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0" r:id="rId2"/>
    <p:sldId id="313" r:id="rId3"/>
    <p:sldId id="318" r:id="rId4"/>
    <p:sldId id="319" r:id="rId5"/>
    <p:sldId id="325" r:id="rId6"/>
    <p:sldId id="326" r:id="rId7"/>
    <p:sldId id="327" r:id="rId8"/>
    <p:sldId id="310" r:id="rId9"/>
    <p:sldId id="312" r:id="rId10"/>
    <p:sldId id="286" r:id="rId11"/>
  </p:sldIdLst>
  <p:sldSz cx="23409275" cy="13166725"/>
  <p:notesSz cx="6858000" cy="9144000"/>
  <p:defaultTextStyle>
    <a:defPPr>
      <a:defRPr lang="en-US"/>
    </a:defPPr>
    <a:lvl1pPr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1pPr>
    <a:lvl2pPr marL="1044575" indent="-587375"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2pPr>
    <a:lvl3pPr marL="2089150" indent="-1174750"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3pPr>
    <a:lvl4pPr marL="3133725" indent="-1762125"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4pPr>
    <a:lvl5pPr marL="4179888" indent="-2351088"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147">
          <p15:clr>
            <a:srgbClr val="A4A3A4"/>
          </p15:clr>
        </p15:guide>
        <p15:guide id="2" pos="73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9F9"/>
    <a:srgbClr val="C73646"/>
    <a:srgbClr val="F9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5" d="100"/>
          <a:sy n="55" d="100"/>
        </p:scale>
        <p:origin x="720" y="90"/>
      </p:cViewPr>
      <p:guideLst>
        <p:guide orient="horz" pos="4147"/>
        <p:guide pos="737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5696" y="4090220"/>
            <a:ext cx="19897884" cy="2822312"/>
          </a:xfrm>
        </p:spPr>
        <p:txBody>
          <a:bodyPr/>
          <a:lstStyle/>
          <a:p>
            <a:r>
              <a:rPr lang="en-US"/>
              <a:t>Click to edit Master title style</a:t>
            </a:r>
          </a:p>
        </p:txBody>
      </p:sp>
      <p:sp>
        <p:nvSpPr>
          <p:cNvPr id="3" name="Subtitle 2"/>
          <p:cNvSpPr>
            <a:spLocks noGrp="1"/>
          </p:cNvSpPr>
          <p:nvPr>
            <p:ph type="subTitle" idx="1"/>
          </p:nvPr>
        </p:nvSpPr>
        <p:spPr>
          <a:xfrm>
            <a:off x="3511391" y="7461144"/>
            <a:ext cx="16386493" cy="3364830"/>
          </a:xfrm>
        </p:spPr>
        <p:txBody>
          <a:bodyPr/>
          <a:lstStyle>
            <a:lvl1pPr marL="0" indent="0" algn="ctr">
              <a:buNone/>
              <a:defRPr>
                <a:solidFill>
                  <a:schemeClr val="tx1">
                    <a:tint val="75000"/>
                  </a:schemeClr>
                </a:solidFill>
              </a:defRPr>
            </a:lvl1pPr>
            <a:lvl2pPr marL="1045022" indent="0" algn="ctr">
              <a:buNone/>
              <a:defRPr>
                <a:solidFill>
                  <a:schemeClr val="tx1">
                    <a:tint val="75000"/>
                  </a:schemeClr>
                </a:solidFill>
              </a:defRPr>
            </a:lvl2pPr>
            <a:lvl3pPr marL="2090044" indent="0" algn="ctr">
              <a:buNone/>
              <a:defRPr>
                <a:solidFill>
                  <a:schemeClr val="tx1">
                    <a:tint val="75000"/>
                  </a:schemeClr>
                </a:solidFill>
              </a:defRPr>
            </a:lvl3pPr>
            <a:lvl4pPr marL="3135066" indent="0" algn="ctr">
              <a:buNone/>
              <a:defRPr>
                <a:solidFill>
                  <a:schemeClr val="tx1">
                    <a:tint val="75000"/>
                  </a:schemeClr>
                </a:solidFill>
              </a:defRPr>
            </a:lvl4pPr>
            <a:lvl5pPr marL="4180088" indent="0" algn="ctr">
              <a:buNone/>
              <a:defRPr>
                <a:solidFill>
                  <a:schemeClr val="tx1">
                    <a:tint val="75000"/>
                  </a:schemeClr>
                </a:solidFill>
              </a:defRPr>
            </a:lvl5pPr>
            <a:lvl6pPr marL="5225110" indent="0" algn="ctr">
              <a:buNone/>
              <a:defRPr>
                <a:solidFill>
                  <a:schemeClr val="tx1">
                    <a:tint val="75000"/>
                  </a:schemeClr>
                </a:solidFill>
              </a:defRPr>
            </a:lvl6pPr>
            <a:lvl7pPr marL="6270132" indent="0" algn="ctr">
              <a:buNone/>
              <a:defRPr>
                <a:solidFill>
                  <a:schemeClr val="tx1">
                    <a:tint val="75000"/>
                  </a:schemeClr>
                </a:solidFill>
              </a:defRPr>
            </a:lvl7pPr>
            <a:lvl8pPr marL="7315154" indent="0" algn="ctr">
              <a:buNone/>
              <a:defRPr>
                <a:solidFill>
                  <a:schemeClr val="tx1">
                    <a:tint val="75000"/>
                  </a:schemeClr>
                </a:solidFill>
              </a:defRPr>
            </a:lvl8pPr>
            <a:lvl9pPr marL="836017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120DA14-4832-4A0D-9DDE-C5F420C482B5}"/>
              </a:ext>
            </a:extLst>
          </p:cNvPr>
          <p:cNvSpPr>
            <a:spLocks noGrp="1"/>
          </p:cNvSpPr>
          <p:nvPr>
            <p:ph type="dt" sz="half" idx="10"/>
          </p:nvPr>
        </p:nvSpPr>
        <p:spPr/>
        <p:txBody>
          <a:bodyPr/>
          <a:lstStyle>
            <a:lvl1pPr>
              <a:defRPr/>
            </a:lvl1pPr>
          </a:lstStyle>
          <a:p>
            <a:fld id="{0D3DEB40-A042-4CA7-A0E1-9D363A5FA568}" type="datetimeFigureOut">
              <a:rPr lang="en-US" altLang="en-US"/>
              <a:pPr/>
              <a:t>9/27/2020</a:t>
            </a:fld>
            <a:endParaRPr lang="en-US" altLang="en-US"/>
          </a:p>
        </p:txBody>
      </p:sp>
      <p:sp>
        <p:nvSpPr>
          <p:cNvPr id="5" name="Footer Placeholder 4">
            <a:extLst>
              <a:ext uri="{FF2B5EF4-FFF2-40B4-BE49-F238E27FC236}">
                <a16:creationId xmlns:a16="http://schemas.microsoft.com/office/drawing/2014/main" id="{167AAFA1-3285-4012-A3C1-611303A5BA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3062FF-4BFE-4EB9-AD27-233E67B8BD89}"/>
              </a:ext>
            </a:extLst>
          </p:cNvPr>
          <p:cNvSpPr>
            <a:spLocks noGrp="1"/>
          </p:cNvSpPr>
          <p:nvPr>
            <p:ph type="sldNum" sz="quarter" idx="12"/>
          </p:nvPr>
        </p:nvSpPr>
        <p:spPr/>
        <p:txBody>
          <a:bodyPr/>
          <a:lstStyle>
            <a:lvl1pPr>
              <a:defRPr/>
            </a:lvl1pPr>
          </a:lstStyle>
          <a:p>
            <a:fld id="{D534D436-DA4D-4E10-A74D-E5D3D5E94593}" type="slidenum">
              <a:rPr lang="en-US" altLang="en-US"/>
              <a:pPr/>
              <a:t>‹#›</a:t>
            </a:fld>
            <a:endParaRPr lang="en-US" altLang="en-US"/>
          </a:p>
        </p:txBody>
      </p:sp>
    </p:spTree>
    <p:extLst>
      <p:ext uri="{BB962C8B-B14F-4D97-AF65-F5344CB8AC3E}">
        <p14:creationId xmlns:p14="http://schemas.microsoft.com/office/powerpoint/2010/main" val="145225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C4994-BB85-4FFA-B779-BC9A93EE1C09}"/>
              </a:ext>
            </a:extLst>
          </p:cNvPr>
          <p:cNvSpPr>
            <a:spLocks noGrp="1"/>
          </p:cNvSpPr>
          <p:nvPr>
            <p:ph type="dt" sz="half" idx="10"/>
          </p:nvPr>
        </p:nvSpPr>
        <p:spPr/>
        <p:txBody>
          <a:bodyPr/>
          <a:lstStyle>
            <a:lvl1pPr>
              <a:defRPr/>
            </a:lvl1pPr>
          </a:lstStyle>
          <a:p>
            <a:fld id="{9013C712-04FE-4538-9A59-E16B6FA8A347}" type="datetimeFigureOut">
              <a:rPr lang="en-US" altLang="en-US"/>
              <a:pPr/>
              <a:t>9/27/2020</a:t>
            </a:fld>
            <a:endParaRPr lang="en-US" altLang="en-US"/>
          </a:p>
        </p:txBody>
      </p:sp>
      <p:sp>
        <p:nvSpPr>
          <p:cNvPr id="5" name="Footer Placeholder 4">
            <a:extLst>
              <a:ext uri="{FF2B5EF4-FFF2-40B4-BE49-F238E27FC236}">
                <a16:creationId xmlns:a16="http://schemas.microsoft.com/office/drawing/2014/main" id="{3D543277-0A77-400C-BA84-8B99BF4B80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A94AA8-DF3F-4708-935E-83B8E48EE7DA}"/>
              </a:ext>
            </a:extLst>
          </p:cNvPr>
          <p:cNvSpPr>
            <a:spLocks noGrp="1"/>
          </p:cNvSpPr>
          <p:nvPr>
            <p:ph type="sldNum" sz="quarter" idx="12"/>
          </p:nvPr>
        </p:nvSpPr>
        <p:spPr/>
        <p:txBody>
          <a:bodyPr/>
          <a:lstStyle>
            <a:lvl1pPr>
              <a:defRPr/>
            </a:lvl1pPr>
          </a:lstStyle>
          <a:p>
            <a:fld id="{90C1A475-9796-4D90-8BE7-62DB5E8FF1D8}" type="slidenum">
              <a:rPr lang="en-US" altLang="en-US"/>
              <a:pPr/>
              <a:t>‹#›</a:t>
            </a:fld>
            <a:endParaRPr lang="en-US" altLang="en-US"/>
          </a:p>
        </p:txBody>
      </p:sp>
    </p:spTree>
    <p:extLst>
      <p:ext uri="{BB962C8B-B14F-4D97-AF65-F5344CB8AC3E}">
        <p14:creationId xmlns:p14="http://schemas.microsoft.com/office/powerpoint/2010/main" val="1671463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449405" y="1011887"/>
            <a:ext cx="13484718" cy="215696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95252" y="1011887"/>
            <a:ext cx="40063999" cy="21569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5BF48-5631-4AC4-87BF-829197122FE5}"/>
              </a:ext>
            </a:extLst>
          </p:cNvPr>
          <p:cNvSpPr>
            <a:spLocks noGrp="1"/>
          </p:cNvSpPr>
          <p:nvPr>
            <p:ph type="dt" sz="half" idx="10"/>
          </p:nvPr>
        </p:nvSpPr>
        <p:spPr/>
        <p:txBody>
          <a:bodyPr/>
          <a:lstStyle>
            <a:lvl1pPr>
              <a:defRPr/>
            </a:lvl1pPr>
          </a:lstStyle>
          <a:p>
            <a:fld id="{C706A9D2-DE4D-4089-A683-99A7BCF0A6F3}" type="datetimeFigureOut">
              <a:rPr lang="en-US" altLang="en-US"/>
              <a:pPr/>
              <a:t>9/27/2020</a:t>
            </a:fld>
            <a:endParaRPr lang="en-US" altLang="en-US"/>
          </a:p>
        </p:txBody>
      </p:sp>
      <p:sp>
        <p:nvSpPr>
          <p:cNvPr id="5" name="Footer Placeholder 4">
            <a:extLst>
              <a:ext uri="{FF2B5EF4-FFF2-40B4-BE49-F238E27FC236}">
                <a16:creationId xmlns:a16="http://schemas.microsoft.com/office/drawing/2014/main" id="{0306023E-9C9D-42C4-A6F2-F829020DBD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1FC293-A4FB-4DF4-9C2D-65ECCFFB1318}"/>
              </a:ext>
            </a:extLst>
          </p:cNvPr>
          <p:cNvSpPr>
            <a:spLocks noGrp="1"/>
          </p:cNvSpPr>
          <p:nvPr>
            <p:ph type="sldNum" sz="quarter" idx="12"/>
          </p:nvPr>
        </p:nvSpPr>
        <p:spPr/>
        <p:txBody>
          <a:bodyPr/>
          <a:lstStyle>
            <a:lvl1pPr>
              <a:defRPr/>
            </a:lvl1pPr>
          </a:lstStyle>
          <a:p>
            <a:fld id="{487A9444-19BC-4954-9267-7CC9E88291D1}" type="slidenum">
              <a:rPr lang="en-US" altLang="en-US"/>
              <a:pPr/>
              <a:t>‹#›</a:t>
            </a:fld>
            <a:endParaRPr lang="en-US" altLang="en-US"/>
          </a:p>
        </p:txBody>
      </p:sp>
    </p:spTree>
    <p:extLst>
      <p:ext uri="{BB962C8B-B14F-4D97-AF65-F5344CB8AC3E}">
        <p14:creationId xmlns:p14="http://schemas.microsoft.com/office/powerpoint/2010/main" val="327290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A3667-78E1-419F-971B-CB07C77C59F3}"/>
              </a:ext>
            </a:extLst>
          </p:cNvPr>
          <p:cNvSpPr>
            <a:spLocks noGrp="1"/>
          </p:cNvSpPr>
          <p:nvPr>
            <p:ph type="dt" sz="half" idx="10"/>
          </p:nvPr>
        </p:nvSpPr>
        <p:spPr/>
        <p:txBody>
          <a:bodyPr/>
          <a:lstStyle>
            <a:lvl1pPr>
              <a:defRPr/>
            </a:lvl1pPr>
          </a:lstStyle>
          <a:p>
            <a:fld id="{246FF134-C8B2-4972-B70D-D2B40A2FF3CB}" type="datetimeFigureOut">
              <a:rPr lang="en-US" altLang="en-US"/>
              <a:pPr/>
              <a:t>9/27/2020</a:t>
            </a:fld>
            <a:endParaRPr lang="en-US" altLang="en-US"/>
          </a:p>
        </p:txBody>
      </p:sp>
      <p:sp>
        <p:nvSpPr>
          <p:cNvPr id="5" name="Footer Placeholder 4">
            <a:extLst>
              <a:ext uri="{FF2B5EF4-FFF2-40B4-BE49-F238E27FC236}">
                <a16:creationId xmlns:a16="http://schemas.microsoft.com/office/drawing/2014/main" id="{3D6D67AD-1B12-4BFB-8047-4025FBFB68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1B35F2-D0CF-4DDC-9F3A-CD8176BBF28D}"/>
              </a:ext>
            </a:extLst>
          </p:cNvPr>
          <p:cNvSpPr>
            <a:spLocks noGrp="1"/>
          </p:cNvSpPr>
          <p:nvPr>
            <p:ph type="sldNum" sz="quarter" idx="12"/>
          </p:nvPr>
        </p:nvSpPr>
        <p:spPr/>
        <p:txBody>
          <a:bodyPr/>
          <a:lstStyle>
            <a:lvl1pPr>
              <a:defRPr/>
            </a:lvl1pPr>
          </a:lstStyle>
          <a:p>
            <a:fld id="{C628B172-A740-4D3C-8038-358A83C51BC9}" type="slidenum">
              <a:rPr lang="en-US" altLang="en-US"/>
              <a:pPr/>
              <a:t>‹#›</a:t>
            </a:fld>
            <a:endParaRPr lang="en-US" altLang="en-US"/>
          </a:p>
        </p:txBody>
      </p:sp>
    </p:spTree>
    <p:extLst>
      <p:ext uri="{BB962C8B-B14F-4D97-AF65-F5344CB8AC3E}">
        <p14:creationId xmlns:p14="http://schemas.microsoft.com/office/powerpoint/2010/main" val="183951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9171" y="8460841"/>
            <a:ext cx="19897884" cy="2615058"/>
          </a:xfrm>
        </p:spPr>
        <p:txBody>
          <a:bodyPr anchor="t"/>
          <a:lstStyle>
            <a:lvl1pPr algn="l">
              <a:defRPr sz="9100" b="1" cap="all"/>
            </a:lvl1pPr>
          </a:lstStyle>
          <a:p>
            <a:r>
              <a:rPr lang="en-US"/>
              <a:t>Click to edit Master title style</a:t>
            </a:r>
          </a:p>
        </p:txBody>
      </p:sp>
      <p:sp>
        <p:nvSpPr>
          <p:cNvPr id="3" name="Text Placeholder 2"/>
          <p:cNvSpPr>
            <a:spLocks noGrp="1"/>
          </p:cNvSpPr>
          <p:nvPr>
            <p:ph type="body" idx="1"/>
          </p:nvPr>
        </p:nvSpPr>
        <p:spPr>
          <a:xfrm>
            <a:off x="1849171" y="5580621"/>
            <a:ext cx="19897884" cy="2880220"/>
          </a:xfrm>
        </p:spPr>
        <p:txBody>
          <a:bodyPr anchor="b"/>
          <a:lstStyle>
            <a:lvl1pPr marL="0" indent="0">
              <a:buNone/>
              <a:defRPr sz="4600">
                <a:solidFill>
                  <a:schemeClr val="tx1">
                    <a:tint val="75000"/>
                  </a:schemeClr>
                </a:solidFill>
              </a:defRPr>
            </a:lvl1pPr>
            <a:lvl2pPr marL="1045022" indent="0">
              <a:buNone/>
              <a:defRPr sz="4100">
                <a:solidFill>
                  <a:schemeClr val="tx1">
                    <a:tint val="75000"/>
                  </a:schemeClr>
                </a:solidFill>
              </a:defRPr>
            </a:lvl2pPr>
            <a:lvl3pPr marL="2090044" indent="0">
              <a:buNone/>
              <a:defRPr sz="3700">
                <a:solidFill>
                  <a:schemeClr val="tx1">
                    <a:tint val="75000"/>
                  </a:schemeClr>
                </a:solidFill>
              </a:defRPr>
            </a:lvl3pPr>
            <a:lvl4pPr marL="3135066" indent="0">
              <a:buNone/>
              <a:defRPr sz="3200">
                <a:solidFill>
                  <a:schemeClr val="tx1">
                    <a:tint val="75000"/>
                  </a:schemeClr>
                </a:solidFill>
              </a:defRPr>
            </a:lvl4pPr>
            <a:lvl5pPr marL="4180088" indent="0">
              <a:buNone/>
              <a:defRPr sz="3200">
                <a:solidFill>
                  <a:schemeClr val="tx1">
                    <a:tint val="75000"/>
                  </a:schemeClr>
                </a:solidFill>
              </a:defRPr>
            </a:lvl5pPr>
            <a:lvl6pPr marL="5225110" indent="0">
              <a:buNone/>
              <a:defRPr sz="3200">
                <a:solidFill>
                  <a:schemeClr val="tx1">
                    <a:tint val="75000"/>
                  </a:schemeClr>
                </a:solidFill>
              </a:defRPr>
            </a:lvl6pPr>
            <a:lvl7pPr marL="6270132" indent="0">
              <a:buNone/>
              <a:defRPr sz="3200">
                <a:solidFill>
                  <a:schemeClr val="tx1">
                    <a:tint val="75000"/>
                  </a:schemeClr>
                </a:solidFill>
              </a:defRPr>
            </a:lvl7pPr>
            <a:lvl8pPr marL="7315154" indent="0">
              <a:buNone/>
              <a:defRPr sz="3200">
                <a:solidFill>
                  <a:schemeClr val="tx1">
                    <a:tint val="75000"/>
                  </a:schemeClr>
                </a:solidFill>
              </a:defRPr>
            </a:lvl8pPr>
            <a:lvl9pPr marL="8360176"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4A85-BA46-4AE1-97F6-B46C16D0EA12}"/>
              </a:ext>
            </a:extLst>
          </p:cNvPr>
          <p:cNvSpPr>
            <a:spLocks noGrp="1"/>
          </p:cNvSpPr>
          <p:nvPr>
            <p:ph type="dt" sz="half" idx="10"/>
          </p:nvPr>
        </p:nvSpPr>
        <p:spPr/>
        <p:txBody>
          <a:bodyPr/>
          <a:lstStyle>
            <a:lvl1pPr>
              <a:defRPr/>
            </a:lvl1pPr>
          </a:lstStyle>
          <a:p>
            <a:fld id="{2BB8D407-A311-46AD-9DF8-0B31EBDD2B23}" type="datetimeFigureOut">
              <a:rPr lang="en-US" altLang="en-US"/>
              <a:pPr/>
              <a:t>9/27/2020</a:t>
            </a:fld>
            <a:endParaRPr lang="en-US" altLang="en-US"/>
          </a:p>
        </p:txBody>
      </p:sp>
      <p:sp>
        <p:nvSpPr>
          <p:cNvPr id="5" name="Footer Placeholder 4">
            <a:extLst>
              <a:ext uri="{FF2B5EF4-FFF2-40B4-BE49-F238E27FC236}">
                <a16:creationId xmlns:a16="http://schemas.microsoft.com/office/drawing/2014/main" id="{1EE266EC-478A-4D92-A052-A4423329CF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D147B6-F960-4323-AE7F-76035CAB7C58}"/>
              </a:ext>
            </a:extLst>
          </p:cNvPr>
          <p:cNvSpPr>
            <a:spLocks noGrp="1"/>
          </p:cNvSpPr>
          <p:nvPr>
            <p:ph type="sldNum" sz="quarter" idx="12"/>
          </p:nvPr>
        </p:nvSpPr>
        <p:spPr/>
        <p:txBody>
          <a:bodyPr/>
          <a:lstStyle>
            <a:lvl1pPr>
              <a:defRPr/>
            </a:lvl1pPr>
          </a:lstStyle>
          <a:p>
            <a:fld id="{CB05C23C-3B11-4A73-AA2C-88E1C3899F6B}" type="slidenum">
              <a:rPr lang="en-US" altLang="en-US"/>
              <a:pPr/>
              <a:t>‹#›</a:t>
            </a:fld>
            <a:endParaRPr lang="en-US" altLang="en-US"/>
          </a:p>
        </p:txBody>
      </p:sp>
    </p:spTree>
    <p:extLst>
      <p:ext uri="{BB962C8B-B14F-4D97-AF65-F5344CB8AC3E}">
        <p14:creationId xmlns:p14="http://schemas.microsoft.com/office/powerpoint/2010/main" val="348475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95251"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159764"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83E65C-DE2F-456B-ADCD-490F247285A4}"/>
              </a:ext>
            </a:extLst>
          </p:cNvPr>
          <p:cNvSpPr>
            <a:spLocks noGrp="1"/>
          </p:cNvSpPr>
          <p:nvPr>
            <p:ph type="dt" sz="half" idx="10"/>
          </p:nvPr>
        </p:nvSpPr>
        <p:spPr/>
        <p:txBody>
          <a:bodyPr/>
          <a:lstStyle>
            <a:lvl1pPr>
              <a:defRPr/>
            </a:lvl1pPr>
          </a:lstStyle>
          <a:p>
            <a:fld id="{BFAF4D51-9FC4-492E-B627-F22073C3E7A4}" type="datetimeFigureOut">
              <a:rPr lang="en-US" altLang="en-US"/>
              <a:pPr/>
              <a:t>9/27/2020</a:t>
            </a:fld>
            <a:endParaRPr lang="en-US" altLang="en-US"/>
          </a:p>
        </p:txBody>
      </p:sp>
      <p:sp>
        <p:nvSpPr>
          <p:cNvPr id="6" name="Footer Placeholder 4">
            <a:extLst>
              <a:ext uri="{FF2B5EF4-FFF2-40B4-BE49-F238E27FC236}">
                <a16:creationId xmlns:a16="http://schemas.microsoft.com/office/drawing/2014/main" id="{698A861F-FE7F-4D49-9577-6EE8C56896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3AEF26-2AB7-487E-B887-B28DBD8A1552}"/>
              </a:ext>
            </a:extLst>
          </p:cNvPr>
          <p:cNvSpPr>
            <a:spLocks noGrp="1"/>
          </p:cNvSpPr>
          <p:nvPr>
            <p:ph type="sldNum" sz="quarter" idx="12"/>
          </p:nvPr>
        </p:nvSpPr>
        <p:spPr/>
        <p:txBody>
          <a:bodyPr/>
          <a:lstStyle>
            <a:lvl1pPr>
              <a:defRPr/>
            </a:lvl1pPr>
          </a:lstStyle>
          <a:p>
            <a:fld id="{18711DB4-8A33-4A9D-B43D-E7C812E1315D}" type="slidenum">
              <a:rPr lang="en-US" altLang="en-US"/>
              <a:pPr/>
              <a:t>‹#›</a:t>
            </a:fld>
            <a:endParaRPr lang="en-US" altLang="en-US"/>
          </a:p>
        </p:txBody>
      </p:sp>
    </p:spTree>
    <p:extLst>
      <p:ext uri="{BB962C8B-B14F-4D97-AF65-F5344CB8AC3E}">
        <p14:creationId xmlns:p14="http://schemas.microsoft.com/office/powerpoint/2010/main" val="111641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0464" y="527280"/>
            <a:ext cx="21068348" cy="219445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0464" y="2947275"/>
            <a:ext cx="10343162"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4" name="Content Placeholder 3"/>
          <p:cNvSpPr>
            <a:spLocks noGrp="1"/>
          </p:cNvSpPr>
          <p:nvPr>
            <p:ph sz="half" idx="2"/>
          </p:nvPr>
        </p:nvSpPr>
        <p:spPr>
          <a:xfrm>
            <a:off x="1170464" y="4175559"/>
            <a:ext cx="10343162"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891588" y="2947275"/>
            <a:ext cx="10347225"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6" name="Content Placeholder 5"/>
          <p:cNvSpPr>
            <a:spLocks noGrp="1"/>
          </p:cNvSpPr>
          <p:nvPr>
            <p:ph sz="quarter" idx="4"/>
          </p:nvPr>
        </p:nvSpPr>
        <p:spPr>
          <a:xfrm>
            <a:off x="11891588" y="4175559"/>
            <a:ext cx="10347225"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1BC691-4E20-43AC-9105-3E86FD1F6218}"/>
              </a:ext>
            </a:extLst>
          </p:cNvPr>
          <p:cNvSpPr>
            <a:spLocks noGrp="1"/>
          </p:cNvSpPr>
          <p:nvPr>
            <p:ph type="dt" sz="half" idx="10"/>
          </p:nvPr>
        </p:nvSpPr>
        <p:spPr/>
        <p:txBody>
          <a:bodyPr/>
          <a:lstStyle>
            <a:lvl1pPr>
              <a:defRPr/>
            </a:lvl1pPr>
          </a:lstStyle>
          <a:p>
            <a:fld id="{25BB054F-B675-4EFC-BBD8-C3D42C35C388}" type="datetimeFigureOut">
              <a:rPr lang="en-US" altLang="en-US"/>
              <a:pPr/>
              <a:t>9/27/2020</a:t>
            </a:fld>
            <a:endParaRPr lang="en-US" altLang="en-US"/>
          </a:p>
        </p:txBody>
      </p:sp>
      <p:sp>
        <p:nvSpPr>
          <p:cNvPr id="8" name="Footer Placeholder 4">
            <a:extLst>
              <a:ext uri="{FF2B5EF4-FFF2-40B4-BE49-F238E27FC236}">
                <a16:creationId xmlns:a16="http://schemas.microsoft.com/office/drawing/2014/main" id="{91F5CD30-A333-429F-BD8F-88FA58CD602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87382BC-D07D-4E6E-A67D-705EFBE6709F}"/>
              </a:ext>
            </a:extLst>
          </p:cNvPr>
          <p:cNvSpPr>
            <a:spLocks noGrp="1"/>
          </p:cNvSpPr>
          <p:nvPr>
            <p:ph type="sldNum" sz="quarter" idx="12"/>
          </p:nvPr>
        </p:nvSpPr>
        <p:spPr/>
        <p:txBody>
          <a:bodyPr/>
          <a:lstStyle>
            <a:lvl1pPr>
              <a:defRPr/>
            </a:lvl1pPr>
          </a:lstStyle>
          <a:p>
            <a:fld id="{369B4B85-A149-4A05-A657-5985819DDEAC}" type="slidenum">
              <a:rPr lang="en-US" altLang="en-US"/>
              <a:pPr/>
              <a:t>‹#›</a:t>
            </a:fld>
            <a:endParaRPr lang="en-US" altLang="en-US"/>
          </a:p>
        </p:txBody>
      </p:sp>
    </p:spTree>
    <p:extLst>
      <p:ext uri="{BB962C8B-B14F-4D97-AF65-F5344CB8AC3E}">
        <p14:creationId xmlns:p14="http://schemas.microsoft.com/office/powerpoint/2010/main" val="2644382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D1405FE-0B6F-4E5E-BB50-EB94283E34CE}"/>
              </a:ext>
            </a:extLst>
          </p:cNvPr>
          <p:cNvSpPr>
            <a:spLocks noGrp="1"/>
          </p:cNvSpPr>
          <p:nvPr>
            <p:ph type="dt" sz="half" idx="10"/>
          </p:nvPr>
        </p:nvSpPr>
        <p:spPr/>
        <p:txBody>
          <a:bodyPr/>
          <a:lstStyle>
            <a:lvl1pPr>
              <a:defRPr/>
            </a:lvl1pPr>
          </a:lstStyle>
          <a:p>
            <a:fld id="{FD422148-11D9-496D-8618-E78D12045891}" type="datetimeFigureOut">
              <a:rPr lang="en-US" altLang="en-US"/>
              <a:pPr/>
              <a:t>9/27/2020</a:t>
            </a:fld>
            <a:endParaRPr lang="en-US" altLang="en-US"/>
          </a:p>
        </p:txBody>
      </p:sp>
      <p:sp>
        <p:nvSpPr>
          <p:cNvPr id="4" name="Footer Placeholder 4">
            <a:extLst>
              <a:ext uri="{FF2B5EF4-FFF2-40B4-BE49-F238E27FC236}">
                <a16:creationId xmlns:a16="http://schemas.microsoft.com/office/drawing/2014/main" id="{1D0C5265-DE52-4EF5-AB4A-4A9BCDAEC8B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ADBDE59-26AD-4718-AD90-0115CCDFD675}"/>
              </a:ext>
            </a:extLst>
          </p:cNvPr>
          <p:cNvSpPr>
            <a:spLocks noGrp="1"/>
          </p:cNvSpPr>
          <p:nvPr>
            <p:ph type="sldNum" sz="quarter" idx="12"/>
          </p:nvPr>
        </p:nvSpPr>
        <p:spPr/>
        <p:txBody>
          <a:bodyPr/>
          <a:lstStyle>
            <a:lvl1pPr>
              <a:defRPr/>
            </a:lvl1pPr>
          </a:lstStyle>
          <a:p>
            <a:fld id="{733FB793-2E45-4F52-9652-4B50943F42A3}" type="slidenum">
              <a:rPr lang="en-US" altLang="en-US"/>
              <a:pPr/>
              <a:t>‹#›</a:t>
            </a:fld>
            <a:endParaRPr lang="en-US" altLang="en-US"/>
          </a:p>
        </p:txBody>
      </p:sp>
    </p:spTree>
    <p:extLst>
      <p:ext uri="{BB962C8B-B14F-4D97-AF65-F5344CB8AC3E}">
        <p14:creationId xmlns:p14="http://schemas.microsoft.com/office/powerpoint/2010/main" val="3884040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E1D5FA6-AD16-4F13-A8A9-6BCEB0D1C1B6}"/>
              </a:ext>
            </a:extLst>
          </p:cNvPr>
          <p:cNvSpPr>
            <a:spLocks noGrp="1"/>
          </p:cNvSpPr>
          <p:nvPr>
            <p:ph type="dt" sz="half" idx="10"/>
          </p:nvPr>
        </p:nvSpPr>
        <p:spPr/>
        <p:txBody>
          <a:bodyPr/>
          <a:lstStyle>
            <a:lvl1pPr>
              <a:defRPr/>
            </a:lvl1pPr>
          </a:lstStyle>
          <a:p>
            <a:fld id="{A8C21CF1-FA6D-4F9F-8F79-32B19036AC12}" type="datetimeFigureOut">
              <a:rPr lang="en-US" altLang="en-US"/>
              <a:pPr/>
              <a:t>9/27/2020</a:t>
            </a:fld>
            <a:endParaRPr lang="en-US" altLang="en-US"/>
          </a:p>
        </p:txBody>
      </p:sp>
      <p:sp>
        <p:nvSpPr>
          <p:cNvPr id="3" name="Footer Placeholder 4">
            <a:extLst>
              <a:ext uri="{FF2B5EF4-FFF2-40B4-BE49-F238E27FC236}">
                <a16:creationId xmlns:a16="http://schemas.microsoft.com/office/drawing/2014/main" id="{74D3909E-30E3-495E-A83D-CF71FD4FD80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9DD7D96-9A5A-4DDD-92A4-56306C312B2B}"/>
              </a:ext>
            </a:extLst>
          </p:cNvPr>
          <p:cNvSpPr>
            <a:spLocks noGrp="1"/>
          </p:cNvSpPr>
          <p:nvPr>
            <p:ph type="sldNum" sz="quarter" idx="12"/>
          </p:nvPr>
        </p:nvSpPr>
        <p:spPr/>
        <p:txBody>
          <a:bodyPr/>
          <a:lstStyle>
            <a:lvl1pPr>
              <a:defRPr/>
            </a:lvl1pPr>
          </a:lstStyle>
          <a:p>
            <a:fld id="{4284F63A-DAB3-48B3-ABA1-FAC909DF32CD}" type="slidenum">
              <a:rPr lang="en-US" altLang="en-US"/>
              <a:pPr/>
              <a:t>‹#›</a:t>
            </a:fld>
            <a:endParaRPr lang="en-US" altLang="en-US"/>
          </a:p>
        </p:txBody>
      </p:sp>
    </p:spTree>
    <p:extLst>
      <p:ext uri="{BB962C8B-B14F-4D97-AF65-F5344CB8AC3E}">
        <p14:creationId xmlns:p14="http://schemas.microsoft.com/office/powerpoint/2010/main" val="4294215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0465" y="524231"/>
            <a:ext cx="7701490" cy="2231028"/>
          </a:xfrm>
        </p:spPr>
        <p:txBody>
          <a:bodyPr anchor="b"/>
          <a:lstStyle>
            <a:lvl1pPr algn="l">
              <a:defRPr sz="4600" b="1"/>
            </a:lvl1pPr>
          </a:lstStyle>
          <a:p>
            <a:r>
              <a:rPr lang="en-US"/>
              <a:t>Click to edit Master title style</a:t>
            </a:r>
          </a:p>
        </p:txBody>
      </p:sp>
      <p:sp>
        <p:nvSpPr>
          <p:cNvPr id="3" name="Content Placeholder 2"/>
          <p:cNvSpPr>
            <a:spLocks noGrp="1"/>
          </p:cNvSpPr>
          <p:nvPr>
            <p:ph idx="1"/>
          </p:nvPr>
        </p:nvSpPr>
        <p:spPr>
          <a:xfrm>
            <a:off x="9152376" y="524232"/>
            <a:ext cx="13086435" cy="11237435"/>
          </a:xfrm>
        </p:spPr>
        <p:txBody>
          <a:bodyPr/>
          <a:lstStyle>
            <a:lvl1pPr>
              <a:defRPr sz="7300"/>
            </a:lvl1pPr>
            <a:lvl2pPr>
              <a:defRPr sz="6400"/>
            </a:lvl2pPr>
            <a:lvl3pPr>
              <a:defRPr sz="55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0465" y="2755260"/>
            <a:ext cx="7701490" cy="9006407"/>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69BF04B7-C1F4-4359-BDC1-1162001574CC}"/>
              </a:ext>
            </a:extLst>
          </p:cNvPr>
          <p:cNvSpPr>
            <a:spLocks noGrp="1"/>
          </p:cNvSpPr>
          <p:nvPr>
            <p:ph type="dt" sz="half" idx="10"/>
          </p:nvPr>
        </p:nvSpPr>
        <p:spPr/>
        <p:txBody>
          <a:bodyPr/>
          <a:lstStyle>
            <a:lvl1pPr>
              <a:defRPr/>
            </a:lvl1pPr>
          </a:lstStyle>
          <a:p>
            <a:fld id="{E9276711-DD41-494B-8902-04E2784B04AC}" type="datetimeFigureOut">
              <a:rPr lang="en-US" altLang="en-US"/>
              <a:pPr/>
              <a:t>9/27/2020</a:t>
            </a:fld>
            <a:endParaRPr lang="en-US" altLang="en-US"/>
          </a:p>
        </p:txBody>
      </p:sp>
      <p:sp>
        <p:nvSpPr>
          <p:cNvPr id="6" name="Footer Placeholder 4">
            <a:extLst>
              <a:ext uri="{FF2B5EF4-FFF2-40B4-BE49-F238E27FC236}">
                <a16:creationId xmlns:a16="http://schemas.microsoft.com/office/drawing/2014/main" id="{7187E649-91B0-435E-9D31-492E82CAF9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03A6F6-004A-4ADC-B69D-B44E0A8D3BA8}"/>
              </a:ext>
            </a:extLst>
          </p:cNvPr>
          <p:cNvSpPr>
            <a:spLocks noGrp="1"/>
          </p:cNvSpPr>
          <p:nvPr>
            <p:ph type="sldNum" sz="quarter" idx="12"/>
          </p:nvPr>
        </p:nvSpPr>
        <p:spPr/>
        <p:txBody>
          <a:bodyPr/>
          <a:lstStyle>
            <a:lvl1pPr>
              <a:defRPr/>
            </a:lvl1pPr>
          </a:lstStyle>
          <a:p>
            <a:fld id="{8064E747-22C3-4496-8152-575BDC70ED76}" type="slidenum">
              <a:rPr lang="en-US" altLang="en-US"/>
              <a:pPr/>
              <a:t>‹#›</a:t>
            </a:fld>
            <a:endParaRPr lang="en-US" altLang="en-US"/>
          </a:p>
        </p:txBody>
      </p:sp>
    </p:spTree>
    <p:extLst>
      <p:ext uri="{BB962C8B-B14F-4D97-AF65-F5344CB8AC3E}">
        <p14:creationId xmlns:p14="http://schemas.microsoft.com/office/powerpoint/2010/main" val="1450323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8382" y="9216708"/>
            <a:ext cx="14045565" cy="1088084"/>
          </a:xfrm>
        </p:spPr>
        <p:txBody>
          <a:bodyPr anchor="b"/>
          <a:lstStyle>
            <a:lvl1pPr algn="l">
              <a:defRPr sz="4600" b="1"/>
            </a:lvl1pPr>
          </a:lstStyle>
          <a:p>
            <a:r>
              <a:rPr lang="en-US"/>
              <a:t>Click to edit Master title style</a:t>
            </a:r>
          </a:p>
        </p:txBody>
      </p:sp>
      <p:sp>
        <p:nvSpPr>
          <p:cNvPr id="3" name="Picture Placeholder 2"/>
          <p:cNvSpPr>
            <a:spLocks noGrp="1"/>
          </p:cNvSpPr>
          <p:nvPr>
            <p:ph type="pic" idx="1"/>
          </p:nvPr>
        </p:nvSpPr>
        <p:spPr>
          <a:xfrm>
            <a:off x="4588382" y="1176471"/>
            <a:ext cx="14045565" cy="7900035"/>
          </a:xfrm>
        </p:spPr>
        <p:txBody>
          <a:bodyPr rtlCol="0">
            <a:normAutofit/>
          </a:bodyPr>
          <a:lstStyle>
            <a:lvl1pPr marL="0" indent="0">
              <a:buNone/>
              <a:defRPr sz="7300"/>
            </a:lvl1pPr>
            <a:lvl2pPr marL="1045022" indent="0">
              <a:buNone/>
              <a:defRPr sz="6400"/>
            </a:lvl2pPr>
            <a:lvl3pPr marL="2090044" indent="0">
              <a:buNone/>
              <a:defRPr sz="5500"/>
            </a:lvl3pPr>
            <a:lvl4pPr marL="3135066" indent="0">
              <a:buNone/>
              <a:defRPr sz="4600"/>
            </a:lvl4pPr>
            <a:lvl5pPr marL="4180088" indent="0">
              <a:buNone/>
              <a:defRPr sz="4600"/>
            </a:lvl5pPr>
            <a:lvl6pPr marL="5225110" indent="0">
              <a:buNone/>
              <a:defRPr sz="4600"/>
            </a:lvl6pPr>
            <a:lvl7pPr marL="6270132" indent="0">
              <a:buNone/>
              <a:defRPr sz="4600"/>
            </a:lvl7pPr>
            <a:lvl8pPr marL="7315154" indent="0">
              <a:buNone/>
              <a:defRPr sz="4600"/>
            </a:lvl8pPr>
            <a:lvl9pPr marL="8360176" indent="0">
              <a:buNone/>
              <a:defRPr sz="4600"/>
            </a:lvl9pPr>
          </a:lstStyle>
          <a:p>
            <a:pPr lvl="0"/>
            <a:endParaRPr lang="en-US" noProof="0" dirty="0"/>
          </a:p>
        </p:txBody>
      </p:sp>
      <p:sp>
        <p:nvSpPr>
          <p:cNvPr id="4" name="Text Placeholder 3"/>
          <p:cNvSpPr>
            <a:spLocks noGrp="1"/>
          </p:cNvSpPr>
          <p:nvPr>
            <p:ph type="body" sz="half" idx="2"/>
          </p:nvPr>
        </p:nvSpPr>
        <p:spPr>
          <a:xfrm>
            <a:off x="4588382" y="10304792"/>
            <a:ext cx="14045565" cy="1545261"/>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7D887C20-6AD5-49F8-A116-31A77199FD37}"/>
              </a:ext>
            </a:extLst>
          </p:cNvPr>
          <p:cNvSpPr>
            <a:spLocks noGrp="1"/>
          </p:cNvSpPr>
          <p:nvPr>
            <p:ph type="dt" sz="half" idx="10"/>
          </p:nvPr>
        </p:nvSpPr>
        <p:spPr/>
        <p:txBody>
          <a:bodyPr/>
          <a:lstStyle>
            <a:lvl1pPr>
              <a:defRPr/>
            </a:lvl1pPr>
          </a:lstStyle>
          <a:p>
            <a:fld id="{8889AF0F-5AF1-45C3-9E3B-19C392A380B8}" type="datetimeFigureOut">
              <a:rPr lang="en-US" altLang="en-US"/>
              <a:pPr/>
              <a:t>9/27/2020</a:t>
            </a:fld>
            <a:endParaRPr lang="en-US" altLang="en-US"/>
          </a:p>
        </p:txBody>
      </p:sp>
      <p:sp>
        <p:nvSpPr>
          <p:cNvPr id="6" name="Footer Placeholder 4">
            <a:extLst>
              <a:ext uri="{FF2B5EF4-FFF2-40B4-BE49-F238E27FC236}">
                <a16:creationId xmlns:a16="http://schemas.microsoft.com/office/drawing/2014/main" id="{345BE5D3-839E-4FA8-95C3-72A56A2ED4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40C44C-E0BB-4FD3-9CEB-AF03B88A9333}"/>
              </a:ext>
            </a:extLst>
          </p:cNvPr>
          <p:cNvSpPr>
            <a:spLocks noGrp="1"/>
          </p:cNvSpPr>
          <p:nvPr>
            <p:ph type="sldNum" sz="quarter" idx="12"/>
          </p:nvPr>
        </p:nvSpPr>
        <p:spPr/>
        <p:txBody>
          <a:bodyPr/>
          <a:lstStyle>
            <a:lvl1pPr>
              <a:defRPr/>
            </a:lvl1pPr>
          </a:lstStyle>
          <a:p>
            <a:fld id="{AB83CBC6-E4DA-418B-98D8-1EB82047F1BE}" type="slidenum">
              <a:rPr lang="en-US" altLang="en-US"/>
              <a:pPr/>
              <a:t>‹#›</a:t>
            </a:fld>
            <a:endParaRPr lang="en-US" altLang="en-US"/>
          </a:p>
        </p:txBody>
      </p:sp>
    </p:spTree>
    <p:extLst>
      <p:ext uri="{BB962C8B-B14F-4D97-AF65-F5344CB8AC3E}">
        <p14:creationId xmlns:p14="http://schemas.microsoft.com/office/powerpoint/2010/main" val="231372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7933DC4-E512-40CA-87AB-473F090F6FB7}"/>
              </a:ext>
            </a:extLst>
          </p:cNvPr>
          <p:cNvSpPr>
            <a:spLocks noGrp="1"/>
          </p:cNvSpPr>
          <p:nvPr>
            <p:ph type="title"/>
          </p:nvPr>
        </p:nvSpPr>
        <p:spPr bwMode="auto">
          <a:xfrm>
            <a:off x="1169988" y="527050"/>
            <a:ext cx="210693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11751AE-AB06-4E20-A5AA-6FBBB0C2E1DA}"/>
              </a:ext>
            </a:extLst>
          </p:cNvPr>
          <p:cNvSpPr>
            <a:spLocks noGrp="1"/>
          </p:cNvSpPr>
          <p:nvPr>
            <p:ph type="body" idx="1"/>
          </p:nvPr>
        </p:nvSpPr>
        <p:spPr bwMode="auto">
          <a:xfrm>
            <a:off x="1169988" y="3071813"/>
            <a:ext cx="21069300" cy="86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655BDE-559F-4C34-A7DD-B3957484424E}"/>
              </a:ext>
            </a:extLst>
          </p:cNvPr>
          <p:cNvSpPr>
            <a:spLocks noGrp="1"/>
          </p:cNvSpPr>
          <p:nvPr>
            <p:ph type="dt" sz="half" idx="2"/>
          </p:nvPr>
        </p:nvSpPr>
        <p:spPr>
          <a:xfrm>
            <a:off x="1169988" y="12203113"/>
            <a:ext cx="5462587" cy="701675"/>
          </a:xfrm>
          <a:prstGeom prst="rect">
            <a:avLst/>
          </a:prstGeom>
        </p:spPr>
        <p:txBody>
          <a:bodyPr vert="horz" wrap="square" lIns="209004" tIns="104502" rIns="209004" bIns="104502" numCol="1" anchor="ctr" anchorCtr="0" compatLnSpc="1">
            <a:prstTxWarp prst="textNoShape">
              <a:avLst/>
            </a:prstTxWarp>
          </a:bodyPr>
          <a:lstStyle>
            <a:lvl1pPr>
              <a:defRPr sz="2700">
                <a:solidFill>
                  <a:srgbClr val="898989"/>
                </a:solidFill>
              </a:defRPr>
            </a:lvl1pPr>
          </a:lstStyle>
          <a:p>
            <a:fld id="{5BE23A22-BCD7-42BB-8FA9-B36FBA06770C}" type="datetimeFigureOut">
              <a:rPr lang="en-US" altLang="en-US"/>
              <a:pPr/>
              <a:t>9/27/2020</a:t>
            </a:fld>
            <a:endParaRPr lang="en-US" altLang="en-US"/>
          </a:p>
        </p:txBody>
      </p:sp>
      <p:sp>
        <p:nvSpPr>
          <p:cNvPr id="5" name="Footer Placeholder 4">
            <a:extLst>
              <a:ext uri="{FF2B5EF4-FFF2-40B4-BE49-F238E27FC236}">
                <a16:creationId xmlns:a16="http://schemas.microsoft.com/office/drawing/2014/main" id="{5452E59E-6209-4837-B211-CAB317C46E49}"/>
              </a:ext>
            </a:extLst>
          </p:cNvPr>
          <p:cNvSpPr>
            <a:spLocks noGrp="1"/>
          </p:cNvSpPr>
          <p:nvPr>
            <p:ph type="ftr" sz="quarter" idx="3"/>
          </p:nvPr>
        </p:nvSpPr>
        <p:spPr>
          <a:xfrm>
            <a:off x="7997825" y="12203113"/>
            <a:ext cx="7413625" cy="701675"/>
          </a:xfrm>
          <a:prstGeom prst="rect">
            <a:avLst/>
          </a:prstGeom>
        </p:spPr>
        <p:txBody>
          <a:bodyPr vert="horz" lIns="209004" tIns="104502" rIns="209004" bIns="104502" rtlCol="0" anchor="ctr"/>
          <a:lstStyle>
            <a:lvl1pPr algn="ctr" defTabSz="1045022" fontAlgn="auto">
              <a:spcBef>
                <a:spcPts val="0"/>
              </a:spcBef>
              <a:spcAft>
                <a:spcPts val="0"/>
              </a:spcAft>
              <a:defRPr sz="27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4EE229F-45E2-4B84-AAB1-1C11E0F3C719}"/>
              </a:ext>
            </a:extLst>
          </p:cNvPr>
          <p:cNvSpPr>
            <a:spLocks noGrp="1"/>
          </p:cNvSpPr>
          <p:nvPr>
            <p:ph type="sldNum" sz="quarter" idx="4"/>
          </p:nvPr>
        </p:nvSpPr>
        <p:spPr>
          <a:xfrm>
            <a:off x="16776700" y="12203113"/>
            <a:ext cx="5462588" cy="701675"/>
          </a:xfrm>
          <a:prstGeom prst="rect">
            <a:avLst/>
          </a:prstGeom>
        </p:spPr>
        <p:txBody>
          <a:bodyPr vert="horz" wrap="square" lIns="209004" tIns="104502" rIns="209004" bIns="104502" numCol="1" anchor="ctr" anchorCtr="0" compatLnSpc="1">
            <a:prstTxWarp prst="textNoShape">
              <a:avLst/>
            </a:prstTxWarp>
          </a:bodyPr>
          <a:lstStyle>
            <a:lvl1pPr algn="r">
              <a:defRPr sz="2700">
                <a:solidFill>
                  <a:srgbClr val="898989"/>
                </a:solidFill>
              </a:defRPr>
            </a:lvl1pPr>
          </a:lstStyle>
          <a:p>
            <a:fld id="{A53B89DB-2BE8-41CC-9C7D-C71993BFB3C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4575" rtl="0" eaLnBrk="0" fontAlgn="base" hangingPunct="0">
        <a:spcBef>
          <a:spcPct val="0"/>
        </a:spcBef>
        <a:spcAft>
          <a:spcPct val="0"/>
        </a:spcAft>
        <a:defRPr sz="10100" kern="1200">
          <a:solidFill>
            <a:schemeClr val="tx1"/>
          </a:solidFill>
          <a:latin typeface="+mj-lt"/>
          <a:ea typeface="MS PGothic" panose="020B0600070205080204" pitchFamily="34" charset="-128"/>
          <a:cs typeface="ＭＳ Ｐゴシック" charset="0"/>
        </a:defRPr>
      </a:lvl1pPr>
      <a:lvl2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2pPr>
      <a:lvl3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3pPr>
      <a:lvl4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4pPr>
      <a:lvl5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5pPr>
      <a:lvl6pPr marL="4572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6pPr>
      <a:lvl7pPr marL="9144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7pPr>
      <a:lvl8pPr marL="13716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8pPr>
      <a:lvl9pPr marL="18288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9pPr>
    </p:titleStyle>
    <p:bodyStyle>
      <a:lvl1pPr marL="782638" indent="-782638" algn="l" defTabSz="1044575" rtl="0" eaLnBrk="0" fontAlgn="base" hangingPunct="0">
        <a:spcBef>
          <a:spcPct val="20000"/>
        </a:spcBef>
        <a:spcAft>
          <a:spcPct val="0"/>
        </a:spcAft>
        <a:buFont typeface="Arial" panose="020B0604020202020204" pitchFamily="34" charset="0"/>
        <a:buChar char="•"/>
        <a:defRPr sz="7300" kern="1200">
          <a:solidFill>
            <a:schemeClr val="tx1"/>
          </a:solidFill>
          <a:latin typeface="+mn-lt"/>
          <a:ea typeface="MS PGothic" panose="020B0600070205080204" pitchFamily="34" charset="-128"/>
          <a:cs typeface="ＭＳ Ｐゴシック" charset="0"/>
        </a:defRPr>
      </a:lvl1pPr>
      <a:lvl2pPr marL="1697038" indent="-652463" algn="l" defTabSz="1044575"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S PGothic" panose="020B0600070205080204" pitchFamily="34" charset="-128"/>
          <a:cs typeface="+mn-cs"/>
        </a:defRPr>
      </a:lvl2pPr>
      <a:lvl3pPr marL="2611438" indent="-522288" algn="l" defTabSz="1044575" rtl="0" eaLnBrk="0" fontAlgn="base" hangingPunct="0">
        <a:spcBef>
          <a:spcPct val="20000"/>
        </a:spcBef>
        <a:spcAft>
          <a:spcPct val="0"/>
        </a:spcAft>
        <a:buFont typeface="Arial" panose="020B0604020202020204" pitchFamily="34" charset="0"/>
        <a:buChar char="•"/>
        <a:defRPr sz="5500" kern="1200">
          <a:solidFill>
            <a:schemeClr val="tx1"/>
          </a:solidFill>
          <a:latin typeface="+mn-lt"/>
          <a:ea typeface="MS PGothic" panose="020B0600070205080204" pitchFamily="34" charset="-128"/>
          <a:cs typeface="+mn-cs"/>
        </a:defRPr>
      </a:lvl3pPr>
      <a:lvl4pPr marL="3656013"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4pPr>
      <a:lvl5pPr marL="4702175"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5pPr>
      <a:lvl6pPr marL="5747621" indent="-522511" algn="l" defTabSz="1045022" rtl="0" eaLnBrk="1" latinLnBrk="0" hangingPunct="1">
        <a:spcBef>
          <a:spcPct val="20000"/>
        </a:spcBef>
        <a:buFont typeface="Arial"/>
        <a:buChar char="•"/>
        <a:defRPr sz="4600" kern="1200">
          <a:solidFill>
            <a:schemeClr val="tx1"/>
          </a:solidFill>
          <a:latin typeface="+mn-lt"/>
          <a:ea typeface="+mn-ea"/>
          <a:cs typeface="+mn-cs"/>
        </a:defRPr>
      </a:lvl6pPr>
      <a:lvl7pPr marL="6792643" indent="-522511" algn="l" defTabSz="1045022" rtl="0" eaLnBrk="1" latinLnBrk="0" hangingPunct="1">
        <a:spcBef>
          <a:spcPct val="20000"/>
        </a:spcBef>
        <a:buFont typeface="Arial"/>
        <a:buChar char="•"/>
        <a:defRPr sz="4600" kern="1200">
          <a:solidFill>
            <a:schemeClr val="tx1"/>
          </a:solidFill>
          <a:latin typeface="+mn-lt"/>
          <a:ea typeface="+mn-ea"/>
          <a:cs typeface="+mn-cs"/>
        </a:defRPr>
      </a:lvl7pPr>
      <a:lvl8pPr marL="7837665" indent="-522511" algn="l" defTabSz="1045022" rtl="0" eaLnBrk="1" latinLnBrk="0" hangingPunct="1">
        <a:spcBef>
          <a:spcPct val="20000"/>
        </a:spcBef>
        <a:buFont typeface="Arial"/>
        <a:buChar char="•"/>
        <a:defRPr sz="4600" kern="1200">
          <a:solidFill>
            <a:schemeClr val="tx1"/>
          </a:solidFill>
          <a:latin typeface="+mn-lt"/>
          <a:ea typeface="+mn-ea"/>
          <a:cs typeface="+mn-cs"/>
        </a:defRPr>
      </a:lvl8pPr>
      <a:lvl9pPr marL="8882687" indent="-522511" algn="l" defTabSz="1045022" rtl="0" eaLnBrk="1" latinLnBrk="0" hangingPunct="1">
        <a:spcBef>
          <a:spcPct val="20000"/>
        </a:spcBef>
        <a:buFont typeface="Arial"/>
        <a:buChar char="•"/>
        <a:defRPr sz="4600" kern="1200">
          <a:solidFill>
            <a:schemeClr val="tx1"/>
          </a:solidFill>
          <a:latin typeface="+mn-lt"/>
          <a:ea typeface="+mn-ea"/>
          <a:cs typeface="+mn-cs"/>
        </a:defRPr>
      </a:lvl9pPr>
    </p:bodyStyle>
    <p:otherStyle>
      <a:defPPr>
        <a:defRPr lang="en-US"/>
      </a:defPPr>
      <a:lvl1pPr marL="0" algn="l" defTabSz="1045022" rtl="0" eaLnBrk="1" latinLnBrk="0" hangingPunct="1">
        <a:defRPr sz="4100" kern="1200">
          <a:solidFill>
            <a:schemeClr val="tx1"/>
          </a:solidFill>
          <a:latin typeface="+mn-lt"/>
          <a:ea typeface="+mn-ea"/>
          <a:cs typeface="+mn-cs"/>
        </a:defRPr>
      </a:lvl1pPr>
      <a:lvl2pPr marL="1045022" algn="l" defTabSz="1045022" rtl="0" eaLnBrk="1" latinLnBrk="0" hangingPunct="1">
        <a:defRPr sz="4100" kern="1200">
          <a:solidFill>
            <a:schemeClr val="tx1"/>
          </a:solidFill>
          <a:latin typeface="+mn-lt"/>
          <a:ea typeface="+mn-ea"/>
          <a:cs typeface="+mn-cs"/>
        </a:defRPr>
      </a:lvl2pPr>
      <a:lvl3pPr marL="2090044" algn="l" defTabSz="1045022" rtl="0" eaLnBrk="1" latinLnBrk="0" hangingPunct="1">
        <a:defRPr sz="4100" kern="1200">
          <a:solidFill>
            <a:schemeClr val="tx1"/>
          </a:solidFill>
          <a:latin typeface="+mn-lt"/>
          <a:ea typeface="+mn-ea"/>
          <a:cs typeface="+mn-cs"/>
        </a:defRPr>
      </a:lvl3pPr>
      <a:lvl4pPr marL="3135066" algn="l" defTabSz="1045022" rtl="0" eaLnBrk="1" latinLnBrk="0" hangingPunct="1">
        <a:defRPr sz="4100" kern="1200">
          <a:solidFill>
            <a:schemeClr val="tx1"/>
          </a:solidFill>
          <a:latin typeface="+mn-lt"/>
          <a:ea typeface="+mn-ea"/>
          <a:cs typeface="+mn-cs"/>
        </a:defRPr>
      </a:lvl4pPr>
      <a:lvl5pPr marL="4180088" algn="l" defTabSz="1045022" rtl="0" eaLnBrk="1" latinLnBrk="0" hangingPunct="1">
        <a:defRPr sz="4100" kern="1200">
          <a:solidFill>
            <a:schemeClr val="tx1"/>
          </a:solidFill>
          <a:latin typeface="+mn-lt"/>
          <a:ea typeface="+mn-ea"/>
          <a:cs typeface="+mn-cs"/>
        </a:defRPr>
      </a:lvl5pPr>
      <a:lvl6pPr marL="5225110" algn="l" defTabSz="1045022" rtl="0" eaLnBrk="1" latinLnBrk="0" hangingPunct="1">
        <a:defRPr sz="4100" kern="1200">
          <a:solidFill>
            <a:schemeClr val="tx1"/>
          </a:solidFill>
          <a:latin typeface="+mn-lt"/>
          <a:ea typeface="+mn-ea"/>
          <a:cs typeface="+mn-cs"/>
        </a:defRPr>
      </a:lvl6pPr>
      <a:lvl7pPr marL="6270132" algn="l" defTabSz="1045022" rtl="0" eaLnBrk="1" latinLnBrk="0" hangingPunct="1">
        <a:defRPr sz="4100" kern="1200">
          <a:solidFill>
            <a:schemeClr val="tx1"/>
          </a:solidFill>
          <a:latin typeface="+mn-lt"/>
          <a:ea typeface="+mn-ea"/>
          <a:cs typeface="+mn-cs"/>
        </a:defRPr>
      </a:lvl7pPr>
      <a:lvl8pPr marL="7315154" algn="l" defTabSz="1045022" rtl="0" eaLnBrk="1" latinLnBrk="0" hangingPunct="1">
        <a:defRPr sz="4100" kern="1200">
          <a:solidFill>
            <a:schemeClr val="tx1"/>
          </a:solidFill>
          <a:latin typeface="+mn-lt"/>
          <a:ea typeface="+mn-ea"/>
          <a:cs typeface="+mn-cs"/>
        </a:defRPr>
      </a:lvl8pPr>
      <a:lvl9pPr marL="8360176" algn="l" defTabSz="1045022" rtl="0" eaLnBrk="1" latinLnBrk="0" hangingPunct="1">
        <a:defRPr sz="4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ke, indoor, hydrant, snow&#10;&#10;Description automatically generated">
            <a:extLst>
              <a:ext uri="{FF2B5EF4-FFF2-40B4-BE49-F238E27FC236}">
                <a16:creationId xmlns:a16="http://schemas.microsoft.com/office/drawing/2014/main" id="{B5A349E7-8DC2-45B5-9C1E-60FA3DD03CC1}"/>
              </a:ext>
            </a:extLst>
          </p:cNvPr>
          <p:cNvPicPr>
            <a:picLocks noChangeAspect="1"/>
          </p:cNvPicPr>
          <p:nvPr/>
        </p:nvPicPr>
        <p:blipFill>
          <a:blip r:embed="rId2"/>
          <a:stretch>
            <a:fillRect/>
          </a:stretch>
        </p:blipFill>
        <p:spPr>
          <a:xfrm>
            <a:off x="882" y="0"/>
            <a:ext cx="23407511" cy="13166725"/>
          </a:xfrm>
          <a:prstGeom prst="rect">
            <a:avLst/>
          </a:prstGeom>
        </p:spPr>
      </p:pic>
    </p:spTree>
    <p:extLst>
      <p:ext uri="{BB962C8B-B14F-4D97-AF65-F5344CB8AC3E}">
        <p14:creationId xmlns:p14="http://schemas.microsoft.com/office/powerpoint/2010/main" val="1964122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CrazyLove-Exit.jpg">
            <a:extLst>
              <a:ext uri="{FF2B5EF4-FFF2-40B4-BE49-F238E27FC236}">
                <a16:creationId xmlns:a16="http://schemas.microsoft.com/office/drawing/2014/main" id="{90B02040-4D15-4EC1-A30F-BAEE1595DD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35A25-E166-4D68-85E0-E919BC2FC593}"/>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76A01F61-BAB3-4AF4-A09B-F541C3A307D0}"/>
              </a:ext>
            </a:extLst>
          </p:cNvPr>
          <p:cNvSpPr>
            <a:spLocks noGrp="1"/>
          </p:cNvSpPr>
          <p:nvPr>
            <p:ph idx="1"/>
          </p:nvPr>
        </p:nvSpPr>
        <p:spPr/>
        <p:txBody>
          <a:bodyPr/>
          <a:lstStyle/>
          <a:p>
            <a:endParaRPr lang="en-AU"/>
          </a:p>
        </p:txBody>
      </p:sp>
      <p:pic>
        <p:nvPicPr>
          <p:cNvPr id="4" name="Picture 2" descr="children-in-circle">
            <a:extLst>
              <a:ext uri="{FF2B5EF4-FFF2-40B4-BE49-F238E27FC236}">
                <a16:creationId xmlns:a16="http://schemas.microsoft.com/office/drawing/2014/main" id="{87EA6D21-AC72-44B2-8C2E-9636CE69CB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02"/>
          <a:stretch/>
        </p:blipFill>
        <p:spPr bwMode="auto">
          <a:xfrm>
            <a:off x="184881" y="0"/>
            <a:ext cx="20113432" cy="131644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886641-32D6-4CB7-87DF-59DDF734D70F}"/>
              </a:ext>
            </a:extLst>
          </p:cNvPr>
          <p:cNvSpPr/>
          <p:nvPr/>
        </p:nvSpPr>
        <p:spPr>
          <a:xfrm>
            <a:off x="13678058" y="473913"/>
            <a:ext cx="8997696" cy="4339650"/>
          </a:xfrm>
          <a:prstGeom prst="rect">
            <a:avLst/>
          </a:prstGeom>
          <a:noFill/>
        </p:spPr>
        <p:txBody>
          <a:bodyPr wrap="square" lIns="91440" tIns="45720" rIns="91440" bIns="45720">
            <a:spAutoFit/>
          </a:bodyPr>
          <a:lstStyle/>
          <a:p>
            <a:pPr algn="r"/>
            <a:r>
              <a:rPr lang="en-US" sz="13800" b="0" cap="none" spc="0" dirty="0">
                <a:ln w="0"/>
                <a:solidFill>
                  <a:schemeClr val="tx1"/>
                </a:solidFill>
                <a:effectLst>
                  <a:outerShdw blurRad="38100" dist="19050" dir="2700000" algn="tl" rotWithShape="0">
                    <a:schemeClr val="dk1">
                      <a:alpha val="40000"/>
                    </a:schemeClr>
                  </a:outerShdw>
                </a:effectLst>
              </a:rPr>
              <a:t>What is Love?</a:t>
            </a:r>
          </a:p>
        </p:txBody>
      </p:sp>
    </p:spTree>
    <p:extLst>
      <p:ext uri="{BB962C8B-B14F-4D97-AF65-F5344CB8AC3E}">
        <p14:creationId xmlns:p14="http://schemas.microsoft.com/office/powerpoint/2010/main" val="1284041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1 John 4:9-10</a:t>
            </a:r>
          </a:p>
          <a:p>
            <a:r>
              <a:rPr lang="en-AU" sz="4000" i="1" dirty="0">
                <a:solidFill>
                  <a:srgbClr val="FDF9F9"/>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6667338"/>
          </a:xfrm>
          <a:prstGeom prst="rect">
            <a:avLst/>
          </a:prstGeom>
          <a:noFill/>
        </p:spPr>
        <p:txBody>
          <a:bodyPr wrap="square" rtlCol="0">
            <a:spAutoFit/>
          </a:bodyPr>
          <a:lstStyle/>
          <a:p>
            <a:pPr>
              <a:lnSpc>
                <a:spcPct val="107000"/>
              </a:lnSpc>
              <a:spcAft>
                <a:spcPts val="800"/>
              </a:spcAft>
            </a:pP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9</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God showed how much he loved us by sending his one and only Son into the world so that we might have eternal life through him.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10</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This is real love—not that we loved God, but that he loved us and sent his Son as a sacrifice to take away our sins. </a:t>
            </a:r>
          </a:p>
          <a:p>
            <a:pPr>
              <a:lnSpc>
                <a:spcPct val="107000"/>
              </a:lnSpc>
              <a:spcAft>
                <a:spcPts val="800"/>
              </a:spcAft>
            </a:pP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praying.</a:t>
            </a:r>
          </a:p>
        </p:txBody>
      </p:sp>
    </p:spTree>
    <p:extLst>
      <p:ext uri="{BB962C8B-B14F-4D97-AF65-F5344CB8AC3E}">
        <p14:creationId xmlns:p14="http://schemas.microsoft.com/office/powerpoint/2010/main" val="1260729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Ephesians 3:16-19</a:t>
            </a:r>
          </a:p>
          <a:p>
            <a:r>
              <a:rPr lang="en-AU" sz="4000" i="1" dirty="0">
                <a:solidFill>
                  <a:srgbClr val="FDF9F9"/>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5477974"/>
          </a:xfrm>
          <a:prstGeom prst="rect">
            <a:avLst/>
          </a:prstGeom>
          <a:noFill/>
        </p:spPr>
        <p:txBody>
          <a:bodyPr wrap="square" rtlCol="0">
            <a:spAutoFit/>
          </a:bodyPr>
          <a:lstStyle/>
          <a:p>
            <a:pPr>
              <a:lnSpc>
                <a:spcPct val="107000"/>
              </a:lnSpc>
              <a:spcAft>
                <a:spcPts val="800"/>
              </a:spcAft>
            </a:pPr>
            <a:r>
              <a:rPr lang="en-AU" sz="1800" b="1"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16 </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I pray that from his glorious, unlimited resources he will empower you with inner strength through his Spirit.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17</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Then Christ will make his home in your hearts as you trust in him. Your roots will grow down into God’s love and keep you strong. </a:t>
            </a:r>
          </a:p>
        </p:txBody>
      </p:sp>
    </p:spTree>
    <p:extLst>
      <p:ext uri="{BB962C8B-B14F-4D97-AF65-F5344CB8AC3E}">
        <p14:creationId xmlns:p14="http://schemas.microsoft.com/office/powerpoint/2010/main" val="1594898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Ephesians 3:16-19</a:t>
            </a:r>
          </a:p>
          <a:p>
            <a:r>
              <a:rPr lang="en-AU" sz="4000" i="1" dirty="0">
                <a:solidFill>
                  <a:srgbClr val="FDF9F9"/>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6564746"/>
          </a:xfrm>
          <a:prstGeom prst="rect">
            <a:avLst/>
          </a:prstGeom>
          <a:noFill/>
        </p:spPr>
        <p:txBody>
          <a:bodyPr wrap="square" rtlCol="0">
            <a:spAutoFit/>
          </a:bodyPr>
          <a:lstStyle/>
          <a:p>
            <a:pPr>
              <a:lnSpc>
                <a:spcPct val="107000"/>
              </a:lnSpc>
              <a:spcAft>
                <a:spcPts val="800"/>
              </a:spcAft>
            </a:pP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18</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And may you have the power to understand, as all God’s people should, how wide, how long, how high, and how deep his love is.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19</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May you experience the love of Christ, though it is too great to understand fully. Then you will be made complete with all the fullness of life and power that comes from God. </a:t>
            </a:r>
          </a:p>
        </p:txBody>
      </p:sp>
    </p:spTree>
    <p:extLst>
      <p:ext uri="{BB962C8B-B14F-4D97-AF65-F5344CB8AC3E}">
        <p14:creationId xmlns:p14="http://schemas.microsoft.com/office/powerpoint/2010/main" val="1887964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Romans 5:1-5</a:t>
            </a:r>
          </a:p>
          <a:p>
            <a:r>
              <a:rPr lang="en-AU" sz="4000" i="1" dirty="0">
                <a:solidFill>
                  <a:srgbClr val="FDF9F9"/>
                </a:solidFill>
              </a:rPr>
              <a:t>The Passion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8738290"/>
          </a:xfrm>
          <a:prstGeom prst="rect">
            <a:avLst/>
          </a:prstGeom>
          <a:noFill/>
        </p:spPr>
        <p:txBody>
          <a:bodyPr wrap="square" rtlCol="0">
            <a:spAutoFit/>
          </a:bodyPr>
          <a:lstStyle/>
          <a:p>
            <a:pPr>
              <a:lnSpc>
                <a:spcPct val="107000"/>
              </a:lnSpc>
              <a:spcAft>
                <a:spcPts val="800"/>
              </a:spcAft>
            </a:pP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Our faith in Jesus transfers God’s righteousness to us and he now declares us flawless in his eyes. This means we can now enjoy true and lasting peace with God, all because of what our Lord Jesus, the Anointed One, has done for us.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2</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Our faith guarantees us permanent access into this marvellous kindness that has given us a perfect relationship with God. What incredible joy bursts forth within us as we keep on celebrating our hope of experiencing God’s glory!</a:t>
            </a:r>
          </a:p>
        </p:txBody>
      </p:sp>
    </p:spTree>
    <p:extLst>
      <p:ext uri="{BB962C8B-B14F-4D97-AF65-F5344CB8AC3E}">
        <p14:creationId xmlns:p14="http://schemas.microsoft.com/office/powerpoint/2010/main" val="1369446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Romans 5:1-5</a:t>
            </a:r>
          </a:p>
          <a:p>
            <a:r>
              <a:rPr lang="en-AU" sz="4000" i="1" dirty="0">
                <a:solidFill>
                  <a:srgbClr val="FDF9F9"/>
                </a:solidFill>
              </a:rPr>
              <a:t>The Passion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7651518"/>
          </a:xfrm>
          <a:prstGeom prst="rect">
            <a:avLst/>
          </a:prstGeom>
          <a:noFill/>
        </p:spPr>
        <p:txBody>
          <a:bodyPr wrap="square" rtlCol="0">
            <a:spAutoFit/>
          </a:bodyPr>
          <a:lstStyle/>
          <a:p>
            <a:pPr>
              <a:lnSpc>
                <a:spcPct val="107000"/>
              </a:lnSpc>
              <a:spcAft>
                <a:spcPts val="800"/>
              </a:spcAft>
            </a:pP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3</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But that’s not all! Even in times of trouble we have a joyful confidence, knowing that our pressures will develop in us patient endurance.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4</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And patient endurance will refine our character, and proven character leads us back to hope.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5</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And this hope is not a disappointing fantasy, because we can now experience the endless love of God cascading into our hearts through the Holy Spirit who lives in us! </a:t>
            </a:r>
          </a:p>
        </p:txBody>
      </p:sp>
    </p:spTree>
    <p:extLst>
      <p:ext uri="{BB962C8B-B14F-4D97-AF65-F5344CB8AC3E}">
        <p14:creationId xmlns:p14="http://schemas.microsoft.com/office/powerpoint/2010/main" val="266117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razyLove-Theme-Blank.jpg">
            <a:extLst>
              <a:ext uri="{FF2B5EF4-FFF2-40B4-BE49-F238E27FC236}">
                <a16:creationId xmlns:a16="http://schemas.microsoft.com/office/drawing/2014/main" id="{AD63EBD8-5238-4F65-96BA-908AC5E7799C}"/>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3092F7-A762-4D69-BD0D-248B4759EE38}"/>
              </a:ext>
            </a:extLst>
          </p:cNvPr>
          <p:cNvSpPr txBox="1"/>
          <p:nvPr/>
        </p:nvSpPr>
        <p:spPr>
          <a:xfrm>
            <a:off x="6437376" y="1757361"/>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Poured out by</a:t>
            </a:r>
          </a:p>
        </p:txBody>
      </p:sp>
      <p:sp>
        <p:nvSpPr>
          <p:cNvPr id="2" name="TextBox 1">
            <a:extLst>
              <a:ext uri="{FF2B5EF4-FFF2-40B4-BE49-F238E27FC236}">
                <a16:creationId xmlns:a16="http://schemas.microsoft.com/office/drawing/2014/main" id="{203F90F1-913A-4CCC-A819-B54BEB18BADC}"/>
              </a:ext>
            </a:extLst>
          </p:cNvPr>
          <p:cNvSpPr txBox="1"/>
          <p:nvPr/>
        </p:nvSpPr>
        <p:spPr>
          <a:xfrm>
            <a:off x="6437376" y="3731021"/>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Holy Spirit</a:t>
            </a:r>
          </a:p>
        </p:txBody>
      </p:sp>
    </p:spTree>
    <p:extLst>
      <p:ext uri="{BB962C8B-B14F-4D97-AF65-F5344CB8AC3E}">
        <p14:creationId xmlns:p14="http://schemas.microsoft.com/office/powerpoint/2010/main" val="307365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razyLove-Theme-Blank.jpg">
            <a:extLst>
              <a:ext uri="{FF2B5EF4-FFF2-40B4-BE49-F238E27FC236}">
                <a16:creationId xmlns:a16="http://schemas.microsoft.com/office/drawing/2014/main" id="{AD63EBD8-5238-4F65-96BA-908AC5E7799C}"/>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3092F7-A762-4D69-BD0D-248B4759EE38}"/>
              </a:ext>
            </a:extLst>
          </p:cNvPr>
          <p:cNvSpPr txBox="1"/>
          <p:nvPr/>
        </p:nvSpPr>
        <p:spPr>
          <a:xfrm>
            <a:off x="6437376" y="3128961"/>
            <a:ext cx="10789920" cy="3154710"/>
          </a:xfrm>
          <a:prstGeom prst="rect">
            <a:avLst/>
          </a:prstGeom>
          <a:noFill/>
        </p:spPr>
        <p:txBody>
          <a:bodyPr wrap="square" rtlCol="0">
            <a:spAutoFit/>
          </a:bodyPr>
          <a:lstStyle/>
          <a:p>
            <a:pPr algn="ctr"/>
            <a:r>
              <a:rPr lang="en-AU" sz="19900" dirty="0">
                <a:solidFill>
                  <a:srgbClr val="C73646"/>
                </a:solidFill>
                <a:latin typeface="Have Heart Two" pitchFamily="2" charset="0"/>
              </a:rPr>
              <a:t>Foundation in what </a:t>
            </a:r>
          </a:p>
        </p:txBody>
      </p:sp>
      <p:sp>
        <p:nvSpPr>
          <p:cNvPr id="2" name="TextBox 1">
            <a:extLst>
              <a:ext uri="{FF2B5EF4-FFF2-40B4-BE49-F238E27FC236}">
                <a16:creationId xmlns:a16="http://schemas.microsoft.com/office/drawing/2014/main" id="{203F90F1-913A-4CCC-A819-B54BEB18BADC}"/>
              </a:ext>
            </a:extLst>
          </p:cNvPr>
          <p:cNvSpPr txBox="1"/>
          <p:nvPr/>
        </p:nvSpPr>
        <p:spPr>
          <a:xfrm>
            <a:off x="5416061" y="4912071"/>
            <a:ext cx="12449907" cy="3154710"/>
          </a:xfrm>
          <a:prstGeom prst="rect">
            <a:avLst/>
          </a:prstGeom>
          <a:noFill/>
        </p:spPr>
        <p:txBody>
          <a:bodyPr wrap="square" rtlCol="0">
            <a:spAutoFit/>
          </a:bodyPr>
          <a:lstStyle/>
          <a:p>
            <a:pPr algn="ctr"/>
            <a:r>
              <a:rPr lang="en-AU" sz="19900" dirty="0">
                <a:solidFill>
                  <a:srgbClr val="C73646"/>
                </a:solidFill>
                <a:latin typeface="Have Heart Two" pitchFamily="2" charset="0"/>
              </a:rPr>
              <a:t>Jesus has done</a:t>
            </a:r>
          </a:p>
        </p:txBody>
      </p:sp>
    </p:spTree>
    <p:extLst>
      <p:ext uri="{BB962C8B-B14F-4D97-AF65-F5344CB8AC3E}">
        <p14:creationId xmlns:p14="http://schemas.microsoft.com/office/powerpoint/2010/main" val="1058405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TotalTime>
  <Words>390</Words>
  <Application>Microsoft Office PowerPoint</Application>
  <PresentationFormat>Custom</PresentationFormat>
  <Paragraphs>21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Gotham Bold</vt:lpstr>
      <vt:lpstr>Have Heart Two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Stott</dc:creator>
  <cp:lastModifiedBy>Amy Stott</cp:lastModifiedBy>
  <cp:revision>10</cp:revision>
  <dcterms:created xsi:type="dcterms:W3CDTF">2020-09-19T23:08:52Z</dcterms:created>
  <dcterms:modified xsi:type="dcterms:W3CDTF">2020-09-27T00:29:01Z</dcterms:modified>
</cp:coreProperties>
</file>