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61" r:id="rId4"/>
    <p:sldId id="277" r:id="rId5"/>
    <p:sldId id="278" r:id="rId6"/>
    <p:sldId id="280" r:id="rId7"/>
    <p:sldId id="291" r:id="rId8"/>
    <p:sldId id="271" r:id="rId9"/>
    <p:sldId id="281" r:id="rId10"/>
    <p:sldId id="274" r:id="rId11"/>
    <p:sldId id="292" r:id="rId12"/>
    <p:sldId id="282" r:id="rId13"/>
    <p:sldId id="272" r:id="rId14"/>
    <p:sldId id="276" r:id="rId15"/>
    <p:sldId id="275" r:id="rId16"/>
    <p:sldId id="284" r:id="rId17"/>
    <p:sldId id="285" r:id="rId18"/>
    <p:sldId id="286" r:id="rId19"/>
    <p:sldId id="287" r:id="rId20"/>
    <p:sldId id="288" r:id="rId21"/>
    <p:sldId id="289" r:id="rId22"/>
    <p:sldId id="258" r:id="rId23"/>
    <p:sldId id="290" r:id="rId24"/>
    <p:sldId id="283" r:id="rId25"/>
    <p:sldId id="26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041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2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26A9A-9F85-4220-8C37-CD075FAD03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9F13D-1663-47C6-9A53-EC40F95214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E8F9DA-7FD2-4392-865E-83BF186E0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8FC71-2070-4A5B-B587-E1A3E77D8817}" type="datetimeFigureOut">
              <a:rPr lang="en-AU" smtClean="0"/>
              <a:t>23/08/2020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D603B6-E6B2-4BE4-9112-E2499E159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F5A9E4-4DCD-41A0-8249-B551DEEA8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55D40-A28B-4D58-A1E1-9FC9ED472C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79183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8980A-93D7-40EB-8904-FDEAFEFD9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ECB171-9F34-41DB-BE9A-75CF7F439C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06C0EA-ECE2-412D-BFBF-515BFBB6A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8FC71-2070-4A5B-B587-E1A3E77D8817}" type="datetimeFigureOut">
              <a:rPr lang="en-AU" smtClean="0"/>
              <a:t>23/08/2020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593275-0B4D-45E8-BDC8-5E5DB5CC0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3816DA-B870-42A8-9A67-70003A26C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55D40-A28B-4D58-A1E1-9FC9ED472C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39331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758F9D-F84E-4F6F-9356-4DE6B826D1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FF0DA2-49D2-4F41-9A9B-D693EF04F9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8FE2B3-D5C9-49A0-8998-4E90E12F4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8FC71-2070-4A5B-B587-E1A3E77D8817}" type="datetimeFigureOut">
              <a:rPr lang="en-AU" smtClean="0"/>
              <a:t>23/08/2020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E44697-ADC7-4FF3-BFC3-E275264C9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860BD2-1596-45A0-87EC-F28F0DEBE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55D40-A28B-4D58-A1E1-9FC9ED472C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22478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23B3F-EF4F-4ADD-85D5-CA3588153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8AFB2A-6467-45C6-AF64-3135A0353C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BC490A-CD4B-47FD-964C-B687F5DF2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8FC71-2070-4A5B-B587-E1A3E77D8817}" type="datetimeFigureOut">
              <a:rPr lang="en-AU" smtClean="0"/>
              <a:t>23/08/2020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326B0-D180-4922-8026-3E17931E3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A713FA-F58D-46C4-A737-4F6B0DC8C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55D40-A28B-4D58-A1E1-9FC9ED472C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32503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9B59A-B153-4405-AECB-5342E87F0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D2A3D1-5968-4CE8-8810-96707E889F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3E7576-3B92-46BF-AB9C-068ED7F49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8FC71-2070-4A5B-B587-E1A3E77D8817}" type="datetimeFigureOut">
              <a:rPr lang="en-AU" smtClean="0"/>
              <a:t>23/08/2020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126473-B66E-459F-BCD7-C42A3185A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7015E3-8851-4AE9-9601-E25D3232F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55D40-A28B-4D58-A1E1-9FC9ED472C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84183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4A086-AED4-42C5-B56C-574A94DE8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F321BF-F219-4500-9CD2-93415066B9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F873C8-BCA3-44F2-9065-A0AABDDDF1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4A1B23-0925-434F-BFA9-D546533B8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8FC71-2070-4A5B-B587-E1A3E77D8817}" type="datetimeFigureOut">
              <a:rPr lang="en-AU" smtClean="0"/>
              <a:t>23/08/2020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56CEFD-340A-4159-AFF3-1F3A4ECDE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61B83B-709E-4262-99E7-26533C9E2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55D40-A28B-4D58-A1E1-9FC9ED472C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58697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19406-5AE8-4413-863D-FB4A868B4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0C5779-D2DD-4B2E-AB3C-9F31BE085A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B06E49-6A20-4138-B6DD-A9CC2C8035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D78F0A-6D18-454A-B301-86F2AF1E9D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2F1E70-0767-4E75-A654-BF73DADE5E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BC5853C-5C07-43FE-B546-A3F22A75F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8FC71-2070-4A5B-B587-E1A3E77D8817}" type="datetimeFigureOut">
              <a:rPr lang="en-AU" smtClean="0"/>
              <a:t>23/08/2020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3ADBEAC-6189-4EE1-8A99-AD87DCE0D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DA8A5E-26FD-4AFB-A775-34A33EEE0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55D40-A28B-4D58-A1E1-9FC9ED472C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65073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990BF-FA6F-487C-9055-C041DD645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D188EF-1E8C-40CA-B586-F5E2A021D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8FC71-2070-4A5B-B587-E1A3E77D8817}" type="datetimeFigureOut">
              <a:rPr lang="en-AU" smtClean="0"/>
              <a:t>23/08/2020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D58810-D8DD-4679-BB76-587FA43A6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97347E-3BE0-438A-A70B-7BC1A69A9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55D40-A28B-4D58-A1E1-9FC9ED472C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43442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C03767-D9C2-4010-8F40-079CABED5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8FC71-2070-4A5B-B587-E1A3E77D8817}" type="datetimeFigureOut">
              <a:rPr lang="en-AU" smtClean="0"/>
              <a:t>23/08/2020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091ECD-254F-4966-AB0F-D13E769A0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BC3A90-56F7-4607-929B-B4613A777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55D40-A28B-4D58-A1E1-9FC9ED472C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93398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298AE-E317-4454-9C8A-7DE936692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7B0FF0-B974-4EDE-81DE-402844D1C1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D648B1-8D38-488E-A15F-DD24134D8E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26DBCC-DB0F-4C36-878B-226275BEC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8FC71-2070-4A5B-B587-E1A3E77D8817}" type="datetimeFigureOut">
              <a:rPr lang="en-AU" smtClean="0"/>
              <a:t>23/08/2020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D8BFF9-53B1-460F-BBAE-7CD1CC828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178DB9-D401-4629-ABDC-3B3E4739C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55D40-A28B-4D58-A1E1-9FC9ED472C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37139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D12C6-604F-46D2-B114-E9A5D5AC4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4B12DD-5E91-46B4-A3FB-3FB24E04D9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05C620-D881-497E-A324-E7D1D9D666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1A5256-1E86-4DB6-B4D1-0AA0C8B32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8FC71-2070-4A5B-B587-E1A3E77D8817}" type="datetimeFigureOut">
              <a:rPr lang="en-AU" smtClean="0"/>
              <a:t>23/08/2020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48DEB5-5449-4290-93A9-068D7D577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07B023-B32D-4B38-81CB-9874804D6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55D40-A28B-4D58-A1E1-9FC9ED472C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02527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96F5A8-EE93-42D0-9814-6894EE3A2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25691E-786E-4BCB-B3D5-0B23D7D141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6651EA-90B3-4B20-8C02-D14EA89712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38FC71-2070-4A5B-B587-E1A3E77D8817}" type="datetimeFigureOut">
              <a:rPr lang="en-AU" smtClean="0"/>
              <a:t>23/08/2020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1D3E38-009D-4164-AE6C-84A8BB1CD3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044C2C-A18B-4B4A-B2CE-C08EFE089B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B55D40-A28B-4D58-A1E1-9FC9ED472C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50115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BECA5-FDEE-489A-AADD-4724B1763E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FD90C3-DF97-4E9D-9982-7A42E723AD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Picture 4" descr="A picture containing building, outdoor, sitting, brick&#10;&#10;Description automatically generated">
            <a:extLst>
              <a:ext uri="{FF2B5EF4-FFF2-40B4-BE49-F238E27FC236}">
                <a16:creationId xmlns:a16="http://schemas.microsoft.com/office/drawing/2014/main" id="{3DE4D4D1-FFD8-424A-967A-FD54BD1253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569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building, outdoor, sitting, brick&#10;&#10;Description automatically generated">
            <a:extLst>
              <a:ext uri="{FF2B5EF4-FFF2-40B4-BE49-F238E27FC236}">
                <a16:creationId xmlns:a16="http://schemas.microsoft.com/office/drawing/2014/main" id="{E5960D6D-7279-4BB4-9035-87394E36BC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Content Placeholder 4" descr="A sign on the side of a building&#10;&#10;Description automatically generated">
            <a:extLst>
              <a:ext uri="{FF2B5EF4-FFF2-40B4-BE49-F238E27FC236}">
                <a16:creationId xmlns:a16="http://schemas.microsoft.com/office/drawing/2014/main" id="{42F7EDF4-1ECD-46EF-B815-4982883910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" contras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9930" b="40882"/>
          <a:stretch/>
        </p:blipFill>
        <p:spPr>
          <a:xfrm>
            <a:off x="2486025" y="2203270"/>
            <a:ext cx="6981825" cy="2046514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F2DD2A7-6142-41C2-90C3-F3819CD536F2}"/>
              </a:ext>
            </a:extLst>
          </p:cNvPr>
          <p:cNvSpPr txBox="1"/>
          <p:nvPr/>
        </p:nvSpPr>
        <p:spPr>
          <a:xfrm>
            <a:off x="1916723" y="2203270"/>
            <a:ext cx="8686799" cy="2662267"/>
          </a:xfrm>
          <a:prstGeom prst="rect">
            <a:avLst/>
          </a:prstGeom>
          <a:solidFill>
            <a:schemeClr val="tx1">
              <a:alpha val="98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endParaRPr lang="en-AU" sz="700" b="1" spc="300" dirty="0">
              <a:solidFill>
                <a:schemeClr val="bg1">
                  <a:lumMod val="85000"/>
                </a:schemeClr>
              </a:solidFill>
              <a:latin typeface="Brandon Grotesque Black" panose="020B0A03020203060202" pitchFamily="34" charset="0"/>
            </a:endParaRPr>
          </a:p>
          <a:p>
            <a:pPr algn="ctr"/>
            <a:r>
              <a:rPr lang="en-AU" sz="8000" b="1" spc="300" dirty="0">
                <a:solidFill>
                  <a:schemeClr val="bg1"/>
                </a:solidFill>
                <a:latin typeface="Brandon Grotesque Black" panose="020B0A03020203060202" pitchFamily="34" charset="0"/>
              </a:rPr>
              <a:t>ACKNOWLEDGE</a:t>
            </a:r>
          </a:p>
          <a:p>
            <a:pPr algn="ctr"/>
            <a:r>
              <a:rPr lang="en-AU" sz="8000" b="1" spc="300" dirty="0">
                <a:solidFill>
                  <a:schemeClr val="bg1"/>
                </a:solidFill>
                <a:latin typeface="Brandon Grotesque Black" panose="020B0A03020203060202" pitchFamily="34" charset="0"/>
              </a:rPr>
              <a:t>IT</a:t>
            </a:r>
            <a:endParaRPr lang="en-AU" sz="4400" b="1" spc="300" dirty="0">
              <a:solidFill>
                <a:schemeClr val="bg1">
                  <a:lumMod val="85000"/>
                </a:schemeClr>
              </a:solidFill>
              <a:latin typeface="Brandon Grotesque Black" panose="020B0A030202030602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5913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building, outdoor, sitting, brick&#10;&#10;Description automatically generated">
            <a:extLst>
              <a:ext uri="{FF2B5EF4-FFF2-40B4-BE49-F238E27FC236}">
                <a16:creationId xmlns:a16="http://schemas.microsoft.com/office/drawing/2014/main" id="{E5960D6D-7279-4BB4-9035-87394E36BC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Content Placeholder 4" descr="A sign on the side of a building&#10;&#10;Description automatically generated">
            <a:extLst>
              <a:ext uri="{FF2B5EF4-FFF2-40B4-BE49-F238E27FC236}">
                <a16:creationId xmlns:a16="http://schemas.microsoft.com/office/drawing/2014/main" id="{42F7EDF4-1ECD-46EF-B815-4982883910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" contras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9930" b="40882"/>
          <a:stretch/>
        </p:blipFill>
        <p:spPr>
          <a:xfrm>
            <a:off x="2486025" y="2203270"/>
            <a:ext cx="6981825" cy="2046514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F2DD2A7-6142-41C2-90C3-F3819CD536F2}"/>
              </a:ext>
            </a:extLst>
          </p:cNvPr>
          <p:cNvSpPr txBox="1"/>
          <p:nvPr/>
        </p:nvSpPr>
        <p:spPr>
          <a:xfrm>
            <a:off x="2717074" y="2249236"/>
            <a:ext cx="6757851" cy="2262158"/>
          </a:xfrm>
          <a:prstGeom prst="rect">
            <a:avLst/>
          </a:prstGeom>
          <a:solidFill>
            <a:schemeClr val="tx1">
              <a:alpha val="98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endParaRPr lang="en-AU" sz="700" b="1" spc="300" dirty="0">
              <a:solidFill>
                <a:schemeClr val="bg1">
                  <a:lumMod val="85000"/>
                </a:schemeClr>
              </a:solidFill>
              <a:latin typeface="Brandon Grotesque Black" panose="020B0A03020203060202" pitchFamily="34" charset="0"/>
            </a:endParaRPr>
          </a:p>
          <a:p>
            <a:pPr algn="ctr">
              <a:spcBef>
                <a:spcPts val="1200"/>
              </a:spcBef>
            </a:pPr>
            <a:r>
              <a:rPr lang="en-AU" sz="4400" b="1" spc="300" dirty="0">
                <a:solidFill>
                  <a:schemeClr val="bg1">
                    <a:lumMod val="85000"/>
                  </a:schemeClr>
                </a:solidFill>
                <a:latin typeface="Brandon Grotesque Black" panose="020B0A03020203060202" pitchFamily="34" charset="0"/>
              </a:rPr>
              <a:t>MAKE IT </a:t>
            </a:r>
          </a:p>
          <a:p>
            <a:pPr algn="ctr"/>
            <a:r>
              <a:rPr lang="en-AU" sz="8000" b="1" spc="300" dirty="0">
                <a:solidFill>
                  <a:schemeClr val="bg1"/>
                </a:solidFill>
                <a:latin typeface="Brandon Grotesque Black" panose="020B0A03020203060202" pitchFamily="34" charset="0"/>
              </a:rPr>
              <a:t>DIFFICULT</a:t>
            </a:r>
            <a:endParaRPr lang="en-AU" sz="3200" b="1" spc="300" dirty="0">
              <a:solidFill>
                <a:schemeClr val="bg1"/>
              </a:solidFill>
              <a:latin typeface="Brandon Grotesque Black" panose="020B0A030202030602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0605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61C15-0C77-40C1-962C-F0F0C5289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9D0AE1-2C7A-4FE5-BFAF-7891E331C0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D9EA04-075F-40BC-A762-C54D6D6D14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5B71A07-FCE0-4206-9A5B-3F74315F3285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chemeClr val="tx1">
              <a:alpha val="60000"/>
            </a:schemeClr>
          </a:solidFill>
          <a:effectLst>
            <a:softEdge rad="469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41E73C-8E58-4605-9FCC-B1D621F2C0E3}"/>
              </a:ext>
            </a:extLst>
          </p:cNvPr>
          <p:cNvSpPr txBox="1"/>
          <p:nvPr/>
        </p:nvSpPr>
        <p:spPr>
          <a:xfrm>
            <a:off x="324091" y="365125"/>
            <a:ext cx="113894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b="1" dirty="0">
                <a:solidFill>
                  <a:schemeClr val="bg1"/>
                </a:solidFill>
              </a:rPr>
              <a:t>Proverbs 4:14-15</a:t>
            </a:r>
          </a:p>
          <a:p>
            <a:r>
              <a:rPr lang="en-AU" i="1" dirty="0">
                <a:solidFill>
                  <a:schemeClr val="bg1"/>
                </a:solidFill>
              </a:rPr>
              <a:t>New International Version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983A03-766F-40AB-92B5-7DF2E7E4FD89}"/>
              </a:ext>
            </a:extLst>
          </p:cNvPr>
          <p:cNvSpPr txBox="1"/>
          <p:nvPr/>
        </p:nvSpPr>
        <p:spPr>
          <a:xfrm>
            <a:off x="324091" y="1690688"/>
            <a:ext cx="113894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600200" algn="ctr"/>
              </a:tabLst>
            </a:pPr>
            <a:r>
              <a:rPr lang="en-AU" sz="3200" b="1" baseline="30000" dirty="0">
                <a:solidFill>
                  <a:schemeClr val="bg1"/>
                </a:solidFill>
                <a:effectLst/>
                <a:uFill>
                  <a:solidFill>
                    <a:srgbClr val="000000"/>
                  </a:solidFill>
                </a:uFill>
                <a:ea typeface="Arial Unicode MS"/>
                <a:cs typeface="Arial Unicode MS"/>
              </a:rPr>
              <a:t>14 </a:t>
            </a:r>
            <a:r>
              <a:rPr lang="en-US" sz="3200" b="1" dirty="0">
                <a:solidFill>
                  <a:schemeClr val="bg1"/>
                </a:solidFill>
                <a:effectLst/>
                <a:uFill>
                  <a:solidFill>
                    <a:srgbClr val="000000"/>
                  </a:solidFill>
                </a:uFill>
                <a:ea typeface="Arial Unicode MS"/>
                <a:cs typeface="Arial Unicode MS"/>
              </a:rPr>
              <a:t>Do not set foot on the path of the wicked or walk in the way of evildoers. </a:t>
            </a:r>
            <a:r>
              <a:rPr lang="en-AU" sz="3200" b="1" baseline="30000" dirty="0">
                <a:solidFill>
                  <a:schemeClr val="bg1"/>
                </a:solidFill>
                <a:effectLst/>
                <a:uFill>
                  <a:solidFill>
                    <a:srgbClr val="000000"/>
                  </a:solidFill>
                </a:uFill>
                <a:ea typeface="Arial Unicode MS"/>
                <a:cs typeface="Arial Unicode MS"/>
              </a:rPr>
              <a:t>15 </a:t>
            </a:r>
            <a:r>
              <a:rPr lang="en-US" sz="3200" b="1" dirty="0">
                <a:solidFill>
                  <a:schemeClr val="bg1"/>
                </a:solidFill>
                <a:effectLst/>
                <a:uFill>
                  <a:solidFill>
                    <a:srgbClr val="000000"/>
                  </a:solidFill>
                </a:uFill>
                <a:ea typeface="Arial Unicode MS"/>
                <a:cs typeface="Arial Unicode MS"/>
              </a:rPr>
              <a:t>Avoid it</a:t>
            </a:r>
            <a:r>
              <a:rPr lang="en-AU" sz="3200" b="1" dirty="0">
                <a:solidFill>
                  <a:schemeClr val="bg1"/>
                </a:solidFill>
                <a:effectLst/>
                <a:uFill>
                  <a:solidFill>
                    <a:srgbClr val="000000"/>
                  </a:solidFill>
                </a:uFill>
                <a:ea typeface="Arial Unicode MS"/>
                <a:cs typeface="Arial Unicode MS"/>
              </a:rPr>
              <a:t>, </a:t>
            </a:r>
            <a:r>
              <a:rPr lang="en-US" sz="3200" b="1" dirty="0">
                <a:solidFill>
                  <a:schemeClr val="bg1"/>
                </a:solidFill>
                <a:effectLst/>
                <a:uFill>
                  <a:solidFill>
                    <a:srgbClr val="000000"/>
                  </a:solidFill>
                </a:uFill>
                <a:ea typeface="Arial Unicode MS"/>
                <a:cs typeface="Arial Unicode MS"/>
              </a:rPr>
              <a:t>do not travel on it</a:t>
            </a:r>
            <a:r>
              <a:rPr lang="en-AU" sz="3200" b="1" dirty="0">
                <a:solidFill>
                  <a:schemeClr val="bg1"/>
                </a:solidFill>
                <a:effectLst/>
                <a:uFill>
                  <a:solidFill>
                    <a:srgbClr val="000000"/>
                  </a:solidFill>
                </a:uFill>
                <a:ea typeface="Arial Unicode MS"/>
                <a:cs typeface="Arial Unicode MS"/>
              </a:rPr>
              <a:t>; </a:t>
            </a:r>
            <a:r>
              <a:rPr lang="en-US" sz="3200" b="1" dirty="0">
                <a:solidFill>
                  <a:schemeClr val="bg1"/>
                </a:solidFill>
                <a:effectLst/>
                <a:uFill>
                  <a:solidFill>
                    <a:srgbClr val="000000"/>
                  </a:solidFill>
                </a:uFill>
                <a:ea typeface="Arial Unicode MS"/>
                <a:cs typeface="Arial Unicode MS"/>
              </a:rPr>
              <a:t>turn from it and go on your way</a:t>
            </a:r>
            <a:r>
              <a:rPr lang="en-AU" sz="3200" b="1" dirty="0">
                <a:solidFill>
                  <a:schemeClr val="bg1"/>
                </a:solidFill>
                <a:effectLst/>
                <a:uFill>
                  <a:solidFill>
                    <a:srgbClr val="000000"/>
                  </a:solidFill>
                </a:uFill>
                <a:ea typeface="Arial Unicode MS"/>
                <a:cs typeface="Arial Unicode MS"/>
              </a:rPr>
              <a:t>. 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5D3C186-3822-4F04-85DD-22EF15324BA1}"/>
              </a:ext>
            </a:extLst>
          </p:cNvPr>
          <p:cNvCxnSpPr>
            <a:cxnSpLocks/>
          </p:cNvCxnSpPr>
          <p:nvPr/>
        </p:nvCxnSpPr>
        <p:spPr>
          <a:xfrm>
            <a:off x="409575" y="1537593"/>
            <a:ext cx="11201400" cy="0"/>
          </a:xfrm>
          <a:prstGeom prst="line">
            <a:avLst/>
          </a:prstGeom>
          <a:ln w="25400"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98391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918F6B1-5C74-4413-82CD-5FA20D9361B2}"/>
              </a:ext>
            </a:extLst>
          </p:cNvPr>
          <p:cNvSpPr/>
          <p:nvPr/>
        </p:nvSpPr>
        <p:spPr>
          <a:xfrm>
            <a:off x="5214188" y="2551837"/>
            <a:ext cx="176362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Habit</a:t>
            </a:r>
          </a:p>
          <a:p>
            <a:pPr algn="ctr"/>
            <a:r>
              <a:rPr lang="en-US" sz="5400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Loop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4E11AFD-5EAE-4C2F-B03E-1892303FF813}"/>
              </a:ext>
            </a:extLst>
          </p:cNvPr>
          <p:cNvSpPr/>
          <p:nvPr/>
        </p:nvSpPr>
        <p:spPr>
          <a:xfrm>
            <a:off x="8195725" y="1284222"/>
            <a:ext cx="21188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Trigger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DEDFE2A-ADD1-4E27-AF6A-8256ED058BB1}"/>
              </a:ext>
            </a:extLst>
          </p:cNvPr>
          <p:cNvSpPr/>
          <p:nvPr/>
        </p:nvSpPr>
        <p:spPr>
          <a:xfrm>
            <a:off x="5096366" y="5538456"/>
            <a:ext cx="19992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Action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3A50B89-0EF1-4D46-B45D-64962297838C}"/>
              </a:ext>
            </a:extLst>
          </p:cNvPr>
          <p:cNvSpPr/>
          <p:nvPr/>
        </p:nvSpPr>
        <p:spPr>
          <a:xfrm>
            <a:off x="2569031" y="1284222"/>
            <a:ext cx="23062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Reward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0" name="Arrow: Circular 19">
            <a:extLst>
              <a:ext uri="{FF2B5EF4-FFF2-40B4-BE49-F238E27FC236}">
                <a16:creationId xmlns:a16="http://schemas.microsoft.com/office/drawing/2014/main" id="{58EA99A8-B630-442A-AE45-AE8FF1A810D7}"/>
              </a:ext>
            </a:extLst>
          </p:cNvPr>
          <p:cNvSpPr/>
          <p:nvPr/>
        </p:nvSpPr>
        <p:spPr>
          <a:xfrm rot="14657309">
            <a:off x="3041080" y="-32806"/>
            <a:ext cx="5901918" cy="6516056"/>
          </a:xfrm>
          <a:prstGeom prst="circularArrow">
            <a:avLst>
              <a:gd name="adj1" fmla="val 1575"/>
              <a:gd name="adj2" fmla="val 239824"/>
              <a:gd name="adj3" fmla="val 18487121"/>
              <a:gd name="adj4" fmla="val 13944263"/>
              <a:gd name="adj5" fmla="val 309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22" name="Arrow: Circular 21">
            <a:extLst>
              <a:ext uri="{FF2B5EF4-FFF2-40B4-BE49-F238E27FC236}">
                <a16:creationId xmlns:a16="http://schemas.microsoft.com/office/drawing/2014/main" id="{48A9E704-B571-48DE-B595-CF853D5AE09D}"/>
              </a:ext>
            </a:extLst>
          </p:cNvPr>
          <p:cNvSpPr/>
          <p:nvPr/>
        </p:nvSpPr>
        <p:spPr>
          <a:xfrm rot="6964749">
            <a:off x="3443767" y="-22635"/>
            <a:ext cx="5901918" cy="6516056"/>
          </a:xfrm>
          <a:prstGeom prst="circularArrow">
            <a:avLst>
              <a:gd name="adj1" fmla="val 1575"/>
              <a:gd name="adj2" fmla="val 239824"/>
              <a:gd name="adj3" fmla="val 18487121"/>
              <a:gd name="adj4" fmla="val 13611698"/>
              <a:gd name="adj5" fmla="val 2895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24" name="Arrow: Circular 23">
            <a:extLst>
              <a:ext uri="{FF2B5EF4-FFF2-40B4-BE49-F238E27FC236}">
                <a16:creationId xmlns:a16="http://schemas.microsoft.com/office/drawing/2014/main" id="{6C707498-2DBD-4641-B14C-8CF95DBFA88A}"/>
              </a:ext>
            </a:extLst>
          </p:cNvPr>
          <p:cNvSpPr/>
          <p:nvPr/>
        </p:nvSpPr>
        <p:spPr>
          <a:xfrm rot="219560">
            <a:off x="2862732" y="132878"/>
            <a:ext cx="6760237" cy="6516056"/>
          </a:xfrm>
          <a:prstGeom prst="circularArrow">
            <a:avLst>
              <a:gd name="adj1" fmla="val 1575"/>
              <a:gd name="adj2" fmla="val 239824"/>
              <a:gd name="adj3" fmla="val 18487121"/>
              <a:gd name="adj4" fmla="val 13370162"/>
              <a:gd name="adj5" fmla="val 2692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645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20" grpId="0" animBg="1"/>
      <p:bldP spid="22" grpId="0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918F6B1-5C74-4413-82CD-5FA20D9361B2}"/>
              </a:ext>
            </a:extLst>
          </p:cNvPr>
          <p:cNvSpPr/>
          <p:nvPr/>
        </p:nvSpPr>
        <p:spPr>
          <a:xfrm>
            <a:off x="5214188" y="2551837"/>
            <a:ext cx="176362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Habit</a:t>
            </a:r>
          </a:p>
          <a:p>
            <a:pPr algn="ctr"/>
            <a:r>
              <a:rPr lang="en-US" sz="5400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Loop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4E11AFD-5EAE-4C2F-B03E-1892303FF813}"/>
              </a:ext>
            </a:extLst>
          </p:cNvPr>
          <p:cNvSpPr/>
          <p:nvPr/>
        </p:nvSpPr>
        <p:spPr>
          <a:xfrm>
            <a:off x="8195725" y="1284222"/>
            <a:ext cx="21188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Trigger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DEDFE2A-ADD1-4E27-AF6A-8256ED058BB1}"/>
              </a:ext>
            </a:extLst>
          </p:cNvPr>
          <p:cNvSpPr/>
          <p:nvPr/>
        </p:nvSpPr>
        <p:spPr>
          <a:xfrm>
            <a:off x="5096366" y="5538456"/>
            <a:ext cx="19992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Action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3A50B89-0EF1-4D46-B45D-64962297838C}"/>
              </a:ext>
            </a:extLst>
          </p:cNvPr>
          <p:cNvSpPr/>
          <p:nvPr/>
        </p:nvSpPr>
        <p:spPr>
          <a:xfrm>
            <a:off x="2569031" y="1284222"/>
            <a:ext cx="23062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Reward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0" name="Arrow: Circular 19">
            <a:extLst>
              <a:ext uri="{FF2B5EF4-FFF2-40B4-BE49-F238E27FC236}">
                <a16:creationId xmlns:a16="http://schemas.microsoft.com/office/drawing/2014/main" id="{58EA99A8-B630-442A-AE45-AE8FF1A810D7}"/>
              </a:ext>
            </a:extLst>
          </p:cNvPr>
          <p:cNvSpPr/>
          <p:nvPr/>
        </p:nvSpPr>
        <p:spPr>
          <a:xfrm rot="14657309">
            <a:off x="3041080" y="-32806"/>
            <a:ext cx="5901918" cy="6516056"/>
          </a:xfrm>
          <a:prstGeom prst="circularArrow">
            <a:avLst>
              <a:gd name="adj1" fmla="val 1575"/>
              <a:gd name="adj2" fmla="val 239824"/>
              <a:gd name="adj3" fmla="val 18487121"/>
              <a:gd name="adj4" fmla="val 13944263"/>
              <a:gd name="adj5" fmla="val 309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22" name="Arrow: Circular 21">
            <a:extLst>
              <a:ext uri="{FF2B5EF4-FFF2-40B4-BE49-F238E27FC236}">
                <a16:creationId xmlns:a16="http://schemas.microsoft.com/office/drawing/2014/main" id="{48A9E704-B571-48DE-B595-CF853D5AE09D}"/>
              </a:ext>
            </a:extLst>
          </p:cNvPr>
          <p:cNvSpPr/>
          <p:nvPr/>
        </p:nvSpPr>
        <p:spPr>
          <a:xfrm rot="6964749">
            <a:off x="3443767" y="-22635"/>
            <a:ext cx="5901918" cy="6516056"/>
          </a:xfrm>
          <a:prstGeom prst="circularArrow">
            <a:avLst>
              <a:gd name="adj1" fmla="val 1575"/>
              <a:gd name="adj2" fmla="val 239824"/>
              <a:gd name="adj3" fmla="val 18487121"/>
              <a:gd name="adj4" fmla="val 13611698"/>
              <a:gd name="adj5" fmla="val 2895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24" name="Arrow: Circular 23">
            <a:extLst>
              <a:ext uri="{FF2B5EF4-FFF2-40B4-BE49-F238E27FC236}">
                <a16:creationId xmlns:a16="http://schemas.microsoft.com/office/drawing/2014/main" id="{6C707498-2DBD-4641-B14C-8CF95DBFA88A}"/>
              </a:ext>
            </a:extLst>
          </p:cNvPr>
          <p:cNvSpPr/>
          <p:nvPr/>
        </p:nvSpPr>
        <p:spPr>
          <a:xfrm rot="219560">
            <a:off x="2862732" y="132878"/>
            <a:ext cx="6760237" cy="6516056"/>
          </a:xfrm>
          <a:prstGeom prst="circularArrow">
            <a:avLst>
              <a:gd name="adj1" fmla="val 1575"/>
              <a:gd name="adj2" fmla="val 239824"/>
              <a:gd name="adj3" fmla="val 18487121"/>
              <a:gd name="adj4" fmla="val 13370162"/>
              <a:gd name="adj5" fmla="val 2692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2" name="Multiplication Sign 1">
            <a:extLst>
              <a:ext uri="{FF2B5EF4-FFF2-40B4-BE49-F238E27FC236}">
                <a16:creationId xmlns:a16="http://schemas.microsoft.com/office/drawing/2014/main" id="{E327BF3C-609D-41BB-AD45-CCF54ACFE1C3}"/>
              </a:ext>
            </a:extLst>
          </p:cNvPr>
          <p:cNvSpPr/>
          <p:nvPr/>
        </p:nvSpPr>
        <p:spPr>
          <a:xfrm>
            <a:off x="8496584" y="1038416"/>
            <a:ext cx="1484083" cy="1607024"/>
          </a:xfrm>
          <a:prstGeom prst="mathMultiply">
            <a:avLst>
              <a:gd name="adj1" fmla="val 1027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Multiplication Sign 2">
            <a:extLst>
              <a:ext uri="{FF2B5EF4-FFF2-40B4-BE49-F238E27FC236}">
                <a16:creationId xmlns:a16="http://schemas.microsoft.com/office/drawing/2014/main" id="{090CD003-9744-4AF4-9D64-E23489F5DAB9}"/>
              </a:ext>
            </a:extLst>
          </p:cNvPr>
          <p:cNvSpPr/>
          <p:nvPr/>
        </p:nvSpPr>
        <p:spPr>
          <a:xfrm>
            <a:off x="8372508" y="3729276"/>
            <a:ext cx="1484083" cy="1607024"/>
          </a:xfrm>
          <a:prstGeom prst="mathMultiply">
            <a:avLst>
              <a:gd name="adj1" fmla="val 1027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8113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20" grpId="0" animBg="1"/>
      <p:bldP spid="22" grpId="0" animBg="1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building, outdoor, sitting, brick&#10;&#10;Description automatically generated">
            <a:extLst>
              <a:ext uri="{FF2B5EF4-FFF2-40B4-BE49-F238E27FC236}">
                <a16:creationId xmlns:a16="http://schemas.microsoft.com/office/drawing/2014/main" id="{E5960D6D-7279-4BB4-9035-87394E36BC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Content Placeholder 4" descr="A sign on the side of a building&#10;&#10;Description automatically generated">
            <a:extLst>
              <a:ext uri="{FF2B5EF4-FFF2-40B4-BE49-F238E27FC236}">
                <a16:creationId xmlns:a16="http://schemas.microsoft.com/office/drawing/2014/main" id="{42F7EDF4-1ECD-46EF-B815-4982883910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" contras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9930" b="40882"/>
          <a:stretch/>
        </p:blipFill>
        <p:spPr>
          <a:xfrm>
            <a:off x="2486025" y="2203270"/>
            <a:ext cx="6981825" cy="2046514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F2DD2A7-6142-41C2-90C3-F3819CD536F2}"/>
              </a:ext>
            </a:extLst>
          </p:cNvPr>
          <p:cNvSpPr txBox="1"/>
          <p:nvPr/>
        </p:nvSpPr>
        <p:spPr>
          <a:xfrm>
            <a:off x="2717074" y="2249236"/>
            <a:ext cx="6757851" cy="2262158"/>
          </a:xfrm>
          <a:prstGeom prst="rect">
            <a:avLst/>
          </a:prstGeom>
          <a:solidFill>
            <a:schemeClr val="tx1">
              <a:alpha val="98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endParaRPr lang="en-AU" sz="700" b="1" spc="300" dirty="0">
              <a:solidFill>
                <a:schemeClr val="bg1">
                  <a:lumMod val="85000"/>
                </a:schemeClr>
              </a:solidFill>
              <a:latin typeface="Brandon Grotesque Black" panose="020B0A03020203060202" pitchFamily="34" charset="0"/>
            </a:endParaRPr>
          </a:p>
          <a:p>
            <a:pPr algn="ctr">
              <a:spcBef>
                <a:spcPts val="1200"/>
              </a:spcBef>
            </a:pPr>
            <a:r>
              <a:rPr lang="en-AU" sz="4400" b="1" spc="300" dirty="0">
                <a:solidFill>
                  <a:schemeClr val="bg1">
                    <a:lumMod val="85000"/>
                  </a:schemeClr>
                </a:solidFill>
                <a:latin typeface="Brandon Grotesque Black" panose="020B0A03020203060202" pitchFamily="34" charset="0"/>
              </a:rPr>
              <a:t>WATCH THE</a:t>
            </a:r>
          </a:p>
          <a:p>
            <a:pPr algn="ctr"/>
            <a:r>
              <a:rPr lang="en-AU" sz="8000" b="1" spc="300" dirty="0">
                <a:solidFill>
                  <a:schemeClr val="bg1"/>
                </a:solidFill>
                <a:latin typeface="Brandon Grotesque Black" panose="020B0A03020203060202" pitchFamily="34" charset="0"/>
              </a:rPr>
              <a:t>TRIGGERS</a:t>
            </a:r>
            <a:endParaRPr lang="en-AU" sz="3200" b="1" spc="300" dirty="0">
              <a:solidFill>
                <a:schemeClr val="bg1"/>
              </a:solidFill>
              <a:latin typeface="Brandon Grotesque Black" panose="020B0A030202030602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1365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61C15-0C77-40C1-962C-F0F0C5289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9D0AE1-2C7A-4FE5-BFAF-7891E331C0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D9EA04-075F-40BC-A762-C54D6D6D14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5B71A07-FCE0-4206-9A5B-3F74315F3285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chemeClr val="tx1">
              <a:alpha val="60000"/>
            </a:schemeClr>
          </a:solidFill>
          <a:effectLst>
            <a:softEdge rad="469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41E73C-8E58-4605-9FCC-B1D621F2C0E3}"/>
              </a:ext>
            </a:extLst>
          </p:cNvPr>
          <p:cNvSpPr txBox="1"/>
          <p:nvPr/>
        </p:nvSpPr>
        <p:spPr>
          <a:xfrm>
            <a:off x="324091" y="365125"/>
            <a:ext cx="1138948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600" b="1" dirty="0">
                <a:solidFill>
                  <a:schemeClr val="bg1"/>
                </a:solidFill>
              </a:rPr>
              <a:t>Common Triggers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983A03-766F-40AB-92B5-7DF2E7E4FD89}"/>
              </a:ext>
            </a:extLst>
          </p:cNvPr>
          <p:cNvSpPr txBox="1"/>
          <p:nvPr/>
        </p:nvSpPr>
        <p:spPr>
          <a:xfrm>
            <a:off x="992770" y="2048728"/>
            <a:ext cx="107801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4375" indent="-714375">
              <a:spcAft>
                <a:spcPts val="1200"/>
              </a:spcAft>
              <a:buAutoNum type="arabicPeriod"/>
              <a:tabLst>
                <a:tab pos="1600200" algn="ctr"/>
              </a:tabLst>
            </a:pPr>
            <a:r>
              <a:rPr lang="en-AU" sz="4400" b="1" dirty="0">
                <a:solidFill>
                  <a:schemeClr val="bg1"/>
                </a:solidFill>
                <a:effectLst/>
                <a:uFill>
                  <a:solidFill>
                    <a:srgbClr val="000000"/>
                  </a:solidFill>
                </a:uFill>
                <a:ea typeface="Arial Unicode MS"/>
                <a:cs typeface="Arial Unicode MS"/>
              </a:rPr>
              <a:t>Place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5D3C186-3822-4F04-85DD-22EF15324BA1}"/>
              </a:ext>
            </a:extLst>
          </p:cNvPr>
          <p:cNvCxnSpPr>
            <a:cxnSpLocks/>
          </p:cNvCxnSpPr>
          <p:nvPr/>
        </p:nvCxnSpPr>
        <p:spPr>
          <a:xfrm>
            <a:off x="409575" y="1537593"/>
            <a:ext cx="11201400" cy="0"/>
          </a:xfrm>
          <a:prstGeom prst="line">
            <a:avLst/>
          </a:prstGeom>
          <a:ln w="25400"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16264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61C15-0C77-40C1-962C-F0F0C5289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9D0AE1-2C7A-4FE5-BFAF-7891E331C0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D9EA04-075F-40BC-A762-C54D6D6D14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5B71A07-FCE0-4206-9A5B-3F74315F3285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chemeClr val="tx1">
              <a:alpha val="60000"/>
            </a:schemeClr>
          </a:solidFill>
          <a:effectLst>
            <a:softEdge rad="469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41E73C-8E58-4605-9FCC-B1D621F2C0E3}"/>
              </a:ext>
            </a:extLst>
          </p:cNvPr>
          <p:cNvSpPr txBox="1"/>
          <p:nvPr/>
        </p:nvSpPr>
        <p:spPr>
          <a:xfrm>
            <a:off x="324091" y="365125"/>
            <a:ext cx="1138948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600" b="1" dirty="0">
                <a:solidFill>
                  <a:schemeClr val="bg1"/>
                </a:solidFill>
              </a:rPr>
              <a:t>Common Triggers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983A03-766F-40AB-92B5-7DF2E7E4FD89}"/>
              </a:ext>
            </a:extLst>
          </p:cNvPr>
          <p:cNvSpPr txBox="1"/>
          <p:nvPr/>
        </p:nvSpPr>
        <p:spPr>
          <a:xfrm>
            <a:off x="992770" y="2048728"/>
            <a:ext cx="1078013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4375" indent="-714375">
              <a:spcAft>
                <a:spcPts val="1200"/>
              </a:spcAft>
              <a:buAutoNum type="arabicPeriod"/>
              <a:tabLst>
                <a:tab pos="1600200" algn="ctr"/>
              </a:tabLst>
            </a:pPr>
            <a:r>
              <a:rPr lang="en-AU" sz="4400" b="1" dirty="0">
                <a:solidFill>
                  <a:schemeClr val="bg1"/>
                </a:solidFill>
                <a:effectLst/>
                <a:uFill>
                  <a:solidFill>
                    <a:srgbClr val="000000"/>
                  </a:solidFill>
                </a:uFill>
                <a:ea typeface="Arial Unicode MS"/>
                <a:cs typeface="Arial Unicode MS"/>
              </a:rPr>
              <a:t>Place</a:t>
            </a:r>
          </a:p>
          <a:p>
            <a:pPr marL="714375" indent="-714375">
              <a:spcAft>
                <a:spcPts val="1200"/>
              </a:spcAft>
              <a:buAutoNum type="arabicPeriod"/>
              <a:tabLst>
                <a:tab pos="1600200" algn="ctr"/>
              </a:tabLst>
            </a:pPr>
            <a:r>
              <a:rPr lang="en-AU" sz="4400" b="1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ea typeface="Arial Unicode MS"/>
                <a:cs typeface="Arial Unicode MS"/>
              </a:rPr>
              <a:t>Time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5D3C186-3822-4F04-85DD-22EF15324BA1}"/>
              </a:ext>
            </a:extLst>
          </p:cNvPr>
          <p:cNvCxnSpPr>
            <a:cxnSpLocks/>
          </p:cNvCxnSpPr>
          <p:nvPr/>
        </p:nvCxnSpPr>
        <p:spPr>
          <a:xfrm>
            <a:off x="409575" y="1537593"/>
            <a:ext cx="11201400" cy="0"/>
          </a:xfrm>
          <a:prstGeom prst="line">
            <a:avLst/>
          </a:prstGeom>
          <a:ln w="25400"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11935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61C15-0C77-40C1-962C-F0F0C5289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9D0AE1-2C7A-4FE5-BFAF-7891E331C0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D9EA04-075F-40BC-A762-C54D6D6D14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5B71A07-FCE0-4206-9A5B-3F74315F3285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chemeClr val="tx1">
              <a:alpha val="60000"/>
            </a:schemeClr>
          </a:solidFill>
          <a:effectLst>
            <a:softEdge rad="469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41E73C-8E58-4605-9FCC-B1D621F2C0E3}"/>
              </a:ext>
            </a:extLst>
          </p:cNvPr>
          <p:cNvSpPr txBox="1"/>
          <p:nvPr/>
        </p:nvSpPr>
        <p:spPr>
          <a:xfrm>
            <a:off x="324091" y="365125"/>
            <a:ext cx="1138948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600" b="1" dirty="0">
                <a:solidFill>
                  <a:schemeClr val="bg1"/>
                </a:solidFill>
              </a:rPr>
              <a:t>Common Triggers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983A03-766F-40AB-92B5-7DF2E7E4FD89}"/>
              </a:ext>
            </a:extLst>
          </p:cNvPr>
          <p:cNvSpPr txBox="1"/>
          <p:nvPr/>
        </p:nvSpPr>
        <p:spPr>
          <a:xfrm>
            <a:off x="992770" y="2048728"/>
            <a:ext cx="1078013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4375" indent="-714375">
              <a:spcAft>
                <a:spcPts val="1200"/>
              </a:spcAft>
              <a:buAutoNum type="arabicPeriod"/>
              <a:tabLst>
                <a:tab pos="1600200" algn="ctr"/>
              </a:tabLst>
            </a:pPr>
            <a:r>
              <a:rPr lang="en-AU" sz="4400" b="1" dirty="0">
                <a:solidFill>
                  <a:schemeClr val="bg1"/>
                </a:solidFill>
                <a:effectLst/>
                <a:uFill>
                  <a:solidFill>
                    <a:srgbClr val="000000"/>
                  </a:solidFill>
                </a:uFill>
                <a:ea typeface="Arial Unicode MS"/>
                <a:cs typeface="Arial Unicode MS"/>
              </a:rPr>
              <a:t>Place</a:t>
            </a:r>
          </a:p>
          <a:p>
            <a:pPr marL="714375" indent="-714375">
              <a:spcAft>
                <a:spcPts val="1200"/>
              </a:spcAft>
              <a:buAutoNum type="arabicPeriod"/>
              <a:tabLst>
                <a:tab pos="1600200" algn="ctr"/>
              </a:tabLst>
            </a:pPr>
            <a:r>
              <a:rPr lang="en-AU" sz="4400" b="1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ea typeface="Arial Unicode MS"/>
                <a:cs typeface="Arial Unicode MS"/>
              </a:rPr>
              <a:t>Time</a:t>
            </a:r>
          </a:p>
          <a:p>
            <a:pPr marL="714375" indent="-714375">
              <a:spcAft>
                <a:spcPts val="1200"/>
              </a:spcAft>
              <a:buAutoNum type="arabicPeriod"/>
              <a:tabLst>
                <a:tab pos="1600200" algn="ctr"/>
              </a:tabLst>
            </a:pPr>
            <a:r>
              <a:rPr lang="en-AU" sz="4400" b="1" dirty="0">
                <a:solidFill>
                  <a:schemeClr val="bg1"/>
                </a:solidFill>
                <a:effectLst/>
                <a:uFill>
                  <a:solidFill>
                    <a:srgbClr val="000000"/>
                  </a:solidFill>
                </a:uFill>
                <a:ea typeface="Arial Unicode MS"/>
                <a:cs typeface="Arial Unicode MS"/>
              </a:rPr>
              <a:t>Mood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5D3C186-3822-4F04-85DD-22EF15324BA1}"/>
              </a:ext>
            </a:extLst>
          </p:cNvPr>
          <p:cNvCxnSpPr>
            <a:cxnSpLocks/>
          </p:cNvCxnSpPr>
          <p:nvPr/>
        </p:nvCxnSpPr>
        <p:spPr>
          <a:xfrm>
            <a:off x="409575" y="1537593"/>
            <a:ext cx="11201400" cy="0"/>
          </a:xfrm>
          <a:prstGeom prst="line">
            <a:avLst/>
          </a:prstGeom>
          <a:ln w="25400"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25776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61C15-0C77-40C1-962C-F0F0C5289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9D0AE1-2C7A-4FE5-BFAF-7891E331C0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D9EA04-075F-40BC-A762-C54D6D6D14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5B71A07-FCE0-4206-9A5B-3F74315F3285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chemeClr val="tx1">
              <a:alpha val="60000"/>
            </a:schemeClr>
          </a:solidFill>
          <a:effectLst>
            <a:softEdge rad="469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41E73C-8E58-4605-9FCC-B1D621F2C0E3}"/>
              </a:ext>
            </a:extLst>
          </p:cNvPr>
          <p:cNvSpPr txBox="1"/>
          <p:nvPr/>
        </p:nvSpPr>
        <p:spPr>
          <a:xfrm>
            <a:off x="324091" y="365125"/>
            <a:ext cx="1138948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600" b="1" dirty="0">
                <a:solidFill>
                  <a:schemeClr val="bg1"/>
                </a:solidFill>
              </a:rPr>
              <a:t>Common Triggers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983A03-766F-40AB-92B5-7DF2E7E4FD89}"/>
              </a:ext>
            </a:extLst>
          </p:cNvPr>
          <p:cNvSpPr txBox="1"/>
          <p:nvPr/>
        </p:nvSpPr>
        <p:spPr>
          <a:xfrm>
            <a:off x="992770" y="2048728"/>
            <a:ext cx="10780130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4375" indent="-714375">
              <a:spcAft>
                <a:spcPts val="1200"/>
              </a:spcAft>
              <a:buAutoNum type="arabicPeriod"/>
              <a:tabLst>
                <a:tab pos="1600200" algn="ctr"/>
              </a:tabLst>
            </a:pPr>
            <a:r>
              <a:rPr lang="en-AU" sz="4400" b="1" dirty="0">
                <a:solidFill>
                  <a:schemeClr val="bg1"/>
                </a:solidFill>
                <a:effectLst/>
                <a:uFill>
                  <a:solidFill>
                    <a:srgbClr val="000000"/>
                  </a:solidFill>
                </a:uFill>
                <a:ea typeface="Arial Unicode MS"/>
                <a:cs typeface="Arial Unicode MS"/>
              </a:rPr>
              <a:t>Place</a:t>
            </a:r>
          </a:p>
          <a:p>
            <a:pPr marL="714375" indent="-714375">
              <a:spcAft>
                <a:spcPts val="1200"/>
              </a:spcAft>
              <a:buAutoNum type="arabicPeriod"/>
              <a:tabLst>
                <a:tab pos="1600200" algn="ctr"/>
              </a:tabLst>
            </a:pPr>
            <a:r>
              <a:rPr lang="en-AU" sz="4400" b="1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ea typeface="Arial Unicode MS"/>
                <a:cs typeface="Arial Unicode MS"/>
              </a:rPr>
              <a:t>Time</a:t>
            </a:r>
          </a:p>
          <a:p>
            <a:pPr marL="714375" indent="-714375">
              <a:spcAft>
                <a:spcPts val="1200"/>
              </a:spcAft>
              <a:buAutoNum type="arabicPeriod"/>
              <a:tabLst>
                <a:tab pos="1600200" algn="ctr"/>
              </a:tabLst>
            </a:pPr>
            <a:r>
              <a:rPr lang="en-AU" sz="4400" b="1" dirty="0">
                <a:solidFill>
                  <a:schemeClr val="bg1"/>
                </a:solidFill>
                <a:effectLst/>
                <a:uFill>
                  <a:solidFill>
                    <a:srgbClr val="000000"/>
                  </a:solidFill>
                </a:uFill>
                <a:ea typeface="Arial Unicode MS"/>
                <a:cs typeface="Arial Unicode MS"/>
              </a:rPr>
              <a:t>Mood</a:t>
            </a:r>
          </a:p>
          <a:p>
            <a:pPr marL="714375" indent="-714375">
              <a:spcAft>
                <a:spcPts val="1200"/>
              </a:spcAft>
              <a:buAutoNum type="arabicPeriod"/>
              <a:tabLst>
                <a:tab pos="1600200" algn="ctr"/>
              </a:tabLst>
            </a:pPr>
            <a:r>
              <a:rPr lang="en-AU" sz="4400" b="1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ea typeface="Arial Unicode MS"/>
                <a:cs typeface="Arial Unicode MS"/>
              </a:rPr>
              <a:t>Moment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5D3C186-3822-4F04-85DD-22EF15324BA1}"/>
              </a:ext>
            </a:extLst>
          </p:cNvPr>
          <p:cNvCxnSpPr>
            <a:cxnSpLocks/>
          </p:cNvCxnSpPr>
          <p:nvPr/>
        </p:nvCxnSpPr>
        <p:spPr>
          <a:xfrm>
            <a:off x="409575" y="1537593"/>
            <a:ext cx="11201400" cy="0"/>
          </a:xfrm>
          <a:prstGeom prst="line">
            <a:avLst/>
          </a:prstGeom>
          <a:ln w="25400"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6640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building, outdoor, sitting, brick&#10;&#10;Description automatically generated">
            <a:extLst>
              <a:ext uri="{FF2B5EF4-FFF2-40B4-BE49-F238E27FC236}">
                <a16:creationId xmlns:a16="http://schemas.microsoft.com/office/drawing/2014/main" id="{E5960D6D-7279-4BB4-9035-87394E36BC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Content Placeholder 4" descr="A sign on the side of a building&#10;&#10;Description automatically generated">
            <a:extLst>
              <a:ext uri="{FF2B5EF4-FFF2-40B4-BE49-F238E27FC236}">
                <a16:creationId xmlns:a16="http://schemas.microsoft.com/office/drawing/2014/main" id="{42F7EDF4-1ECD-46EF-B815-4982883910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" contras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9930" b="40882"/>
          <a:stretch/>
        </p:blipFill>
        <p:spPr>
          <a:xfrm>
            <a:off x="2486025" y="2203270"/>
            <a:ext cx="6981825" cy="2046514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F2DD2A7-6142-41C2-90C3-F3819CD536F2}"/>
              </a:ext>
            </a:extLst>
          </p:cNvPr>
          <p:cNvSpPr txBox="1"/>
          <p:nvPr/>
        </p:nvSpPr>
        <p:spPr>
          <a:xfrm>
            <a:off x="2709999" y="1556839"/>
            <a:ext cx="6757851" cy="3339376"/>
          </a:xfrm>
          <a:prstGeom prst="rect">
            <a:avLst/>
          </a:prstGeom>
          <a:solidFill>
            <a:schemeClr val="tx1">
              <a:alpha val="98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endParaRPr lang="en-AU" sz="700" b="1" spc="300" dirty="0">
              <a:solidFill>
                <a:schemeClr val="bg1">
                  <a:lumMod val="85000"/>
                </a:schemeClr>
              </a:solidFill>
              <a:latin typeface="Brandon Grotesque Black" panose="020B0A03020203060202" pitchFamily="34" charset="0"/>
            </a:endParaRPr>
          </a:p>
          <a:p>
            <a:pPr algn="ctr"/>
            <a:r>
              <a:rPr lang="en-AU" sz="8000" b="1" spc="300" dirty="0">
                <a:solidFill>
                  <a:schemeClr val="bg1"/>
                </a:solidFill>
                <a:latin typeface="Brandon Grotesque Black" panose="020B0A03020203060202" pitchFamily="34" charset="0"/>
              </a:rPr>
              <a:t>SINNER </a:t>
            </a:r>
          </a:p>
          <a:p>
            <a:pPr algn="ctr"/>
            <a:r>
              <a:rPr lang="en-AU" sz="4400" b="1" spc="300" dirty="0">
                <a:solidFill>
                  <a:schemeClr val="bg1">
                    <a:lumMod val="85000"/>
                  </a:schemeClr>
                </a:solidFill>
                <a:latin typeface="Brandon Grotesque Black" panose="020B0A03020203060202" pitchFamily="34" charset="0"/>
              </a:rPr>
              <a:t>OR </a:t>
            </a:r>
          </a:p>
          <a:p>
            <a:pPr algn="ctr"/>
            <a:r>
              <a:rPr lang="en-AU" sz="8000" b="1" spc="300" dirty="0">
                <a:solidFill>
                  <a:schemeClr val="bg1"/>
                </a:solidFill>
                <a:latin typeface="Brandon Grotesque Black" panose="020B0A03020203060202" pitchFamily="34" charset="0"/>
              </a:rPr>
              <a:t>SAINT?</a:t>
            </a:r>
            <a:endParaRPr lang="en-AU" sz="3200" b="1" spc="300" dirty="0">
              <a:solidFill>
                <a:schemeClr val="bg1"/>
              </a:solidFill>
              <a:latin typeface="Brandon Grotesque Black" panose="020B0A030202030602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6606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61C15-0C77-40C1-962C-F0F0C5289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9D0AE1-2C7A-4FE5-BFAF-7891E331C0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D9EA04-075F-40BC-A762-C54D6D6D14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5B71A07-FCE0-4206-9A5B-3F74315F3285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chemeClr val="tx1">
              <a:alpha val="60000"/>
            </a:schemeClr>
          </a:solidFill>
          <a:effectLst>
            <a:softEdge rad="469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41E73C-8E58-4605-9FCC-B1D621F2C0E3}"/>
              </a:ext>
            </a:extLst>
          </p:cNvPr>
          <p:cNvSpPr txBox="1"/>
          <p:nvPr/>
        </p:nvSpPr>
        <p:spPr>
          <a:xfrm>
            <a:off x="324091" y="365125"/>
            <a:ext cx="1138948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600" b="1" dirty="0">
                <a:solidFill>
                  <a:schemeClr val="bg1"/>
                </a:solidFill>
              </a:rPr>
              <a:t>Common Triggers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983A03-766F-40AB-92B5-7DF2E7E4FD89}"/>
              </a:ext>
            </a:extLst>
          </p:cNvPr>
          <p:cNvSpPr txBox="1"/>
          <p:nvPr/>
        </p:nvSpPr>
        <p:spPr>
          <a:xfrm>
            <a:off x="992770" y="2048728"/>
            <a:ext cx="1078013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4375" indent="-714375">
              <a:spcAft>
                <a:spcPts val="1200"/>
              </a:spcAft>
              <a:buAutoNum type="arabicPeriod"/>
              <a:tabLst>
                <a:tab pos="1600200" algn="ctr"/>
              </a:tabLst>
            </a:pPr>
            <a:r>
              <a:rPr lang="en-AU" sz="4400" b="1" dirty="0">
                <a:solidFill>
                  <a:schemeClr val="bg1"/>
                </a:solidFill>
                <a:effectLst/>
                <a:uFill>
                  <a:solidFill>
                    <a:srgbClr val="000000"/>
                  </a:solidFill>
                </a:uFill>
                <a:ea typeface="Arial Unicode MS"/>
                <a:cs typeface="Arial Unicode MS"/>
              </a:rPr>
              <a:t>Place</a:t>
            </a:r>
          </a:p>
          <a:p>
            <a:pPr marL="714375" indent="-714375">
              <a:spcAft>
                <a:spcPts val="1200"/>
              </a:spcAft>
              <a:buAutoNum type="arabicPeriod"/>
              <a:tabLst>
                <a:tab pos="1600200" algn="ctr"/>
              </a:tabLst>
            </a:pPr>
            <a:r>
              <a:rPr lang="en-AU" sz="4400" b="1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ea typeface="Arial Unicode MS"/>
                <a:cs typeface="Arial Unicode MS"/>
              </a:rPr>
              <a:t>Time</a:t>
            </a:r>
          </a:p>
          <a:p>
            <a:pPr marL="714375" indent="-714375">
              <a:spcAft>
                <a:spcPts val="1200"/>
              </a:spcAft>
              <a:buAutoNum type="arabicPeriod"/>
              <a:tabLst>
                <a:tab pos="1600200" algn="ctr"/>
              </a:tabLst>
            </a:pPr>
            <a:r>
              <a:rPr lang="en-AU" sz="4400" b="1" dirty="0">
                <a:solidFill>
                  <a:schemeClr val="bg1"/>
                </a:solidFill>
                <a:effectLst/>
                <a:uFill>
                  <a:solidFill>
                    <a:srgbClr val="000000"/>
                  </a:solidFill>
                </a:uFill>
                <a:ea typeface="Arial Unicode MS"/>
                <a:cs typeface="Arial Unicode MS"/>
              </a:rPr>
              <a:t>Mood</a:t>
            </a:r>
          </a:p>
          <a:p>
            <a:pPr marL="714375" indent="-714375">
              <a:spcAft>
                <a:spcPts val="1200"/>
              </a:spcAft>
              <a:buAutoNum type="arabicPeriod"/>
              <a:tabLst>
                <a:tab pos="1600200" algn="ctr"/>
              </a:tabLst>
            </a:pPr>
            <a:r>
              <a:rPr lang="en-AU" sz="4400" b="1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ea typeface="Arial Unicode MS"/>
                <a:cs typeface="Arial Unicode MS"/>
              </a:rPr>
              <a:t>Moment</a:t>
            </a:r>
          </a:p>
          <a:p>
            <a:pPr marL="714375" indent="-714375">
              <a:spcAft>
                <a:spcPts val="1200"/>
              </a:spcAft>
              <a:buAutoNum type="arabicPeriod"/>
              <a:tabLst>
                <a:tab pos="1600200" algn="ctr"/>
              </a:tabLst>
            </a:pPr>
            <a:r>
              <a:rPr lang="en-AU" sz="4400" b="1" dirty="0">
                <a:solidFill>
                  <a:schemeClr val="bg1"/>
                </a:solidFill>
                <a:effectLst/>
                <a:uFill>
                  <a:solidFill>
                    <a:srgbClr val="000000"/>
                  </a:solidFill>
                </a:uFill>
                <a:ea typeface="Arial Unicode MS"/>
                <a:cs typeface="Arial Unicode MS"/>
              </a:rPr>
              <a:t>People</a:t>
            </a:r>
            <a:endParaRPr lang="en-AU" sz="3200" b="1" dirty="0">
              <a:solidFill>
                <a:schemeClr val="bg1"/>
              </a:solidFill>
              <a:effectLst/>
              <a:uFill>
                <a:solidFill>
                  <a:srgbClr val="000000"/>
                </a:solidFill>
              </a:uFill>
              <a:ea typeface="Arial Unicode MS"/>
              <a:cs typeface="Arial Unicode M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5D3C186-3822-4F04-85DD-22EF15324BA1}"/>
              </a:ext>
            </a:extLst>
          </p:cNvPr>
          <p:cNvCxnSpPr>
            <a:cxnSpLocks/>
          </p:cNvCxnSpPr>
          <p:nvPr/>
        </p:nvCxnSpPr>
        <p:spPr>
          <a:xfrm>
            <a:off x="409575" y="1537593"/>
            <a:ext cx="11201400" cy="0"/>
          </a:xfrm>
          <a:prstGeom prst="line">
            <a:avLst/>
          </a:prstGeom>
          <a:ln w="25400"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77321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61C15-0C77-40C1-962C-F0F0C5289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9D0AE1-2C7A-4FE5-BFAF-7891E331C0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D9EA04-075F-40BC-A762-C54D6D6D14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5B71A07-FCE0-4206-9A5B-3F74315F3285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chemeClr val="tx1">
              <a:alpha val="60000"/>
            </a:schemeClr>
          </a:solidFill>
          <a:effectLst>
            <a:softEdge rad="469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41E73C-8E58-4605-9FCC-B1D621F2C0E3}"/>
              </a:ext>
            </a:extLst>
          </p:cNvPr>
          <p:cNvSpPr txBox="1"/>
          <p:nvPr/>
        </p:nvSpPr>
        <p:spPr>
          <a:xfrm>
            <a:off x="324091" y="365125"/>
            <a:ext cx="113894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b="1" dirty="0">
                <a:solidFill>
                  <a:schemeClr val="bg1"/>
                </a:solidFill>
              </a:rPr>
              <a:t>Proverbs 13:20</a:t>
            </a:r>
          </a:p>
          <a:p>
            <a:r>
              <a:rPr lang="en-AU" i="1" dirty="0">
                <a:solidFill>
                  <a:schemeClr val="bg1"/>
                </a:solidFill>
              </a:rPr>
              <a:t>New Living Translation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983A03-766F-40AB-92B5-7DF2E7E4FD89}"/>
              </a:ext>
            </a:extLst>
          </p:cNvPr>
          <p:cNvSpPr txBox="1"/>
          <p:nvPr/>
        </p:nvSpPr>
        <p:spPr>
          <a:xfrm>
            <a:off x="324091" y="1690688"/>
            <a:ext cx="113894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effectLst/>
                <a:uFill>
                  <a:solidFill>
                    <a:srgbClr val="000000"/>
                  </a:solidFill>
                </a:uFill>
                <a:ea typeface="Arial Unicode MS"/>
                <a:cs typeface="Arial Unicode MS"/>
              </a:rPr>
              <a:t>Walk with the wise and become wise, associate with fools and get in trouble</a:t>
            </a:r>
            <a:r>
              <a:rPr lang="en-AU" sz="3200" b="1" dirty="0">
                <a:solidFill>
                  <a:schemeClr val="bg1"/>
                </a:solidFill>
                <a:effectLst/>
                <a:uFill>
                  <a:solidFill>
                    <a:srgbClr val="000000"/>
                  </a:solidFill>
                </a:uFill>
                <a:ea typeface="Arial Unicode MS"/>
                <a:cs typeface="Arial Unicode MS"/>
              </a:rPr>
              <a:t>. 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5D3C186-3822-4F04-85DD-22EF15324BA1}"/>
              </a:ext>
            </a:extLst>
          </p:cNvPr>
          <p:cNvCxnSpPr>
            <a:cxnSpLocks/>
          </p:cNvCxnSpPr>
          <p:nvPr/>
        </p:nvCxnSpPr>
        <p:spPr>
          <a:xfrm>
            <a:off x="409575" y="1537593"/>
            <a:ext cx="11201400" cy="0"/>
          </a:xfrm>
          <a:prstGeom prst="line">
            <a:avLst/>
          </a:prstGeom>
          <a:ln w="25400"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99706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building, outdoor, sitting, brick&#10;&#10;Description automatically generated">
            <a:extLst>
              <a:ext uri="{FF2B5EF4-FFF2-40B4-BE49-F238E27FC236}">
                <a16:creationId xmlns:a16="http://schemas.microsoft.com/office/drawing/2014/main" id="{E5960D6D-7279-4BB4-9035-87394E36BC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A sign on the side of a building&#10;&#10;Description automatically generated">
            <a:extLst>
              <a:ext uri="{FF2B5EF4-FFF2-40B4-BE49-F238E27FC236}">
                <a16:creationId xmlns:a16="http://schemas.microsoft.com/office/drawing/2014/main" id="{D3D58A7A-35F5-424A-A095-58B15624EF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7" t="26845" r="4145" b="45512"/>
          <a:stretch/>
        </p:blipFill>
        <p:spPr>
          <a:xfrm>
            <a:off x="3015321" y="1981200"/>
            <a:ext cx="6151418" cy="194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8763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61C15-0C77-40C1-962C-F0F0C5289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9D0AE1-2C7A-4FE5-BFAF-7891E331C0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D9EA04-075F-40BC-A762-C54D6D6D14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5B71A07-FCE0-4206-9A5B-3F74315F3285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chemeClr val="tx1">
              <a:alpha val="60000"/>
            </a:schemeClr>
          </a:solidFill>
          <a:effectLst>
            <a:softEdge rad="469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41E73C-8E58-4605-9FCC-B1D621F2C0E3}"/>
              </a:ext>
            </a:extLst>
          </p:cNvPr>
          <p:cNvSpPr txBox="1"/>
          <p:nvPr/>
        </p:nvSpPr>
        <p:spPr>
          <a:xfrm>
            <a:off x="324091" y="365125"/>
            <a:ext cx="113894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b="1" dirty="0">
                <a:solidFill>
                  <a:schemeClr val="bg1"/>
                </a:solidFill>
              </a:rPr>
              <a:t>1 Corinthians 15:33</a:t>
            </a:r>
          </a:p>
          <a:p>
            <a:r>
              <a:rPr lang="en-AU" i="1" dirty="0">
                <a:solidFill>
                  <a:schemeClr val="bg1"/>
                </a:solidFill>
              </a:rPr>
              <a:t>New International Version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983A03-766F-40AB-92B5-7DF2E7E4FD89}"/>
              </a:ext>
            </a:extLst>
          </p:cNvPr>
          <p:cNvSpPr txBox="1"/>
          <p:nvPr/>
        </p:nvSpPr>
        <p:spPr>
          <a:xfrm>
            <a:off x="324091" y="1690688"/>
            <a:ext cx="11389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 Unicode MS"/>
              </a:rPr>
              <a:t>Do not be misled: “Bad company corrupts good character.” </a:t>
            </a:r>
            <a:endParaRPr lang="en-AU" sz="4800" b="1" dirty="0">
              <a:solidFill>
                <a:schemeClr val="bg1"/>
              </a:solidFill>
              <a:effectLst/>
              <a:uFill>
                <a:solidFill>
                  <a:srgbClr val="000000"/>
                </a:solidFill>
              </a:uFill>
              <a:ea typeface="Arial Unicode MS"/>
              <a:cs typeface="Arial Unicode M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5D3C186-3822-4F04-85DD-22EF15324BA1}"/>
              </a:ext>
            </a:extLst>
          </p:cNvPr>
          <p:cNvCxnSpPr>
            <a:cxnSpLocks/>
          </p:cNvCxnSpPr>
          <p:nvPr/>
        </p:nvCxnSpPr>
        <p:spPr>
          <a:xfrm>
            <a:off x="409575" y="1537593"/>
            <a:ext cx="11201400" cy="0"/>
          </a:xfrm>
          <a:prstGeom prst="line">
            <a:avLst/>
          </a:prstGeom>
          <a:ln w="25400"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20155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918F6B1-5C74-4413-82CD-5FA20D9361B2}"/>
              </a:ext>
            </a:extLst>
          </p:cNvPr>
          <p:cNvSpPr/>
          <p:nvPr/>
        </p:nvSpPr>
        <p:spPr>
          <a:xfrm>
            <a:off x="5214188" y="2551837"/>
            <a:ext cx="176362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Habit</a:t>
            </a:r>
          </a:p>
          <a:p>
            <a:pPr algn="ctr"/>
            <a:r>
              <a:rPr lang="en-US" sz="5400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Loop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4E11AFD-5EAE-4C2F-B03E-1892303FF813}"/>
              </a:ext>
            </a:extLst>
          </p:cNvPr>
          <p:cNvSpPr/>
          <p:nvPr/>
        </p:nvSpPr>
        <p:spPr>
          <a:xfrm>
            <a:off x="8195725" y="1284222"/>
            <a:ext cx="21188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Trigger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DEDFE2A-ADD1-4E27-AF6A-8256ED058BB1}"/>
              </a:ext>
            </a:extLst>
          </p:cNvPr>
          <p:cNvSpPr/>
          <p:nvPr/>
        </p:nvSpPr>
        <p:spPr>
          <a:xfrm>
            <a:off x="5096366" y="5538456"/>
            <a:ext cx="19992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Action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3A50B89-0EF1-4D46-B45D-64962297838C}"/>
              </a:ext>
            </a:extLst>
          </p:cNvPr>
          <p:cNvSpPr/>
          <p:nvPr/>
        </p:nvSpPr>
        <p:spPr>
          <a:xfrm>
            <a:off x="2569031" y="1284222"/>
            <a:ext cx="23062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Reward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0" name="Arrow: Circular 19">
            <a:extLst>
              <a:ext uri="{FF2B5EF4-FFF2-40B4-BE49-F238E27FC236}">
                <a16:creationId xmlns:a16="http://schemas.microsoft.com/office/drawing/2014/main" id="{58EA99A8-B630-442A-AE45-AE8FF1A810D7}"/>
              </a:ext>
            </a:extLst>
          </p:cNvPr>
          <p:cNvSpPr/>
          <p:nvPr/>
        </p:nvSpPr>
        <p:spPr>
          <a:xfrm rot="14657309">
            <a:off x="3041080" y="-32806"/>
            <a:ext cx="5901918" cy="6516056"/>
          </a:xfrm>
          <a:prstGeom prst="circularArrow">
            <a:avLst>
              <a:gd name="adj1" fmla="val 1575"/>
              <a:gd name="adj2" fmla="val 239824"/>
              <a:gd name="adj3" fmla="val 18487121"/>
              <a:gd name="adj4" fmla="val 13944263"/>
              <a:gd name="adj5" fmla="val 309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22" name="Arrow: Circular 21">
            <a:extLst>
              <a:ext uri="{FF2B5EF4-FFF2-40B4-BE49-F238E27FC236}">
                <a16:creationId xmlns:a16="http://schemas.microsoft.com/office/drawing/2014/main" id="{48A9E704-B571-48DE-B595-CF853D5AE09D}"/>
              </a:ext>
            </a:extLst>
          </p:cNvPr>
          <p:cNvSpPr/>
          <p:nvPr/>
        </p:nvSpPr>
        <p:spPr>
          <a:xfrm rot="6964749">
            <a:off x="3443767" y="-22635"/>
            <a:ext cx="5901918" cy="6516056"/>
          </a:xfrm>
          <a:prstGeom prst="circularArrow">
            <a:avLst>
              <a:gd name="adj1" fmla="val 1575"/>
              <a:gd name="adj2" fmla="val 239824"/>
              <a:gd name="adj3" fmla="val 18487121"/>
              <a:gd name="adj4" fmla="val 13611698"/>
              <a:gd name="adj5" fmla="val 2895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24" name="Arrow: Circular 23">
            <a:extLst>
              <a:ext uri="{FF2B5EF4-FFF2-40B4-BE49-F238E27FC236}">
                <a16:creationId xmlns:a16="http://schemas.microsoft.com/office/drawing/2014/main" id="{6C707498-2DBD-4641-B14C-8CF95DBFA88A}"/>
              </a:ext>
            </a:extLst>
          </p:cNvPr>
          <p:cNvSpPr/>
          <p:nvPr/>
        </p:nvSpPr>
        <p:spPr>
          <a:xfrm rot="219560">
            <a:off x="2862732" y="132878"/>
            <a:ext cx="6760237" cy="6516056"/>
          </a:xfrm>
          <a:prstGeom prst="circularArrow">
            <a:avLst>
              <a:gd name="adj1" fmla="val 1575"/>
              <a:gd name="adj2" fmla="val 239824"/>
              <a:gd name="adj3" fmla="val 18487121"/>
              <a:gd name="adj4" fmla="val 13370162"/>
              <a:gd name="adj5" fmla="val 2692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2" name="Multiplication Sign 1">
            <a:extLst>
              <a:ext uri="{FF2B5EF4-FFF2-40B4-BE49-F238E27FC236}">
                <a16:creationId xmlns:a16="http://schemas.microsoft.com/office/drawing/2014/main" id="{E327BF3C-609D-41BB-AD45-CCF54ACFE1C3}"/>
              </a:ext>
            </a:extLst>
          </p:cNvPr>
          <p:cNvSpPr/>
          <p:nvPr/>
        </p:nvSpPr>
        <p:spPr>
          <a:xfrm>
            <a:off x="8496584" y="1038416"/>
            <a:ext cx="1484083" cy="1607024"/>
          </a:xfrm>
          <a:prstGeom prst="mathMultiply">
            <a:avLst>
              <a:gd name="adj1" fmla="val 1027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Multiplication Sign 2">
            <a:extLst>
              <a:ext uri="{FF2B5EF4-FFF2-40B4-BE49-F238E27FC236}">
                <a16:creationId xmlns:a16="http://schemas.microsoft.com/office/drawing/2014/main" id="{090CD003-9744-4AF4-9D64-E23489F5DAB9}"/>
              </a:ext>
            </a:extLst>
          </p:cNvPr>
          <p:cNvSpPr/>
          <p:nvPr/>
        </p:nvSpPr>
        <p:spPr>
          <a:xfrm>
            <a:off x="8372508" y="3729276"/>
            <a:ext cx="1484083" cy="1607024"/>
          </a:xfrm>
          <a:prstGeom prst="mathMultiply">
            <a:avLst>
              <a:gd name="adj1" fmla="val 1027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5255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20" grpId="0" animBg="1"/>
      <p:bldP spid="22" grpId="0" animBg="1"/>
      <p:bldP spid="2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building, outdoor, sitting, brick&#10;&#10;Description automatically generated">
            <a:extLst>
              <a:ext uri="{FF2B5EF4-FFF2-40B4-BE49-F238E27FC236}">
                <a16:creationId xmlns:a16="http://schemas.microsoft.com/office/drawing/2014/main" id="{E5960D6D-7279-4BB4-9035-87394E36BC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sign on the side of a building&#10;&#10;Description automatically generated">
            <a:extLst>
              <a:ext uri="{FF2B5EF4-FFF2-40B4-BE49-F238E27FC236}">
                <a16:creationId xmlns:a16="http://schemas.microsoft.com/office/drawing/2014/main" id="{E0DA8228-B73D-47AC-85AA-F41219488C8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6" t="26434" r="5882" b="45869"/>
          <a:stretch/>
        </p:blipFill>
        <p:spPr>
          <a:xfrm>
            <a:off x="2934788" y="1959429"/>
            <a:ext cx="6113417" cy="195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08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61C15-0C77-40C1-962C-F0F0C5289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9D0AE1-2C7A-4FE5-BFAF-7891E331C0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D9EA04-075F-40BC-A762-C54D6D6D14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5B71A07-FCE0-4206-9A5B-3F74315F3285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chemeClr val="tx1">
              <a:alpha val="60000"/>
            </a:schemeClr>
          </a:solidFill>
          <a:effectLst>
            <a:softEdge rad="469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41E73C-8E58-4605-9FCC-B1D621F2C0E3}"/>
              </a:ext>
            </a:extLst>
          </p:cNvPr>
          <p:cNvSpPr txBox="1"/>
          <p:nvPr/>
        </p:nvSpPr>
        <p:spPr>
          <a:xfrm>
            <a:off x="324091" y="365125"/>
            <a:ext cx="113894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b="1" dirty="0">
                <a:solidFill>
                  <a:schemeClr val="bg1"/>
                </a:solidFill>
              </a:rPr>
              <a:t>1 John 1:8</a:t>
            </a:r>
          </a:p>
          <a:p>
            <a:r>
              <a:rPr lang="en-AU" i="1" dirty="0">
                <a:solidFill>
                  <a:schemeClr val="bg1"/>
                </a:solidFill>
              </a:rPr>
              <a:t>New Living Translation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983A03-766F-40AB-92B5-7DF2E7E4FD89}"/>
              </a:ext>
            </a:extLst>
          </p:cNvPr>
          <p:cNvSpPr txBox="1"/>
          <p:nvPr/>
        </p:nvSpPr>
        <p:spPr>
          <a:xfrm>
            <a:off x="324091" y="1690688"/>
            <a:ext cx="113894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>
                <a:solidFill>
                  <a:schemeClr val="bg1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/>
                <a:cs typeface="Arial Unicode MS"/>
              </a:rPr>
              <a:t>If we claim we have no sin, we are only fooling ourselves and not living in the truth.</a:t>
            </a:r>
            <a:endParaRPr lang="en-AU" sz="3200" b="1" dirty="0">
              <a:solidFill>
                <a:schemeClr val="bg1"/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Arial Unicode MS"/>
              <a:cs typeface="Arial Unicode M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5D3C186-3822-4F04-85DD-22EF15324BA1}"/>
              </a:ext>
            </a:extLst>
          </p:cNvPr>
          <p:cNvCxnSpPr>
            <a:cxnSpLocks/>
          </p:cNvCxnSpPr>
          <p:nvPr/>
        </p:nvCxnSpPr>
        <p:spPr>
          <a:xfrm>
            <a:off x="409575" y="1537593"/>
            <a:ext cx="11201400" cy="0"/>
          </a:xfrm>
          <a:prstGeom prst="line">
            <a:avLst/>
          </a:prstGeom>
          <a:ln w="25400"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5901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61C15-0C77-40C1-962C-F0F0C5289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9D0AE1-2C7A-4FE5-BFAF-7891E331C0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D9EA04-075F-40BC-A762-C54D6D6D14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5B71A07-FCE0-4206-9A5B-3F74315F3285}"/>
              </a:ext>
            </a:extLst>
          </p:cNvPr>
          <p:cNvSpPr/>
          <p:nvPr/>
        </p:nvSpPr>
        <p:spPr>
          <a:xfrm>
            <a:off x="1" y="0"/>
            <a:ext cx="12191999" cy="6857999"/>
          </a:xfrm>
          <a:prstGeom prst="rect">
            <a:avLst/>
          </a:prstGeom>
          <a:solidFill>
            <a:schemeClr val="tx1">
              <a:alpha val="60000"/>
            </a:schemeClr>
          </a:solidFill>
          <a:effectLst>
            <a:softEdge rad="469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41E73C-8E58-4605-9FCC-B1D621F2C0E3}"/>
              </a:ext>
            </a:extLst>
          </p:cNvPr>
          <p:cNvSpPr txBox="1"/>
          <p:nvPr/>
        </p:nvSpPr>
        <p:spPr>
          <a:xfrm>
            <a:off x="324091" y="365125"/>
            <a:ext cx="113894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b="1" dirty="0">
                <a:solidFill>
                  <a:schemeClr val="bg1"/>
                </a:solidFill>
              </a:rPr>
              <a:t>2 Corinthians 5:17</a:t>
            </a:r>
          </a:p>
          <a:p>
            <a:r>
              <a:rPr lang="en-AU" i="1" dirty="0">
                <a:solidFill>
                  <a:schemeClr val="bg1"/>
                </a:solidFill>
              </a:rPr>
              <a:t>New Living Translation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983A03-766F-40AB-92B5-7DF2E7E4FD89}"/>
              </a:ext>
            </a:extLst>
          </p:cNvPr>
          <p:cNvSpPr txBox="1"/>
          <p:nvPr/>
        </p:nvSpPr>
        <p:spPr>
          <a:xfrm>
            <a:off x="324091" y="1690688"/>
            <a:ext cx="113894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>
                <a:solidFill>
                  <a:schemeClr val="bg1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/>
                <a:cs typeface="Arial Unicode MS"/>
              </a:rPr>
              <a:t>This means that anyone who belongs to Christ has become a new person. The old life is gone; a new life has begun!</a:t>
            </a:r>
            <a:endParaRPr lang="en-AU" sz="3200" b="1" dirty="0">
              <a:solidFill>
                <a:schemeClr val="bg1"/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Arial Unicode MS"/>
              <a:cs typeface="Arial Unicode M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5D3C186-3822-4F04-85DD-22EF15324BA1}"/>
              </a:ext>
            </a:extLst>
          </p:cNvPr>
          <p:cNvCxnSpPr>
            <a:cxnSpLocks/>
          </p:cNvCxnSpPr>
          <p:nvPr/>
        </p:nvCxnSpPr>
        <p:spPr>
          <a:xfrm>
            <a:off x="409575" y="1537593"/>
            <a:ext cx="11201400" cy="0"/>
          </a:xfrm>
          <a:prstGeom prst="line">
            <a:avLst/>
          </a:prstGeom>
          <a:ln w="25400"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2853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61C15-0C77-40C1-962C-F0F0C5289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9D0AE1-2C7A-4FE5-BFAF-7891E331C0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D9EA04-075F-40BC-A762-C54D6D6D14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5B71A07-FCE0-4206-9A5B-3F74315F3285}"/>
              </a:ext>
            </a:extLst>
          </p:cNvPr>
          <p:cNvSpPr/>
          <p:nvPr/>
        </p:nvSpPr>
        <p:spPr>
          <a:xfrm>
            <a:off x="1" y="0"/>
            <a:ext cx="12191999" cy="6857999"/>
          </a:xfrm>
          <a:prstGeom prst="rect">
            <a:avLst/>
          </a:prstGeom>
          <a:solidFill>
            <a:schemeClr val="tx1">
              <a:alpha val="60000"/>
            </a:schemeClr>
          </a:solidFill>
          <a:effectLst>
            <a:softEdge rad="469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41E73C-8E58-4605-9FCC-B1D621F2C0E3}"/>
              </a:ext>
            </a:extLst>
          </p:cNvPr>
          <p:cNvSpPr txBox="1"/>
          <p:nvPr/>
        </p:nvSpPr>
        <p:spPr>
          <a:xfrm>
            <a:off x="324091" y="365125"/>
            <a:ext cx="113894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b="1" dirty="0">
                <a:solidFill>
                  <a:schemeClr val="bg1"/>
                </a:solidFill>
              </a:rPr>
              <a:t>Colossians 2:13</a:t>
            </a:r>
          </a:p>
          <a:p>
            <a:r>
              <a:rPr lang="en-AU" i="1" dirty="0">
                <a:solidFill>
                  <a:schemeClr val="bg1"/>
                </a:solidFill>
              </a:rPr>
              <a:t>New Living Translation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983A03-766F-40AB-92B5-7DF2E7E4FD89}"/>
              </a:ext>
            </a:extLst>
          </p:cNvPr>
          <p:cNvSpPr txBox="1"/>
          <p:nvPr/>
        </p:nvSpPr>
        <p:spPr>
          <a:xfrm>
            <a:off x="324091" y="1690688"/>
            <a:ext cx="113894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>
                <a:solidFill>
                  <a:schemeClr val="bg1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/>
                <a:cs typeface="Arial Unicode MS"/>
              </a:rPr>
              <a:t>You were dead because of your sins and because your sinful nature was not yet cut away. Then God made you alive with Christ, for he forgave all our sins.</a:t>
            </a:r>
            <a:endParaRPr lang="en-AU" sz="3200" b="1" dirty="0">
              <a:solidFill>
                <a:schemeClr val="bg1"/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Arial Unicode MS"/>
              <a:cs typeface="Arial Unicode M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5D3C186-3822-4F04-85DD-22EF15324BA1}"/>
              </a:ext>
            </a:extLst>
          </p:cNvPr>
          <p:cNvCxnSpPr>
            <a:cxnSpLocks/>
          </p:cNvCxnSpPr>
          <p:nvPr/>
        </p:nvCxnSpPr>
        <p:spPr>
          <a:xfrm>
            <a:off x="409575" y="1537593"/>
            <a:ext cx="11201400" cy="0"/>
          </a:xfrm>
          <a:prstGeom prst="line">
            <a:avLst/>
          </a:prstGeom>
          <a:ln w="25400"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5473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61C15-0C77-40C1-962C-F0F0C5289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9D0AE1-2C7A-4FE5-BFAF-7891E331C0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D9EA04-075F-40BC-A762-C54D6D6D14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5B71A07-FCE0-4206-9A5B-3F74315F3285}"/>
              </a:ext>
            </a:extLst>
          </p:cNvPr>
          <p:cNvSpPr/>
          <p:nvPr/>
        </p:nvSpPr>
        <p:spPr>
          <a:xfrm>
            <a:off x="1" y="0"/>
            <a:ext cx="12191999" cy="6857999"/>
          </a:xfrm>
          <a:prstGeom prst="rect">
            <a:avLst/>
          </a:prstGeom>
          <a:solidFill>
            <a:schemeClr val="tx1">
              <a:alpha val="60000"/>
            </a:schemeClr>
          </a:solidFill>
          <a:effectLst>
            <a:softEdge rad="469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41E73C-8E58-4605-9FCC-B1D621F2C0E3}"/>
              </a:ext>
            </a:extLst>
          </p:cNvPr>
          <p:cNvSpPr txBox="1"/>
          <p:nvPr/>
        </p:nvSpPr>
        <p:spPr>
          <a:xfrm>
            <a:off x="324091" y="365125"/>
            <a:ext cx="113894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b="1" dirty="0">
                <a:solidFill>
                  <a:schemeClr val="bg1"/>
                </a:solidFill>
              </a:rPr>
              <a:t>Hebrews 10:12, 14</a:t>
            </a:r>
          </a:p>
          <a:p>
            <a:r>
              <a:rPr lang="en-AU" i="1" dirty="0">
                <a:solidFill>
                  <a:schemeClr val="bg1"/>
                </a:solidFill>
              </a:rPr>
              <a:t>New Living Translation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983A03-766F-40AB-92B5-7DF2E7E4FD89}"/>
              </a:ext>
            </a:extLst>
          </p:cNvPr>
          <p:cNvSpPr txBox="1"/>
          <p:nvPr/>
        </p:nvSpPr>
        <p:spPr>
          <a:xfrm>
            <a:off x="324091" y="1690688"/>
            <a:ext cx="1138948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baseline="30000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12</a:t>
            </a:r>
            <a:r>
              <a:rPr lang="en-AU" sz="3200" b="1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 But our High Priest offered himself to God as a single sacrifice for sins, good for all time. Then he sat down in the place of </a:t>
            </a:r>
            <a:r>
              <a:rPr lang="en-AU" sz="3200" b="1" dirty="0" err="1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honor</a:t>
            </a:r>
            <a:r>
              <a:rPr lang="en-AU" sz="3200" b="1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 at God’s right hand. </a:t>
            </a:r>
          </a:p>
          <a:p>
            <a:r>
              <a:rPr lang="en-AU" sz="3200" b="1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… </a:t>
            </a:r>
          </a:p>
          <a:p>
            <a:r>
              <a:rPr lang="en-AU" sz="3200" b="1" baseline="30000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14</a:t>
            </a:r>
            <a:r>
              <a:rPr lang="en-AU" sz="3200" b="1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 For by that one offering he forever made perfect those who are being made holy. 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5D3C186-3822-4F04-85DD-22EF15324BA1}"/>
              </a:ext>
            </a:extLst>
          </p:cNvPr>
          <p:cNvCxnSpPr>
            <a:cxnSpLocks/>
          </p:cNvCxnSpPr>
          <p:nvPr/>
        </p:nvCxnSpPr>
        <p:spPr>
          <a:xfrm>
            <a:off x="409575" y="1537593"/>
            <a:ext cx="11201400" cy="0"/>
          </a:xfrm>
          <a:prstGeom prst="line">
            <a:avLst/>
          </a:prstGeom>
          <a:ln w="25400"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3270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BECA5-FDEE-489A-AADD-4724B1763E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FD90C3-DF97-4E9D-9982-7A42E723AD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Picture 4" descr="A picture containing building, outdoor, sitting, brick&#10;&#10;Description automatically generated">
            <a:extLst>
              <a:ext uri="{FF2B5EF4-FFF2-40B4-BE49-F238E27FC236}">
                <a16:creationId xmlns:a16="http://schemas.microsoft.com/office/drawing/2014/main" id="{3DE4D4D1-FFD8-424A-967A-FD54BD1253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67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61C15-0C77-40C1-962C-F0F0C5289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9D0AE1-2C7A-4FE5-BFAF-7891E331C0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D9EA04-075F-40BC-A762-C54D6D6D14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5B71A07-FCE0-4206-9A5B-3F74315F3285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chemeClr val="tx1">
              <a:alpha val="60000"/>
            </a:schemeClr>
          </a:solidFill>
          <a:effectLst>
            <a:softEdge rad="469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41E73C-8E58-4605-9FCC-B1D621F2C0E3}"/>
              </a:ext>
            </a:extLst>
          </p:cNvPr>
          <p:cNvSpPr txBox="1"/>
          <p:nvPr/>
        </p:nvSpPr>
        <p:spPr>
          <a:xfrm>
            <a:off x="324091" y="365125"/>
            <a:ext cx="113894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b="1" dirty="0">
                <a:solidFill>
                  <a:schemeClr val="bg1"/>
                </a:solidFill>
              </a:rPr>
              <a:t>Judges 16:1</a:t>
            </a:r>
          </a:p>
          <a:p>
            <a:r>
              <a:rPr lang="en-AU" i="1" dirty="0">
                <a:solidFill>
                  <a:schemeClr val="bg1"/>
                </a:solidFill>
              </a:rPr>
              <a:t>New International Version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983A03-766F-40AB-92B5-7DF2E7E4FD89}"/>
              </a:ext>
            </a:extLst>
          </p:cNvPr>
          <p:cNvSpPr txBox="1"/>
          <p:nvPr/>
        </p:nvSpPr>
        <p:spPr>
          <a:xfrm>
            <a:off x="324091" y="1690688"/>
            <a:ext cx="11389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600200" algn="ctr"/>
              </a:tabLst>
            </a:pPr>
            <a:r>
              <a:rPr lang="en-US" sz="3200" b="1" dirty="0">
                <a:solidFill>
                  <a:schemeClr val="bg1"/>
                </a:solidFill>
              </a:rPr>
              <a:t>One day Samson went to Gaza, where he saw a </a:t>
            </a:r>
            <a:r>
              <a:rPr lang="it-IT" sz="3200" b="1" dirty="0">
                <a:solidFill>
                  <a:schemeClr val="bg1"/>
                </a:solidFill>
              </a:rPr>
              <a:t>prostitute</a:t>
            </a:r>
            <a:r>
              <a:rPr lang="en-AU" sz="3200" b="1" dirty="0">
                <a:solidFill>
                  <a:schemeClr val="bg1"/>
                </a:solidFill>
              </a:rPr>
              <a:t>. 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5D3C186-3822-4F04-85DD-22EF15324BA1}"/>
              </a:ext>
            </a:extLst>
          </p:cNvPr>
          <p:cNvCxnSpPr>
            <a:cxnSpLocks/>
          </p:cNvCxnSpPr>
          <p:nvPr/>
        </p:nvCxnSpPr>
        <p:spPr>
          <a:xfrm>
            <a:off x="409575" y="1537593"/>
            <a:ext cx="11201400" cy="0"/>
          </a:xfrm>
          <a:prstGeom prst="line">
            <a:avLst/>
          </a:prstGeom>
          <a:ln w="25400"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01672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61C15-0C77-40C1-962C-F0F0C5289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9D0AE1-2C7A-4FE5-BFAF-7891E331C0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D9EA04-075F-40BC-A762-C54D6D6D14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5B71A07-FCE0-4206-9A5B-3F74315F3285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chemeClr val="tx1">
              <a:alpha val="60000"/>
            </a:schemeClr>
          </a:solidFill>
          <a:effectLst>
            <a:softEdge rad="469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41E73C-8E58-4605-9FCC-B1D621F2C0E3}"/>
              </a:ext>
            </a:extLst>
          </p:cNvPr>
          <p:cNvSpPr txBox="1"/>
          <p:nvPr/>
        </p:nvSpPr>
        <p:spPr>
          <a:xfrm>
            <a:off x="324091" y="365125"/>
            <a:ext cx="113894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b="1" dirty="0">
                <a:solidFill>
                  <a:schemeClr val="bg1"/>
                </a:solidFill>
              </a:rPr>
              <a:t>James 1:21</a:t>
            </a:r>
          </a:p>
          <a:p>
            <a:r>
              <a:rPr lang="en-AU" i="1" dirty="0">
                <a:solidFill>
                  <a:schemeClr val="bg1"/>
                </a:solidFill>
              </a:rPr>
              <a:t>Good News Translation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983A03-766F-40AB-92B5-7DF2E7E4FD89}"/>
              </a:ext>
            </a:extLst>
          </p:cNvPr>
          <p:cNvSpPr txBox="1"/>
          <p:nvPr/>
        </p:nvSpPr>
        <p:spPr>
          <a:xfrm>
            <a:off x="324091" y="1690688"/>
            <a:ext cx="113894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600200" algn="ctr"/>
              </a:tabLst>
            </a:pPr>
            <a:r>
              <a:rPr lang="de-DE" sz="3200" b="1" dirty="0">
                <a:solidFill>
                  <a:schemeClr val="bg1"/>
                </a:solidFill>
                <a:effectLst/>
                <a:ea typeface="Arial Unicode MS"/>
              </a:rPr>
              <a:t>So </a:t>
            </a:r>
            <a:r>
              <a:rPr lang="en-US" sz="3200" b="1" dirty="0">
                <a:solidFill>
                  <a:schemeClr val="bg1"/>
                </a:solidFill>
                <a:effectLst/>
                <a:uFill>
                  <a:solidFill>
                    <a:srgbClr val="000000"/>
                  </a:solidFill>
                </a:uFill>
                <a:ea typeface="Arial Unicode MS"/>
              </a:rPr>
              <a:t>get rid of every filthy habit</a:t>
            </a:r>
            <a:r>
              <a:rPr lang="en-US" sz="3200" b="1" dirty="0">
                <a:solidFill>
                  <a:schemeClr val="bg1"/>
                </a:solidFill>
                <a:effectLst/>
                <a:ea typeface="Arial Unicode MS"/>
              </a:rPr>
              <a:t> and all wicked conduct. </a:t>
            </a:r>
            <a:r>
              <a:rPr lang="en-US" sz="3200" b="1" dirty="0">
                <a:solidFill>
                  <a:schemeClr val="bg1"/>
                </a:solidFill>
                <a:effectLst/>
                <a:uFill>
                  <a:solidFill>
                    <a:srgbClr val="000000"/>
                  </a:solidFill>
                </a:uFill>
                <a:ea typeface="Arial Unicode MS"/>
              </a:rPr>
              <a:t>Submit to God </a:t>
            </a:r>
            <a:r>
              <a:rPr lang="en-US" sz="3200" b="1" dirty="0">
                <a:solidFill>
                  <a:schemeClr val="bg1"/>
                </a:solidFill>
                <a:effectLst/>
                <a:ea typeface="Arial Unicode MS"/>
              </a:rPr>
              <a:t>and </a:t>
            </a:r>
            <a:r>
              <a:rPr lang="en-US" sz="3200" b="1" dirty="0">
                <a:solidFill>
                  <a:schemeClr val="bg1"/>
                </a:solidFill>
                <a:effectLst/>
                <a:uFill>
                  <a:solidFill>
                    <a:srgbClr val="000000"/>
                  </a:solidFill>
                </a:uFill>
                <a:ea typeface="Arial Unicode MS"/>
              </a:rPr>
              <a:t>accept the word that he plants in your hearts</a:t>
            </a:r>
            <a:r>
              <a:rPr lang="en-US" sz="3200" b="1" dirty="0">
                <a:solidFill>
                  <a:schemeClr val="bg1"/>
                </a:solidFill>
                <a:effectLst/>
                <a:ea typeface="Arial Unicode MS"/>
              </a:rPr>
              <a:t>, which is able </a:t>
            </a:r>
            <a:r>
              <a:rPr lang="en-US" sz="3200" b="1" dirty="0">
                <a:solidFill>
                  <a:schemeClr val="bg1"/>
                </a:solidFill>
                <a:effectLst/>
                <a:uFill>
                  <a:solidFill>
                    <a:srgbClr val="000000"/>
                  </a:solidFill>
                </a:uFill>
                <a:ea typeface="Arial Unicode MS"/>
              </a:rPr>
              <a:t>to save you</a:t>
            </a:r>
            <a:r>
              <a:rPr lang="en-US" sz="3200" b="1" dirty="0">
                <a:solidFill>
                  <a:schemeClr val="bg1"/>
                </a:solidFill>
                <a:effectLst/>
                <a:ea typeface="Arial Unicode MS"/>
              </a:rPr>
              <a:t>. </a:t>
            </a:r>
            <a:endParaRPr lang="en-AU" sz="3200" b="1" baseline="30000" dirty="0">
              <a:solidFill>
                <a:schemeClr val="bg1"/>
              </a:solidFill>
              <a:effectLst/>
              <a:uFill>
                <a:solidFill>
                  <a:srgbClr val="000000"/>
                </a:solidFill>
              </a:uFill>
              <a:ea typeface="Arial Unicode MS"/>
              <a:cs typeface="Arial Unicode M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5D3C186-3822-4F04-85DD-22EF15324BA1}"/>
              </a:ext>
            </a:extLst>
          </p:cNvPr>
          <p:cNvCxnSpPr>
            <a:cxnSpLocks/>
          </p:cNvCxnSpPr>
          <p:nvPr/>
        </p:nvCxnSpPr>
        <p:spPr>
          <a:xfrm>
            <a:off x="409575" y="1537593"/>
            <a:ext cx="11201400" cy="0"/>
          </a:xfrm>
          <a:prstGeom prst="line">
            <a:avLst/>
          </a:prstGeom>
          <a:ln w="25400"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8649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1534</TotalTime>
  <Words>346</Words>
  <Application>Microsoft Office PowerPoint</Application>
  <PresentationFormat>Widescreen</PresentationFormat>
  <Paragraphs>77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Brandon Grotesque Black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Amy Stott</dc:creator>
  <cp:lastModifiedBy>Amy Stott</cp:lastModifiedBy>
  <cp:revision>17</cp:revision>
  <dcterms:created xsi:type="dcterms:W3CDTF">2020-08-08T23:45:38Z</dcterms:created>
  <dcterms:modified xsi:type="dcterms:W3CDTF">2020-08-22T23:54:54Z</dcterms:modified>
</cp:coreProperties>
</file>