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1" r:id="rId4"/>
    <p:sldId id="258" r:id="rId5"/>
    <p:sldId id="262" r:id="rId6"/>
    <p:sldId id="270" r:id="rId7"/>
    <p:sldId id="271" r:id="rId8"/>
    <p:sldId id="273" r:id="rId9"/>
    <p:sldId id="272" r:id="rId10"/>
    <p:sldId id="274"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98" autoAdjust="0"/>
    <p:restoredTop sz="94660"/>
  </p:normalViewPr>
  <p:slideViewPr>
    <p:cSldViewPr snapToGrid="0">
      <p:cViewPr varScale="1">
        <p:scale>
          <a:sx n="97" d="100"/>
          <a:sy n="97" d="100"/>
        </p:scale>
        <p:origin x="90"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26A9A-9F85-4220-8C37-CD075FAD03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999F13D-1663-47C6-9A53-EC40F95214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7E8F9DA-7FD2-4392-865E-83BF186E0EE6}"/>
              </a:ext>
            </a:extLst>
          </p:cNvPr>
          <p:cNvSpPr>
            <a:spLocks noGrp="1"/>
          </p:cNvSpPr>
          <p:nvPr>
            <p:ph type="dt" sz="half" idx="10"/>
          </p:nvPr>
        </p:nvSpPr>
        <p:spPr/>
        <p:txBody>
          <a:bodyPr/>
          <a:lstStyle/>
          <a:p>
            <a:fld id="{9938FC71-2070-4A5B-B587-E1A3E77D8817}" type="datetimeFigureOut">
              <a:rPr lang="en-AU" smtClean="0"/>
              <a:t>15/08/2020</a:t>
            </a:fld>
            <a:endParaRPr lang="en-AU"/>
          </a:p>
        </p:txBody>
      </p:sp>
      <p:sp>
        <p:nvSpPr>
          <p:cNvPr id="5" name="Footer Placeholder 4">
            <a:extLst>
              <a:ext uri="{FF2B5EF4-FFF2-40B4-BE49-F238E27FC236}">
                <a16:creationId xmlns:a16="http://schemas.microsoft.com/office/drawing/2014/main" id="{E0D603B6-E6B2-4BE4-9112-E2499E15908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F5A9E4-4DCD-41A0-8249-B551DEEA8277}"/>
              </a:ext>
            </a:extLst>
          </p:cNvPr>
          <p:cNvSpPr>
            <a:spLocks noGrp="1"/>
          </p:cNvSpPr>
          <p:nvPr>
            <p:ph type="sldNum" sz="quarter" idx="12"/>
          </p:nvPr>
        </p:nvSpPr>
        <p:spPr/>
        <p:txBody>
          <a:bodyPr/>
          <a:lstStyle/>
          <a:p>
            <a:fld id="{BEB55D40-A28B-4D58-A1E1-9FC9ED472CEB}" type="slidenum">
              <a:rPr lang="en-AU" smtClean="0"/>
              <a:t>‹#›</a:t>
            </a:fld>
            <a:endParaRPr lang="en-AU"/>
          </a:p>
        </p:txBody>
      </p:sp>
    </p:spTree>
    <p:extLst>
      <p:ext uri="{BB962C8B-B14F-4D97-AF65-F5344CB8AC3E}">
        <p14:creationId xmlns:p14="http://schemas.microsoft.com/office/powerpoint/2010/main" val="97918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980A-93D7-40EB-8904-FDEAFEFD97B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9ECB171-9F34-41DB-BE9A-75CF7F439C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F06C0EA-ECE2-412D-BFBF-515BFBB6A27E}"/>
              </a:ext>
            </a:extLst>
          </p:cNvPr>
          <p:cNvSpPr>
            <a:spLocks noGrp="1"/>
          </p:cNvSpPr>
          <p:nvPr>
            <p:ph type="dt" sz="half" idx="10"/>
          </p:nvPr>
        </p:nvSpPr>
        <p:spPr/>
        <p:txBody>
          <a:bodyPr/>
          <a:lstStyle/>
          <a:p>
            <a:fld id="{9938FC71-2070-4A5B-B587-E1A3E77D8817}" type="datetimeFigureOut">
              <a:rPr lang="en-AU" smtClean="0"/>
              <a:t>15/08/2020</a:t>
            </a:fld>
            <a:endParaRPr lang="en-AU"/>
          </a:p>
        </p:txBody>
      </p:sp>
      <p:sp>
        <p:nvSpPr>
          <p:cNvPr id="5" name="Footer Placeholder 4">
            <a:extLst>
              <a:ext uri="{FF2B5EF4-FFF2-40B4-BE49-F238E27FC236}">
                <a16:creationId xmlns:a16="http://schemas.microsoft.com/office/drawing/2014/main" id="{5E593275-0B4D-45E8-BDC8-5E5DB5CC07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93816DA-B870-42A8-9A67-70003A26C747}"/>
              </a:ext>
            </a:extLst>
          </p:cNvPr>
          <p:cNvSpPr>
            <a:spLocks noGrp="1"/>
          </p:cNvSpPr>
          <p:nvPr>
            <p:ph type="sldNum" sz="quarter" idx="12"/>
          </p:nvPr>
        </p:nvSpPr>
        <p:spPr/>
        <p:txBody>
          <a:bodyPr/>
          <a:lstStyle/>
          <a:p>
            <a:fld id="{BEB55D40-A28B-4D58-A1E1-9FC9ED472CEB}" type="slidenum">
              <a:rPr lang="en-AU" smtClean="0"/>
              <a:t>‹#›</a:t>
            </a:fld>
            <a:endParaRPr lang="en-AU"/>
          </a:p>
        </p:txBody>
      </p:sp>
    </p:spTree>
    <p:extLst>
      <p:ext uri="{BB962C8B-B14F-4D97-AF65-F5344CB8AC3E}">
        <p14:creationId xmlns:p14="http://schemas.microsoft.com/office/powerpoint/2010/main" val="123933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758F9D-F84E-4F6F-9356-4DE6B826D1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AFF0DA2-49D2-4F41-9A9B-D693EF04F9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38FE2B3-D5C9-49A0-8998-4E90E12F42DF}"/>
              </a:ext>
            </a:extLst>
          </p:cNvPr>
          <p:cNvSpPr>
            <a:spLocks noGrp="1"/>
          </p:cNvSpPr>
          <p:nvPr>
            <p:ph type="dt" sz="half" idx="10"/>
          </p:nvPr>
        </p:nvSpPr>
        <p:spPr/>
        <p:txBody>
          <a:bodyPr/>
          <a:lstStyle/>
          <a:p>
            <a:fld id="{9938FC71-2070-4A5B-B587-E1A3E77D8817}" type="datetimeFigureOut">
              <a:rPr lang="en-AU" smtClean="0"/>
              <a:t>15/08/2020</a:t>
            </a:fld>
            <a:endParaRPr lang="en-AU"/>
          </a:p>
        </p:txBody>
      </p:sp>
      <p:sp>
        <p:nvSpPr>
          <p:cNvPr id="5" name="Footer Placeholder 4">
            <a:extLst>
              <a:ext uri="{FF2B5EF4-FFF2-40B4-BE49-F238E27FC236}">
                <a16:creationId xmlns:a16="http://schemas.microsoft.com/office/drawing/2014/main" id="{51E44697-ADC7-4FF3-BFC3-E275264C9ED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2860BD2-1596-45A0-87EC-F28F0DEBE0D5}"/>
              </a:ext>
            </a:extLst>
          </p:cNvPr>
          <p:cNvSpPr>
            <a:spLocks noGrp="1"/>
          </p:cNvSpPr>
          <p:nvPr>
            <p:ph type="sldNum" sz="quarter" idx="12"/>
          </p:nvPr>
        </p:nvSpPr>
        <p:spPr/>
        <p:txBody>
          <a:bodyPr/>
          <a:lstStyle/>
          <a:p>
            <a:fld id="{BEB55D40-A28B-4D58-A1E1-9FC9ED472CEB}" type="slidenum">
              <a:rPr lang="en-AU" smtClean="0"/>
              <a:t>‹#›</a:t>
            </a:fld>
            <a:endParaRPr lang="en-AU"/>
          </a:p>
        </p:txBody>
      </p:sp>
    </p:spTree>
    <p:extLst>
      <p:ext uri="{BB962C8B-B14F-4D97-AF65-F5344CB8AC3E}">
        <p14:creationId xmlns:p14="http://schemas.microsoft.com/office/powerpoint/2010/main" val="392247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3B3F-EF4F-4ADD-85D5-CA358815389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78AFB2A-6467-45C6-AF64-3135A0353C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7BC490A-CD4B-47FD-964C-B687F5DF20BF}"/>
              </a:ext>
            </a:extLst>
          </p:cNvPr>
          <p:cNvSpPr>
            <a:spLocks noGrp="1"/>
          </p:cNvSpPr>
          <p:nvPr>
            <p:ph type="dt" sz="half" idx="10"/>
          </p:nvPr>
        </p:nvSpPr>
        <p:spPr/>
        <p:txBody>
          <a:bodyPr/>
          <a:lstStyle/>
          <a:p>
            <a:fld id="{9938FC71-2070-4A5B-B587-E1A3E77D8817}" type="datetimeFigureOut">
              <a:rPr lang="en-AU" smtClean="0"/>
              <a:t>15/08/2020</a:t>
            </a:fld>
            <a:endParaRPr lang="en-AU"/>
          </a:p>
        </p:txBody>
      </p:sp>
      <p:sp>
        <p:nvSpPr>
          <p:cNvPr id="5" name="Footer Placeholder 4">
            <a:extLst>
              <a:ext uri="{FF2B5EF4-FFF2-40B4-BE49-F238E27FC236}">
                <a16:creationId xmlns:a16="http://schemas.microsoft.com/office/drawing/2014/main" id="{0DF326B0-D180-4922-8026-3E17931E32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2A713FA-F58D-46C4-A737-4F6B0DC8CA8A}"/>
              </a:ext>
            </a:extLst>
          </p:cNvPr>
          <p:cNvSpPr>
            <a:spLocks noGrp="1"/>
          </p:cNvSpPr>
          <p:nvPr>
            <p:ph type="sldNum" sz="quarter" idx="12"/>
          </p:nvPr>
        </p:nvSpPr>
        <p:spPr/>
        <p:txBody>
          <a:bodyPr/>
          <a:lstStyle/>
          <a:p>
            <a:fld id="{BEB55D40-A28B-4D58-A1E1-9FC9ED472CEB}" type="slidenum">
              <a:rPr lang="en-AU" smtClean="0"/>
              <a:t>‹#›</a:t>
            </a:fld>
            <a:endParaRPr lang="en-AU"/>
          </a:p>
        </p:txBody>
      </p:sp>
    </p:spTree>
    <p:extLst>
      <p:ext uri="{BB962C8B-B14F-4D97-AF65-F5344CB8AC3E}">
        <p14:creationId xmlns:p14="http://schemas.microsoft.com/office/powerpoint/2010/main" val="273250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9B59A-B153-4405-AECB-5342E87F04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2D2A3D1-5968-4CE8-8810-96707E889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3E7576-3B92-46BF-AB9C-068ED7F491BD}"/>
              </a:ext>
            </a:extLst>
          </p:cNvPr>
          <p:cNvSpPr>
            <a:spLocks noGrp="1"/>
          </p:cNvSpPr>
          <p:nvPr>
            <p:ph type="dt" sz="half" idx="10"/>
          </p:nvPr>
        </p:nvSpPr>
        <p:spPr/>
        <p:txBody>
          <a:bodyPr/>
          <a:lstStyle/>
          <a:p>
            <a:fld id="{9938FC71-2070-4A5B-B587-E1A3E77D8817}" type="datetimeFigureOut">
              <a:rPr lang="en-AU" smtClean="0"/>
              <a:t>15/08/2020</a:t>
            </a:fld>
            <a:endParaRPr lang="en-AU"/>
          </a:p>
        </p:txBody>
      </p:sp>
      <p:sp>
        <p:nvSpPr>
          <p:cNvPr id="5" name="Footer Placeholder 4">
            <a:extLst>
              <a:ext uri="{FF2B5EF4-FFF2-40B4-BE49-F238E27FC236}">
                <a16:creationId xmlns:a16="http://schemas.microsoft.com/office/drawing/2014/main" id="{D3126473-B66E-459F-BCD7-C42A3185A07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67015E3-8851-4AE9-9601-E25D3232F5C9}"/>
              </a:ext>
            </a:extLst>
          </p:cNvPr>
          <p:cNvSpPr>
            <a:spLocks noGrp="1"/>
          </p:cNvSpPr>
          <p:nvPr>
            <p:ph type="sldNum" sz="quarter" idx="12"/>
          </p:nvPr>
        </p:nvSpPr>
        <p:spPr/>
        <p:txBody>
          <a:bodyPr/>
          <a:lstStyle/>
          <a:p>
            <a:fld id="{BEB55D40-A28B-4D58-A1E1-9FC9ED472CEB}" type="slidenum">
              <a:rPr lang="en-AU" smtClean="0"/>
              <a:t>‹#›</a:t>
            </a:fld>
            <a:endParaRPr lang="en-AU"/>
          </a:p>
        </p:txBody>
      </p:sp>
    </p:spTree>
    <p:extLst>
      <p:ext uri="{BB962C8B-B14F-4D97-AF65-F5344CB8AC3E}">
        <p14:creationId xmlns:p14="http://schemas.microsoft.com/office/powerpoint/2010/main" val="884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A086-AED4-42C5-B56C-574A94DE838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CF321BF-F219-4500-9CD2-93415066B9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DF873C8-BCA3-44F2-9065-A0AABDDDF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54A1B23-0925-434F-BFA9-D546533B8585}"/>
              </a:ext>
            </a:extLst>
          </p:cNvPr>
          <p:cNvSpPr>
            <a:spLocks noGrp="1"/>
          </p:cNvSpPr>
          <p:nvPr>
            <p:ph type="dt" sz="half" idx="10"/>
          </p:nvPr>
        </p:nvSpPr>
        <p:spPr/>
        <p:txBody>
          <a:bodyPr/>
          <a:lstStyle/>
          <a:p>
            <a:fld id="{9938FC71-2070-4A5B-B587-E1A3E77D8817}" type="datetimeFigureOut">
              <a:rPr lang="en-AU" smtClean="0"/>
              <a:t>15/08/2020</a:t>
            </a:fld>
            <a:endParaRPr lang="en-AU"/>
          </a:p>
        </p:txBody>
      </p:sp>
      <p:sp>
        <p:nvSpPr>
          <p:cNvPr id="6" name="Footer Placeholder 5">
            <a:extLst>
              <a:ext uri="{FF2B5EF4-FFF2-40B4-BE49-F238E27FC236}">
                <a16:creationId xmlns:a16="http://schemas.microsoft.com/office/drawing/2014/main" id="{C956CEFD-340A-4159-AFF3-1F3A4ECDE37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261B83B-709E-4262-99E7-26533C9E2574}"/>
              </a:ext>
            </a:extLst>
          </p:cNvPr>
          <p:cNvSpPr>
            <a:spLocks noGrp="1"/>
          </p:cNvSpPr>
          <p:nvPr>
            <p:ph type="sldNum" sz="quarter" idx="12"/>
          </p:nvPr>
        </p:nvSpPr>
        <p:spPr/>
        <p:txBody>
          <a:bodyPr/>
          <a:lstStyle/>
          <a:p>
            <a:fld id="{BEB55D40-A28B-4D58-A1E1-9FC9ED472CEB}" type="slidenum">
              <a:rPr lang="en-AU" smtClean="0"/>
              <a:t>‹#›</a:t>
            </a:fld>
            <a:endParaRPr lang="en-AU"/>
          </a:p>
        </p:txBody>
      </p:sp>
    </p:spTree>
    <p:extLst>
      <p:ext uri="{BB962C8B-B14F-4D97-AF65-F5344CB8AC3E}">
        <p14:creationId xmlns:p14="http://schemas.microsoft.com/office/powerpoint/2010/main" val="195869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9406-5AE8-4413-863D-FB4A868B4D0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20C5779-D2DD-4B2E-AB3C-9F31BE085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B06E49-6A20-4138-B6DD-A9CC2C803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7D78F0A-6D18-454A-B301-86F2AF1E9D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2F1E70-0767-4E75-A654-BF73DADE5E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BC5853C-5C07-43FE-B546-A3F22A75F2BE}"/>
              </a:ext>
            </a:extLst>
          </p:cNvPr>
          <p:cNvSpPr>
            <a:spLocks noGrp="1"/>
          </p:cNvSpPr>
          <p:nvPr>
            <p:ph type="dt" sz="half" idx="10"/>
          </p:nvPr>
        </p:nvSpPr>
        <p:spPr/>
        <p:txBody>
          <a:bodyPr/>
          <a:lstStyle/>
          <a:p>
            <a:fld id="{9938FC71-2070-4A5B-B587-E1A3E77D8817}" type="datetimeFigureOut">
              <a:rPr lang="en-AU" smtClean="0"/>
              <a:t>15/08/2020</a:t>
            </a:fld>
            <a:endParaRPr lang="en-AU"/>
          </a:p>
        </p:txBody>
      </p:sp>
      <p:sp>
        <p:nvSpPr>
          <p:cNvPr id="8" name="Footer Placeholder 7">
            <a:extLst>
              <a:ext uri="{FF2B5EF4-FFF2-40B4-BE49-F238E27FC236}">
                <a16:creationId xmlns:a16="http://schemas.microsoft.com/office/drawing/2014/main" id="{03ADBEAC-6189-4EE1-8A99-AD87DCE0D8A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9DA8A5E-26FD-4AFB-A775-34A33EEE0D6F}"/>
              </a:ext>
            </a:extLst>
          </p:cNvPr>
          <p:cNvSpPr>
            <a:spLocks noGrp="1"/>
          </p:cNvSpPr>
          <p:nvPr>
            <p:ph type="sldNum" sz="quarter" idx="12"/>
          </p:nvPr>
        </p:nvSpPr>
        <p:spPr/>
        <p:txBody>
          <a:bodyPr/>
          <a:lstStyle/>
          <a:p>
            <a:fld id="{BEB55D40-A28B-4D58-A1E1-9FC9ED472CEB}" type="slidenum">
              <a:rPr lang="en-AU" smtClean="0"/>
              <a:t>‹#›</a:t>
            </a:fld>
            <a:endParaRPr lang="en-AU"/>
          </a:p>
        </p:txBody>
      </p:sp>
    </p:spTree>
    <p:extLst>
      <p:ext uri="{BB962C8B-B14F-4D97-AF65-F5344CB8AC3E}">
        <p14:creationId xmlns:p14="http://schemas.microsoft.com/office/powerpoint/2010/main" val="2365073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90BF-FA6F-487C-9055-C041DD6457D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AD188EF-1E8C-40CA-B586-F5E2A021D95A}"/>
              </a:ext>
            </a:extLst>
          </p:cNvPr>
          <p:cNvSpPr>
            <a:spLocks noGrp="1"/>
          </p:cNvSpPr>
          <p:nvPr>
            <p:ph type="dt" sz="half" idx="10"/>
          </p:nvPr>
        </p:nvSpPr>
        <p:spPr/>
        <p:txBody>
          <a:bodyPr/>
          <a:lstStyle/>
          <a:p>
            <a:fld id="{9938FC71-2070-4A5B-B587-E1A3E77D8817}" type="datetimeFigureOut">
              <a:rPr lang="en-AU" smtClean="0"/>
              <a:t>15/08/2020</a:t>
            </a:fld>
            <a:endParaRPr lang="en-AU"/>
          </a:p>
        </p:txBody>
      </p:sp>
      <p:sp>
        <p:nvSpPr>
          <p:cNvPr id="4" name="Footer Placeholder 3">
            <a:extLst>
              <a:ext uri="{FF2B5EF4-FFF2-40B4-BE49-F238E27FC236}">
                <a16:creationId xmlns:a16="http://schemas.microsoft.com/office/drawing/2014/main" id="{94D58810-D8DD-4679-BB76-587FA43A6AB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697347E-3BE0-438A-A70B-7BC1A69A96EC}"/>
              </a:ext>
            </a:extLst>
          </p:cNvPr>
          <p:cNvSpPr>
            <a:spLocks noGrp="1"/>
          </p:cNvSpPr>
          <p:nvPr>
            <p:ph type="sldNum" sz="quarter" idx="12"/>
          </p:nvPr>
        </p:nvSpPr>
        <p:spPr/>
        <p:txBody>
          <a:bodyPr/>
          <a:lstStyle/>
          <a:p>
            <a:fld id="{BEB55D40-A28B-4D58-A1E1-9FC9ED472CEB}" type="slidenum">
              <a:rPr lang="en-AU" smtClean="0"/>
              <a:t>‹#›</a:t>
            </a:fld>
            <a:endParaRPr lang="en-AU"/>
          </a:p>
        </p:txBody>
      </p:sp>
    </p:spTree>
    <p:extLst>
      <p:ext uri="{BB962C8B-B14F-4D97-AF65-F5344CB8AC3E}">
        <p14:creationId xmlns:p14="http://schemas.microsoft.com/office/powerpoint/2010/main" val="4143442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C03767-D9C2-4010-8F40-079CABED5D16}"/>
              </a:ext>
            </a:extLst>
          </p:cNvPr>
          <p:cNvSpPr>
            <a:spLocks noGrp="1"/>
          </p:cNvSpPr>
          <p:nvPr>
            <p:ph type="dt" sz="half" idx="10"/>
          </p:nvPr>
        </p:nvSpPr>
        <p:spPr/>
        <p:txBody>
          <a:bodyPr/>
          <a:lstStyle/>
          <a:p>
            <a:fld id="{9938FC71-2070-4A5B-B587-E1A3E77D8817}" type="datetimeFigureOut">
              <a:rPr lang="en-AU" smtClean="0"/>
              <a:t>15/08/2020</a:t>
            </a:fld>
            <a:endParaRPr lang="en-AU"/>
          </a:p>
        </p:txBody>
      </p:sp>
      <p:sp>
        <p:nvSpPr>
          <p:cNvPr id="3" name="Footer Placeholder 2">
            <a:extLst>
              <a:ext uri="{FF2B5EF4-FFF2-40B4-BE49-F238E27FC236}">
                <a16:creationId xmlns:a16="http://schemas.microsoft.com/office/drawing/2014/main" id="{D3091ECD-254F-4966-AB0F-D13E769A05E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2BC3A90-56F7-4607-929B-B4613A777D9E}"/>
              </a:ext>
            </a:extLst>
          </p:cNvPr>
          <p:cNvSpPr>
            <a:spLocks noGrp="1"/>
          </p:cNvSpPr>
          <p:nvPr>
            <p:ph type="sldNum" sz="quarter" idx="12"/>
          </p:nvPr>
        </p:nvSpPr>
        <p:spPr/>
        <p:txBody>
          <a:bodyPr/>
          <a:lstStyle/>
          <a:p>
            <a:fld id="{BEB55D40-A28B-4D58-A1E1-9FC9ED472CEB}" type="slidenum">
              <a:rPr lang="en-AU" smtClean="0"/>
              <a:t>‹#›</a:t>
            </a:fld>
            <a:endParaRPr lang="en-AU"/>
          </a:p>
        </p:txBody>
      </p:sp>
    </p:spTree>
    <p:extLst>
      <p:ext uri="{BB962C8B-B14F-4D97-AF65-F5344CB8AC3E}">
        <p14:creationId xmlns:p14="http://schemas.microsoft.com/office/powerpoint/2010/main" val="259339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98AE-E317-4454-9C8A-7DE936692A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D7B0FF0-B974-4EDE-81DE-402844D1C1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8D648B1-8D38-488E-A15F-DD24134D8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6DBCC-DB0F-4C36-878B-226275BECD99}"/>
              </a:ext>
            </a:extLst>
          </p:cNvPr>
          <p:cNvSpPr>
            <a:spLocks noGrp="1"/>
          </p:cNvSpPr>
          <p:nvPr>
            <p:ph type="dt" sz="half" idx="10"/>
          </p:nvPr>
        </p:nvSpPr>
        <p:spPr/>
        <p:txBody>
          <a:bodyPr/>
          <a:lstStyle/>
          <a:p>
            <a:fld id="{9938FC71-2070-4A5B-B587-E1A3E77D8817}" type="datetimeFigureOut">
              <a:rPr lang="en-AU" smtClean="0"/>
              <a:t>15/08/2020</a:t>
            </a:fld>
            <a:endParaRPr lang="en-AU"/>
          </a:p>
        </p:txBody>
      </p:sp>
      <p:sp>
        <p:nvSpPr>
          <p:cNvPr id="6" name="Footer Placeholder 5">
            <a:extLst>
              <a:ext uri="{FF2B5EF4-FFF2-40B4-BE49-F238E27FC236}">
                <a16:creationId xmlns:a16="http://schemas.microsoft.com/office/drawing/2014/main" id="{49D8BFF9-53B1-460F-BBAE-7CD1CC8288A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0178DB9-D401-4629-ABDC-3B3E4739CAE7}"/>
              </a:ext>
            </a:extLst>
          </p:cNvPr>
          <p:cNvSpPr>
            <a:spLocks noGrp="1"/>
          </p:cNvSpPr>
          <p:nvPr>
            <p:ph type="sldNum" sz="quarter" idx="12"/>
          </p:nvPr>
        </p:nvSpPr>
        <p:spPr/>
        <p:txBody>
          <a:bodyPr/>
          <a:lstStyle/>
          <a:p>
            <a:fld id="{BEB55D40-A28B-4D58-A1E1-9FC9ED472CEB}" type="slidenum">
              <a:rPr lang="en-AU" smtClean="0"/>
              <a:t>‹#›</a:t>
            </a:fld>
            <a:endParaRPr lang="en-AU"/>
          </a:p>
        </p:txBody>
      </p:sp>
    </p:spTree>
    <p:extLst>
      <p:ext uri="{BB962C8B-B14F-4D97-AF65-F5344CB8AC3E}">
        <p14:creationId xmlns:p14="http://schemas.microsoft.com/office/powerpoint/2010/main" val="123713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D12C6-604F-46D2-B114-E9A5D5AC46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04B12DD-5E91-46B4-A3FB-3FB24E04D9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705C620-D881-497E-A324-E7D1D9D66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1A5256-1E86-4DB6-B4D1-0AA0C8B32D7B}"/>
              </a:ext>
            </a:extLst>
          </p:cNvPr>
          <p:cNvSpPr>
            <a:spLocks noGrp="1"/>
          </p:cNvSpPr>
          <p:nvPr>
            <p:ph type="dt" sz="half" idx="10"/>
          </p:nvPr>
        </p:nvSpPr>
        <p:spPr/>
        <p:txBody>
          <a:bodyPr/>
          <a:lstStyle/>
          <a:p>
            <a:fld id="{9938FC71-2070-4A5B-B587-E1A3E77D8817}" type="datetimeFigureOut">
              <a:rPr lang="en-AU" smtClean="0"/>
              <a:t>15/08/2020</a:t>
            </a:fld>
            <a:endParaRPr lang="en-AU"/>
          </a:p>
        </p:txBody>
      </p:sp>
      <p:sp>
        <p:nvSpPr>
          <p:cNvPr id="6" name="Footer Placeholder 5">
            <a:extLst>
              <a:ext uri="{FF2B5EF4-FFF2-40B4-BE49-F238E27FC236}">
                <a16:creationId xmlns:a16="http://schemas.microsoft.com/office/drawing/2014/main" id="{3848DEB5-5449-4290-93A9-068D7D57772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807B023-B32D-4B38-81CB-9874804D6CBD}"/>
              </a:ext>
            </a:extLst>
          </p:cNvPr>
          <p:cNvSpPr>
            <a:spLocks noGrp="1"/>
          </p:cNvSpPr>
          <p:nvPr>
            <p:ph type="sldNum" sz="quarter" idx="12"/>
          </p:nvPr>
        </p:nvSpPr>
        <p:spPr/>
        <p:txBody>
          <a:bodyPr/>
          <a:lstStyle/>
          <a:p>
            <a:fld id="{BEB55D40-A28B-4D58-A1E1-9FC9ED472CEB}" type="slidenum">
              <a:rPr lang="en-AU" smtClean="0"/>
              <a:t>‹#›</a:t>
            </a:fld>
            <a:endParaRPr lang="en-AU"/>
          </a:p>
        </p:txBody>
      </p:sp>
    </p:spTree>
    <p:extLst>
      <p:ext uri="{BB962C8B-B14F-4D97-AF65-F5344CB8AC3E}">
        <p14:creationId xmlns:p14="http://schemas.microsoft.com/office/powerpoint/2010/main" val="240252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96F5A8-EE93-42D0-9814-6894EE3A2D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925691E-786E-4BCB-B3D5-0B23D7D14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C6651EA-90B3-4B20-8C02-D14EA89712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8FC71-2070-4A5B-B587-E1A3E77D8817}" type="datetimeFigureOut">
              <a:rPr lang="en-AU" smtClean="0"/>
              <a:t>15/08/2020</a:t>
            </a:fld>
            <a:endParaRPr lang="en-AU"/>
          </a:p>
        </p:txBody>
      </p:sp>
      <p:sp>
        <p:nvSpPr>
          <p:cNvPr id="5" name="Footer Placeholder 4">
            <a:extLst>
              <a:ext uri="{FF2B5EF4-FFF2-40B4-BE49-F238E27FC236}">
                <a16:creationId xmlns:a16="http://schemas.microsoft.com/office/drawing/2014/main" id="{D51D3E38-009D-4164-AE6C-84A8BB1CD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B044C2C-A18B-4B4A-B2CE-C08EFE089B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55D40-A28B-4D58-A1E1-9FC9ED472CEB}" type="slidenum">
              <a:rPr lang="en-AU" smtClean="0"/>
              <a:t>‹#›</a:t>
            </a:fld>
            <a:endParaRPr lang="en-AU"/>
          </a:p>
        </p:txBody>
      </p:sp>
    </p:spTree>
    <p:extLst>
      <p:ext uri="{BB962C8B-B14F-4D97-AF65-F5344CB8AC3E}">
        <p14:creationId xmlns:p14="http://schemas.microsoft.com/office/powerpoint/2010/main" val="2450115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jp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BECA5-FDEE-489A-AADD-4724B1763EE1}"/>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DEFD90C3-DF97-4E9D-9982-7A42E723AD01}"/>
              </a:ext>
            </a:extLst>
          </p:cNvPr>
          <p:cNvSpPr>
            <a:spLocks noGrp="1"/>
          </p:cNvSpPr>
          <p:nvPr>
            <p:ph type="subTitle" idx="1"/>
          </p:nvPr>
        </p:nvSpPr>
        <p:spPr/>
        <p:txBody>
          <a:bodyPr/>
          <a:lstStyle/>
          <a:p>
            <a:endParaRPr lang="en-AU"/>
          </a:p>
        </p:txBody>
      </p:sp>
      <p:pic>
        <p:nvPicPr>
          <p:cNvPr id="5" name="Picture 4" descr="A picture containing building, outdoor, sitting, brick&#10;&#10;Description automatically generated">
            <a:extLst>
              <a:ext uri="{FF2B5EF4-FFF2-40B4-BE49-F238E27FC236}">
                <a16:creationId xmlns:a16="http://schemas.microsoft.com/office/drawing/2014/main" id="{3DE4D4D1-FFD8-424A-967A-FD54BD125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569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uilding, outdoor, sitting, brick&#10;&#10;Description automatically generated">
            <a:extLst>
              <a:ext uri="{FF2B5EF4-FFF2-40B4-BE49-F238E27FC236}">
                <a16:creationId xmlns:a16="http://schemas.microsoft.com/office/drawing/2014/main" id="{E5960D6D-7279-4BB4-9035-87394E36B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Content Placeholder 4" descr="A sign on the side of a building&#10;&#10;Description automatically generated">
            <a:extLst>
              <a:ext uri="{FF2B5EF4-FFF2-40B4-BE49-F238E27FC236}">
                <a16:creationId xmlns:a16="http://schemas.microsoft.com/office/drawing/2014/main" id="{42F7EDF4-1ECD-46EF-B815-49828839109B}"/>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bright="-2000" contrast="5000"/>
                    </a14:imgEffect>
                  </a14:imgLayer>
                </a14:imgProps>
              </a:ext>
              <a:ext uri="{28A0092B-C50C-407E-A947-70E740481C1C}">
                <a14:useLocalDpi xmlns:a14="http://schemas.microsoft.com/office/drawing/2010/main" val="0"/>
              </a:ext>
            </a:extLst>
          </a:blip>
          <a:srcRect t="29930" b="40882"/>
          <a:stretch/>
        </p:blipFill>
        <p:spPr>
          <a:xfrm>
            <a:off x="2486025" y="2203270"/>
            <a:ext cx="6981825" cy="2046514"/>
          </a:xfrm>
        </p:spPr>
      </p:pic>
      <p:sp>
        <p:nvSpPr>
          <p:cNvPr id="2" name="TextBox 1">
            <a:extLst>
              <a:ext uri="{FF2B5EF4-FFF2-40B4-BE49-F238E27FC236}">
                <a16:creationId xmlns:a16="http://schemas.microsoft.com/office/drawing/2014/main" id="{AF2DD2A7-6142-41C2-90C3-F3819CD536F2}"/>
              </a:ext>
            </a:extLst>
          </p:cNvPr>
          <p:cNvSpPr txBox="1"/>
          <p:nvPr/>
        </p:nvSpPr>
        <p:spPr>
          <a:xfrm>
            <a:off x="2717074" y="2249236"/>
            <a:ext cx="6757851" cy="2339102"/>
          </a:xfrm>
          <a:prstGeom prst="rect">
            <a:avLst/>
          </a:prstGeom>
          <a:solidFill>
            <a:schemeClr val="tx1">
              <a:alpha val="98000"/>
            </a:schemeClr>
          </a:solidFill>
        </p:spPr>
        <p:txBody>
          <a:bodyPr wrap="square" rtlCol="0">
            <a:spAutoFit/>
          </a:bodyPr>
          <a:lstStyle/>
          <a:p>
            <a:pPr algn="ctr">
              <a:spcBef>
                <a:spcPts val="1200"/>
              </a:spcBef>
            </a:pPr>
            <a:endParaRPr lang="en-AU" sz="700" b="1" spc="300" dirty="0">
              <a:solidFill>
                <a:schemeClr val="bg1">
                  <a:lumMod val="85000"/>
                </a:schemeClr>
              </a:solidFill>
              <a:latin typeface="Brandon Grotesque Black" panose="020B0A03020203060202" pitchFamily="34" charset="0"/>
            </a:endParaRPr>
          </a:p>
          <a:p>
            <a:pPr algn="ctr">
              <a:spcBef>
                <a:spcPts val="1200"/>
              </a:spcBef>
            </a:pPr>
            <a:r>
              <a:rPr lang="en-AU" sz="4400" b="1" spc="300" dirty="0">
                <a:solidFill>
                  <a:schemeClr val="bg1">
                    <a:lumMod val="85000"/>
                  </a:schemeClr>
                </a:solidFill>
                <a:latin typeface="Brandon Grotesque Black" panose="020B0A03020203060202" pitchFamily="34" charset="0"/>
              </a:rPr>
              <a:t>MAKE IT </a:t>
            </a:r>
          </a:p>
          <a:p>
            <a:pPr algn="ctr"/>
            <a:r>
              <a:rPr lang="en-AU" sz="8000" b="1" spc="300" dirty="0">
                <a:solidFill>
                  <a:schemeClr val="bg1"/>
                </a:solidFill>
                <a:latin typeface="Brandon Grotesque Black" panose="020B0A03020203060202" pitchFamily="34" charset="0"/>
              </a:rPr>
              <a:t>OBVIOUS</a:t>
            </a:r>
            <a:endParaRPr lang="en-AU" sz="3200" b="1" spc="300" dirty="0">
              <a:solidFill>
                <a:schemeClr val="bg1"/>
              </a:solidFill>
              <a:latin typeface="Brandon Grotesque Black" panose="020B0A03020203060202" pitchFamily="34" charset="0"/>
            </a:endParaRPr>
          </a:p>
        </p:txBody>
      </p:sp>
    </p:spTree>
    <p:extLst>
      <p:ext uri="{BB962C8B-B14F-4D97-AF65-F5344CB8AC3E}">
        <p14:creationId xmlns:p14="http://schemas.microsoft.com/office/powerpoint/2010/main" val="1637591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uilding, outdoor, sitting, brick&#10;&#10;Description automatically generated">
            <a:extLst>
              <a:ext uri="{FF2B5EF4-FFF2-40B4-BE49-F238E27FC236}">
                <a16:creationId xmlns:a16="http://schemas.microsoft.com/office/drawing/2014/main" id="{E5960D6D-7279-4BB4-9035-87394E36B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Content Placeholder 4" descr="A sign on the side of a building&#10;&#10;Description automatically generated">
            <a:extLst>
              <a:ext uri="{FF2B5EF4-FFF2-40B4-BE49-F238E27FC236}">
                <a16:creationId xmlns:a16="http://schemas.microsoft.com/office/drawing/2014/main" id="{42F7EDF4-1ECD-46EF-B815-49828839109B}"/>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bright="-2000" contrast="5000"/>
                    </a14:imgEffect>
                  </a14:imgLayer>
                </a14:imgProps>
              </a:ext>
              <a:ext uri="{28A0092B-C50C-407E-A947-70E740481C1C}">
                <a14:useLocalDpi xmlns:a14="http://schemas.microsoft.com/office/drawing/2010/main" val="0"/>
              </a:ext>
            </a:extLst>
          </a:blip>
          <a:srcRect t="29930" b="40882"/>
          <a:stretch/>
        </p:blipFill>
        <p:spPr>
          <a:xfrm>
            <a:off x="2486025" y="2203270"/>
            <a:ext cx="6981825" cy="2046514"/>
          </a:xfrm>
        </p:spPr>
      </p:pic>
      <p:sp>
        <p:nvSpPr>
          <p:cNvPr id="2" name="TextBox 1">
            <a:extLst>
              <a:ext uri="{FF2B5EF4-FFF2-40B4-BE49-F238E27FC236}">
                <a16:creationId xmlns:a16="http://schemas.microsoft.com/office/drawing/2014/main" id="{AF2DD2A7-6142-41C2-90C3-F3819CD536F2}"/>
              </a:ext>
            </a:extLst>
          </p:cNvPr>
          <p:cNvSpPr txBox="1"/>
          <p:nvPr/>
        </p:nvSpPr>
        <p:spPr>
          <a:xfrm>
            <a:off x="2717074" y="2249236"/>
            <a:ext cx="6757851" cy="2262158"/>
          </a:xfrm>
          <a:prstGeom prst="rect">
            <a:avLst/>
          </a:prstGeom>
          <a:solidFill>
            <a:schemeClr val="tx1">
              <a:alpha val="98000"/>
            </a:schemeClr>
          </a:solidFill>
        </p:spPr>
        <p:txBody>
          <a:bodyPr wrap="square" rtlCol="0">
            <a:spAutoFit/>
          </a:bodyPr>
          <a:lstStyle/>
          <a:p>
            <a:pPr algn="ctr">
              <a:spcBef>
                <a:spcPts val="1200"/>
              </a:spcBef>
            </a:pPr>
            <a:endParaRPr lang="en-AU" sz="700" b="1" spc="300" dirty="0">
              <a:solidFill>
                <a:schemeClr val="bg1">
                  <a:lumMod val="85000"/>
                </a:schemeClr>
              </a:solidFill>
              <a:latin typeface="Brandon Grotesque Black" panose="020B0A03020203060202" pitchFamily="34" charset="0"/>
            </a:endParaRPr>
          </a:p>
          <a:p>
            <a:pPr algn="ctr">
              <a:spcBef>
                <a:spcPts val="1200"/>
              </a:spcBef>
            </a:pPr>
            <a:r>
              <a:rPr lang="en-AU" sz="4400" b="1" spc="300" dirty="0">
                <a:solidFill>
                  <a:schemeClr val="bg1">
                    <a:lumMod val="85000"/>
                  </a:schemeClr>
                </a:solidFill>
                <a:latin typeface="Brandon Grotesque Black" panose="020B0A03020203060202" pitchFamily="34" charset="0"/>
              </a:rPr>
              <a:t>MAKE IT </a:t>
            </a:r>
          </a:p>
          <a:p>
            <a:pPr algn="ctr"/>
            <a:r>
              <a:rPr lang="en-AU" sz="8000" b="1" spc="300" dirty="0">
                <a:solidFill>
                  <a:schemeClr val="bg1"/>
                </a:solidFill>
                <a:latin typeface="Brandon Grotesque Black" panose="020B0A03020203060202" pitchFamily="34" charset="0"/>
              </a:rPr>
              <a:t>EASY</a:t>
            </a:r>
            <a:endParaRPr lang="en-AU" sz="3200" b="1" spc="300" dirty="0">
              <a:solidFill>
                <a:schemeClr val="bg1"/>
              </a:solidFill>
              <a:latin typeface="Brandon Grotesque Black" panose="020B0A03020203060202" pitchFamily="34" charset="0"/>
            </a:endParaRPr>
          </a:p>
        </p:txBody>
      </p:sp>
    </p:spTree>
    <p:extLst>
      <p:ext uri="{BB962C8B-B14F-4D97-AF65-F5344CB8AC3E}">
        <p14:creationId xmlns:p14="http://schemas.microsoft.com/office/powerpoint/2010/main" val="3264136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uilding, outdoor, sitting, brick&#10;&#10;Description automatically generated">
            <a:extLst>
              <a:ext uri="{FF2B5EF4-FFF2-40B4-BE49-F238E27FC236}">
                <a16:creationId xmlns:a16="http://schemas.microsoft.com/office/drawing/2014/main" id="{E5960D6D-7279-4BB4-9035-87394E36B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sign in front of a brick building&#10;&#10;Description automatically generated">
            <a:extLst>
              <a:ext uri="{FF2B5EF4-FFF2-40B4-BE49-F238E27FC236}">
                <a16:creationId xmlns:a16="http://schemas.microsoft.com/office/drawing/2014/main" id="{098BD3F9-1F6C-4133-9860-9B269A0E4E1C}"/>
              </a:ext>
            </a:extLst>
          </p:cNvPr>
          <p:cNvPicPr>
            <a:picLocks noChangeAspect="1"/>
          </p:cNvPicPr>
          <p:nvPr/>
        </p:nvPicPr>
        <p:blipFill rotWithShape="1">
          <a:blip r:embed="rId3">
            <a:extLst>
              <a:ext uri="{28A0092B-C50C-407E-A947-70E740481C1C}">
                <a14:useLocalDpi xmlns:a14="http://schemas.microsoft.com/office/drawing/2010/main" val="0"/>
              </a:ext>
            </a:extLst>
          </a:blip>
          <a:srcRect l="9713" t="27095" r="4663" b="37989"/>
          <a:stretch/>
        </p:blipFill>
        <p:spPr>
          <a:xfrm>
            <a:off x="3175819" y="2015613"/>
            <a:ext cx="5958350" cy="2458064"/>
          </a:xfrm>
          <a:prstGeom prst="rect">
            <a:avLst/>
          </a:prstGeom>
        </p:spPr>
      </p:pic>
    </p:spTree>
    <p:extLst>
      <p:ext uri="{BB962C8B-B14F-4D97-AF65-F5344CB8AC3E}">
        <p14:creationId xmlns:p14="http://schemas.microsoft.com/office/powerpoint/2010/main" val="153508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1C15-0C77-40C1-962C-F0F0C5289B56}"/>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159D0AE1-2C7A-4FE5-BFAF-7891E331C015}"/>
              </a:ext>
            </a:extLst>
          </p:cNvPr>
          <p:cNvSpPr>
            <a:spLocks noGrp="1"/>
          </p:cNvSpPr>
          <p:nvPr>
            <p:ph idx="1"/>
          </p:nvPr>
        </p:nvSpPr>
        <p:spPr/>
        <p:txBody>
          <a:bodyPr/>
          <a:lstStyle/>
          <a:p>
            <a:endParaRPr lang="en-AU"/>
          </a:p>
        </p:txBody>
      </p:sp>
      <p:pic>
        <p:nvPicPr>
          <p:cNvPr id="5" name="Picture 4">
            <a:extLst>
              <a:ext uri="{FF2B5EF4-FFF2-40B4-BE49-F238E27FC236}">
                <a16:creationId xmlns:a16="http://schemas.microsoft.com/office/drawing/2014/main" id="{05D9EA04-075F-40BC-A762-C54D6D6D14E1}"/>
              </a:ext>
            </a:extLst>
          </p:cNvPr>
          <p:cNvPicPr>
            <a:picLocks noChangeAspect="1"/>
          </p:cNvPicPr>
          <p:nvPr/>
        </p:nvPicPr>
        <p:blipFill rotWithShape="1">
          <a:blip r:embed="rId2"/>
          <a:srcRect r="50000"/>
          <a:stretch/>
        </p:blipFill>
        <p:spPr>
          <a:xfrm>
            <a:off x="0" y="0"/>
            <a:ext cx="12192000" cy="6858000"/>
          </a:xfrm>
          <a:prstGeom prst="rect">
            <a:avLst/>
          </a:prstGeom>
        </p:spPr>
      </p:pic>
      <p:sp>
        <p:nvSpPr>
          <p:cNvPr id="8" name="Rectangle 7">
            <a:extLst>
              <a:ext uri="{FF2B5EF4-FFF2-40B4-BE49-F238E27FC236}">
                <a16:creationId xmlns:a16="http://schemas.microsoft.com/office/drawing/2014/main" id="{F5B71A07-FCE0-4206-9A5B-3F74315F3285}"/>
              </a:ext>
            </a:extLst>
          </p:cNvPr>
          <p:cNvSpPr/>
          <p:nvPr/>
        </p:nvSpPr>
        <p:spPr>
          <a:xfrm>
            <a:off x="0" y="0"/>
            <a:ext cx="12191999" cy="6857999"/>
          </a:xfrm>
          <a:prstGeom prst="rect">
            <a:avLst/>
          </a:prstGeom>
          <a:solidFill>
            <a:schemeClr val="tx1">
              <a:alpha val="60000"/>
            </a:schemeClr>
          </a:solidFill>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7F41E73C-8E58-4605-9FCC-B1D621F2C0E3}"/>
              </a:ext>
            </a:extLst>
          </p:cNvPr>
          <p:cNvSpPr txBox="1"/>
          <p:nvPr/>
        </p:nvSpPr>
        <p:spPr>
          <a:xfrm>
            <a:off x="324091" y="365125"/>
            <a:ext cx="11389489" cy="1077218"/>
          </a:xfrm>
          <a:prstGeom prst="rect">
            <a:avLst/>
          </a:prstGeom>
          <a:noFill/>
        </p:spPr>
        <p:txBody>
          <a:bodyPr wrap="square" rtlCol="0">
            <a:spAutoFit/>
          </a:bodyPr>
          <a:lstStyle/>
          <a:p>
            <a:r>
              <a:rPr lang="en-AU" sz="4400" b="1" dirty="0">
                <a:solidFill>
                  <a:schemeClr val="bg1"/>
                </a:solidFill>
              </a:rPr>
              <a:t>Romans 7:18-19</a:t>
            </a:r>
          </a:p>
          <a:p>
            <a:r>
              <a:rPr lang="en-AU" i="1" dirty="0">
                <a:solidFill>
                  <a:schemeClr val="bg1"/>
                </a:solidFill>
              </a:rPr>
              <a:t>New Living Translation</a:t>
            </a:r>
          </a:p>
        </p:txBody>
      </p:sp>
      <p:sp>
        <p:nvSpPr>
          <p:cNvPr id="7" name="TextBox 6">
            <a:extLst>
              <a:ext uri="{FF2B5EF4-FFF2-40B4-BE49-F238E27FC236}">
                <a16:creationId xmlns:a16="http://schemas.microsoft.com/office/drawing/2014/main" id="{CE983A03-766F-40AB-92B5-7DF2E7E4FD89}"/>
              </a:ext>
            </a:extLst>
          </p:cNvPr>
          <p:cNvSpPr txBox="1"/>
          <p:nvPr/>
        </p:nvSpPr>
        <p:spPr>
          <a:xfrm>
            <a:off x="324091" y="1690688"/>
            <a:ext cx="11389489" cy="1569660"/>
          </a:xfrm>
          <a:prstGeom prst="rect">
            <a:avLst/>
          </a:prstGeom>
          <a:noFill/>
        </p:spPr>
        <p:txBody>
          <a:bodyPr wrap="square" rtlCol="0">
            <a:spAutoFit/>
          </a:bodyPr>
          <a:lstStyle/>
          <a:p>
            <a:r>
              <a:rPr lang="en-US" sz="3200" b="1" baseline="30000" dirty="0">
                <a:solidFill>
                  <a:schemeClr val="bg1"/>
                </a:solidFill>
                <a:effectLst/>
                <a:ea typeface="Arial Unicode MS"/>
                <a:cs typeface="Arial Unicode MS"/>
              </a:rPr>
              <a:t>18</a:t>
            </a:r>
            <a:r>
              <a:rPr lang="en-US" sz="3200" b="1" dirty="0">
                <a:solidFill>
                  <a:schemeClr val="bg1"/>
                </a:solidFill>
                <a:effectLst/>
                <a:ea typeface="Arial Unicode MS"/>
                <a:cs typeface="Arial Unicode MS"/>
              </a:rPr>
              <a:t> I want to do what is right, but I can</a:t>
            </a:r>
            <a:r>
              <a:rPr lang="fr-FR" sz="3200" b="1" dirty="0">
                <a:solidFill>
                  <a:schemeClr val="bg1"/>
                </a:solidFill>
                <a:effectLst/>
                <a:ea typeface="Arial Unicode MS"/>
                <a:cs typeface="Arial Unicode MS"/>
              </a:rPr>
              <a:t>’</a:t>
            </a:r>
            <a:r>
              <a:rPr lang="en-US" sz="3200" b="1" dirty="0">
                <a:solidFill>
                  <a:schemeClr val="bg1"/>
                </a:solidFill>
                <a:effectLst/>
                <a:ea typeface="Arial Unicode MS"/>
                <a:cs typeface="Arial Unicode MS"/>
              </a:rPr>
              <a:t>t. </a:t>
            </a:r>
            <a:r>
              <a:rPr lang="en-US" sz="3200" b="1" baseline="30000" dirty="0">
                <a:solidFill>
                  <a:schemeClr val="bg1"/>
                </a:solidFill>
                <a:effectLst/>
                <a:ea typeface="Arial Unicode MS"/>
                <a:cs typeface="Arial Unicode MS"/>
              </a:rPr>
              <a:t>19 </a:t>
            </a:r>
            <a:r>
              <a:rPr lang="en-US" sz="3200" b="1" dirty="0">
                <a:solidFill>
                  <a:schemeClr val="bg1"/>
                </a:solidFill>
                <a:effectLst/>
                <a:ea typeface="Arial Unicode MS"/>
                <a:cs typeface="Arial Unicode MS"/>
              </a:rPr>
              <a:t>I want to do what is good, but </a:t>
            </a:r>
            <a:r>
              <a:rPr lang="fr-FR" sz="3200" b="1" dirty="0">
                <a:solidFill>
                  <a:schemeClr val="bg1"/>
                </a:solidFill>
                <a:effectLst/>
                <a:ea typeface="Arial Unicode MS"/>
                <a:cs typeface="Arial Unicode MS"/>
              </a:rPr>
              <a:t>I don’</a:t>
            </a:r>
            <a:r>
              <a:rPr lang="en-US" sz="3200" b="1" dirty="0">
                <a:solidFill>
                  <a:schemeClr val="bg1"/>
                </a:solidFill>
                <a:effectLst/>
                <a:ea typeface="Arial Unicode MS"/>
                <a:cs typeface="Arial Unicode MS"/>
              </a:rPr>
              <a:t>t. </a:t>
            </a:r>
            <a:r>
              <a:rPr lang="fr-FR" sz="3200" b="1" dirty="0">
                <a:solidFill>
                  <a:schemeClr val="bg1"/>
                </a:solidFill>
                <a:effectLst/>
                <a:ea typeface="Arial Unicode MS"/>
                <a:cs typeface="Arial Unicode MS"/>
              </a:rPr>
              <a:t>I don’</a:t>
            </a:r>
            <a:r>
              <a:rPr lang="en-US" sz="3200" b="1" dirty="0">
                <a:solidFill>
                  <a:schemeClr val="bg1"/>
                </a:solidFill>
                <a:effectLst/>
                <a:ea typeface="Arial Unicode MS"/>
                <a:cs typeface="Arial Unicode MS"/>
              </a:rPr>
              <a:t>t want to do what is wrong, but I do it anyway... </a:t>
            </a:r>
            <a:endParaRPr lang="en-AU" sz="3200" b="1" dirty="0">
              <a:solidFill>
                <a:schemeClr val="bg1"/>
              </a:solidFill>
            </a:endParaRPr>
          </a:p>
        </p:txBody>
      </p:sp>
      <p:cxnSp>
        <p:nvCxnSpPr>
          <p:cNvPr id="10" name="Straight Connector 9">
            <a:extLst>
              <a:ext uri="{FF2B5EF4-FFF2-40B4-BE49-F238E27FC236}">
                <a16:creationId xmlns:a16="http://schemas.microsoft.com/office/drawing/2014/main" id="{B5D3C186-3822-4F04-85DD-22EF15324BA1}"/>
              </a:ext>
            </a:extLst>
          </p:cNvPr>
          <p:cNvCxnSpPr>
            <a:cxnSpLocks/>
          </p:cNvCxnSpPr>
          <p:nvPr/>
        </p:nvCxnSpPr>
        <p:spPr>
          <a:xfrm>
            <a:off x="409575" y="1537593"/>
            <a:ext cx="11201400" cy="0"/>
          </a:xfrm>
          <a:prstGeom prst="line">
            <a:avLst/>
          </a:prstGeom>
          <a:ln w="25400">
            <a:solidFill>
              <a:schemeClr val="bg1"/>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901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uilding, outdoor, sitting, brick&#10;&#10;Description automatically generated">
            <a:extLst>
              <a:ext uri="{FF2B5EF4-FFF2-40B4-BE49-F238E27FC236}">
                <a16:creationId xmlns:a16="http://schemas.microsoft.com/office/drawing/2014/main" id="{E5960D6D-7279-4BB4-9035-87394E36B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Content Placeholder 4" descr="A sign on the side of a building&#10;&#10;Description automatically generated">
            <a:extLst>
              <a:ext uri="{FF2B5EF4-FFF2-40B4-BE49-F238E27FC236}">
                <a16:creationId xmlns:a16="http://schemas.microsoft.com/office/drawing/2014/main" id="{42F7EDF4-1ECD-46EF-B815-49828839109B}"/>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bright="-2000" contrast="5000"/>
                    </a14:imgEffect>
                  </a14:imgLayer>
                </a14:imgProps>
              </a:ext>
              <a:ext uri="{28A0092B-C50C-407E-A947-70E740481C1C}">
                <a14:useLocalDpi xmlns:a14="http://schemas.microsoft.com/office/drawing/2010/main" val="0"/>
              </a:ext>
            </a:extLst>
          </a:blip>
          <a:srcRect t="29930" b="40882"/>
          <a:stretch/>
        </p:blipFill>
        <p:spPr>
          <a:xfrm>
            <a:off x="2486025" y="2203270"/>
            <a:ext cx="6981825" cy="2046514"/>
          </a:xfrm>
        </p:spPr>
      </p:pic>
    </p:spTree>
    <p:extLst>
      <p:ext uri="{BB962C8B-B14F-4D97-AF65-F5344CB8AC3E}">
        <p14:creationId xmlns:p14="http://schemas.microsoft.com/office/powerpoint/2010/main" val="402787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1C15-0C77-40C1-962C-F0F0C5289B56}"/>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159D0AE1-2C7A-4FE5-BFAF-7891E331C015}"/>
              </a:ext>
            </a:extLst>
          </p:cNvPr>
          <p:cNvSpPr>
            <a:spLocks noGrp="1"/>
          </p:cNvSpPr>
          <p:nvPr>
            <p:ph idx="1"/>
          </p:nvPr>
        </p:nvSpPr>
        <p:spPr/>
        <p:txBody>
          <a:bodyPr/>
          <a:lstStyle/>
          <a:p>
            <a:endParaRPr lang="en-AU"/>
          </a:p>
        </p:txBody>
      </p:sp>
      <p:pic>
        <p:nvPicPr>
          <p:cNvPr id="5" name="Picture 4">
            <a:extLst>
              <a:ext uri="{FF2B5EF4-FFF2-40B4-BE49-F238E27FC236}">
                <a16:creationId xmlns:a16="http://schemas.microsoft.com/office/drawing/2014/main" id="{05D9EA04-075F-40BC-A762-C54D6D6D14E1}"/>
              </a:ext>
            </a:extLst>
          </p:cNvPr>
          <p:cNvPicPr>
            <a:picLocks noChangeAspect="1"/>
          </p:cNvPicPr>
          <p:nvPr/>
        </p:nvPicPr>
        <p:blipFill rotWithShape="1">
          <a:blip r:embed="rId2"/>
          <a:srcRect r="50000"/>
          <a:stretch/>
        </p:blipFill>
        <p:spPr>
          <a:xfrm>
            <a:off x="0" y="0"/>
            <a:ext cx="12192000" cy="6858000"/>
          </a:xfrm>
          <a:prstGeom prst="rect">
            <a:avLst/>
          </a:prstGeom>
        </p:spPr>
      </p:pic>
      <p:sp>
        <p:nvSpPr>
          <p:cNvPr id="8" name="Rectangle 7">
            <a:extLst>
              <a:ext uri="{FF2B5EF4-FFF2-40B4-BE49-F238E27FC236}">
                <a16:creationId xmlns:a16="http://schemas.microsoft.com/office/drawing/2014/main" id="{F5B71A07-FCE0-4206-9A5B-3F74315F3285}"/>
              </a:ext>
            </a:extLst>
          </p:cNvPr>
          <p:cNvSpPr/>
          <p:nvPr/>
        </p:nvSpPr>
        <p:spPr>
          <a:xfrm>
            <a:off x="0" y="0"/>
            <a:ext cx="12191999" cy="6857999"/>
          </a:xfrm>
          <a:prstGeom prst="rect">
            <a:avLst/>
          </a:prstGeom>
          <a:solidFill>
            <a:schemeClr val="tx1">
              <a:alpha val="60000"/>
            </a:schemeClr>
          </a:solidFill>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7F41E73C-8E58-4605-9FCC-B1D621F2C0E3}"/>
              </a:ext>
            </a:extLst>
          </p:cNvPr>
          <p:cNvSpPr txBox="1"/>
          <p:nvPr/>
        </p:nvSpPr>
        <p:spPr>
          <a:xfrm>
            <a:off x="324091" y="365125"/>
            <a:ext cx="11389489" cy="1077218"/>
          </a:xfrm>
          <a:prstGeom prst="rect">
            <a:avLst/>
          </a:prstGeom>
          <a:noFill/>
        </p:spPr>
        <p:txBody>
          <a:bodyPr wrap="square" rtlCol="0">
            <a:spAutoFit/>
          </a:bodyPr>
          <a:lstStyle/>
          <a:p>
            <a:r>
              <a:rPr lang="en-AU" sz="4400" b="1" dirty="0">
                <a:solidFill>
                  <a:schemeClr val="bg1"/>
                </a:solidFill>
              </a:rPr>
              <a:t>Daniel 6:3</a:t>
            </a:r>
          </a:p>
          <a:p>
            <a:r>
              <a:rPr lang="en-AU" i="1" dirty="0">
                <a:solidFill>
                  <a:schemeClr val="bg1"/>
                </a:solidFill>
              </a:rPr>
              <a:t>New Living Translation</a:t>
            </a:r>
          </a:p>
        </p:txBody>
      </p:sp>
      <p:sp>
        <p:nvSpPr>
          <p:cNvPr id="7" name="TextBox 6">
            <a:extLst>
              <a:ext uri="{FF2B5EF4-FFF2-40B4-BE49-F238E27FC236}">
                <a16:creationId xmlns:a16="http://schemas.microsoft.com/office/drawing/2014/main" id="{CE983A03-766F-40AB-92B5-7DF2E7E4FD89}"/>
              </a:ext>
            </a:extLst>
          </p:cNvPr>
          <p:cNvSpPr txBox="1"/>
          <p:nvPr/>
        </p:nvSpPr>
        <p:spPr>
          <a:xfrm>
            <a:off x="324091" y="1690688"/>
            <a:ext cx="11389489" cy="1569660"/>
          </a:xfrm>
          <a:prstGeom prst="rect">
            <a:avLst/>
          </a:prstGeom>
          <a:noFill/>
        </p:spPr>
        <p:txBody>
          <a:bodyPr wrap="square" rtlCol="0">
            <a:spAutoFit/>
          </a:bodyPr>
          <a:lstStyle/>
          <a:p>
            <a:pPr>
              <a:tabLst>
                <a:tab pos="1600200" algn="ctr"/>
              </a:tabLst>
            </a:pPr>
            <a:r>
              <a:rPr lang="en-AU" sz="3200" b="1" dirty="0">
                <a:solidFill>
                  <a:schemeClr val="bg1"/>
                </a:solidFill>
                <a:effectLst/>
                <a:uFill>
                  <a:solidFill>
                    <a:srgbClr val="000000"/>
                  </a:solidFill>
                </a:uFill>
                <a:ea typeface="Arial Unicode MS"/>
                <a:cs typeface="Arial Unicode MS"/>
              </a:rPr>
              <a:t>Daniel soon proved himself more capable than all the other administrators and high officers. Because of Daniel’s great ability, the king made plans to place him over the entire empire. </a:t>
            </a:r>
          </a:p>
        </p:txBody>
      </p:sp>
      <p:cxnSp>
        <p:nvCxnSpPr>
          <p:cNvPr id="10" name="Straight Connector 9">
            <a:extLst>
              <a:ext uri="{FF2B5EF4-FFF2-40B4-BE49-F238E27FC236}">
                <a16:creationId xmlns:a16="http://schemas.microsoft.com/office/drawing/2014/main" id="{B5D3C186-3822-4F04-85DD-22EF15324BA1}"/>
              </a:ext>
            </a:extLst>
          </p:cNvPr>
          <p:cNvCxnSpPr>
            <a:cxnSpLocks/>
          </p:cNvCxnSpPr>
          <p:nvPr/>
        </p:nvCxnSpPr>
        <p:spPr>
          <a:xfrm>
            <a:off x="409575" y="1537593"/>
            <a:ext cx="11201400" cy="0"/>
          </a:xfrm>
          <a:prstGeom prst="line">
            <a:avLst/>
          </a:prstGeom>
          <a:ln w="25400">
            <a:solidFill>
              <a:schemeClr val="bg1"/>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487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1C15-0C77-40C1-962C-F0F0C5289B56}"/>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159D0AE1-2C7A-4FE5-BFAF-7891E331C015}"/>
              </a:ext>
            </a:extLst>
          </p:cNvPr>
          <p:cNvSpPr>
            <a:spLocks noGrp="1"/>
          </p:cNvSpPr>
          <p:nvPr>
            <p:ph idx="1"/>
          </p:nvPr>
        </p:nvSpPr>
        <p:spPr/>
        <p:txBody>
          <a:bodyPr/>
          <a:lstStyle/>
          <a:p>
            <a:endParaRPr lang="en-AU"/>
          </a:p>
        </p:txBody>
      </p:sp>
      <p:pic>
        <p:nvPicPr>
          <p:cNvPr id="5" name="Picture 4">
            <a:extLst>
              <a:ext uri="{FF2B5EF4-FFF2-40B4-BE49-F238E27FC236}">
                <a16:creationId xmlns:a16="http://schemas.microsoft.com/office/drawing/2014/main" id="{05D9EA04-075F-40BC-A762-C54D6D6D14E1}"/>
              </a:ext>
            </a:extLst>
          </p:cNvPr>
          <p:cNvPicPr>
            <a:picLocks noChangeAspect="1"/>
          </p:cNvPicPr>
          <p:nvPr/>
        </p:nvPicPr>
        <p:blipFill rotWithShape="1">
          <a:blip r:embed="rId2"/>
          <a:srcRect r="50000"/>
          <a:stretch/>
        </p:blipFill>
        <p:spPr>
          <a:xfrm>
            <a:off x="0" y="0"/>
            <a:ext cx="12192000" cy="6858000"/>
          </a:xfrm>
          <a:prstGeom prst="rect">
            <a:avLst/>
          </a:prstGeom>
        </p:spPr>
      </p:pic>
      <p:sp>
        <p:nvSpPr>
          <p:cNvPr id="8" name="Rectangle 7">
            <a:extLst>
              <a:ext uri="{FF2B5EF4-FFF2-40B4-BE49-F238E27FC236}">
                <a16:creationId xmlns:a16="http://schemas.microsoft.com/office/drawing/2014/main" id="{F5B71A07-FCE0-4206-9A5B-3F74315F3285}"/>
              </a:ext>
            </a:extLst>
          </p:cNvPr>
          <p:cNvSpPr/>
          <p:nvPr/>
        </p:nvSpPr>
        <p:spPr>
          <a:xfrm>
            <a:off x="0" y="0"/>
            <a:ext cx="12191999" cy="6857999"/>
          </a:xfrm>
          <a:prstGeom prst="rect">
            <a:avLst/>
          </a:prstGeom>
          <a:solidFill>
            <a:schemeClr val="tx1">
              <a:alpha val="60000"/>
            </a:schemeClr>
          </a:solidFill>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7F41E73C-8E58-4605-9FCC-B1D621F2C0E3}"/>
              </a:ext>
            </a:extLst>
          </p:cNvPr>
          <p:cNvSpPr txBox="1"/>
          <p:nvPr/>
        </p:nvSpPr>
        <p:spPr>
          <a:xfrm>
            <a:off x="324091" y="365125"/>
            <a:ext cx="11389489" cy="1077218"/>
          </a:xfrm>
          <a:prstGeom prst="rect">
            <a:avLst/>
          </a:prstGeom>
          <a:noFill/>
        </p:spPr>
        <p:txBody>
          <a:bodyPr wrap="square" rtlCol="0">
            <a:spAutoFit/>
          </a:bodyPr>
          <a:lstStyle/>
          <a:p>
            <a:r>
              <a:rPr lang="en-AU" sz="4400" b="1" dirty="0">
                <a:solidFill>
                  <a:schemeClr val="bg1"/>
                </a:solidFill>
              </a:rPr>
              <a:t>Daniel 6:4-5</a:t>
            </a:r>
          </a:p>
          <a:p>
            <a:r>
              <a:rPr lang="en-AU" i="1" dirty="0">
                <a:solidFill>
                  <a:schemeClr val="bg1"/>
                </a:solidFill>
              </a:rPr>
              <a:t>New Living Translation</a:t>
            </a:r>
          </a:p>
        </p:txBody>
      </p:sp>
      <p:sp>
        <p:nvSpPr>
          <p:cNvPr id="7" name="TextBox 6">
            <a:extLst>
              <a:ext uri="{FF2B5EF4-FFF2-40B4-BE49-F238E27FC236}">
                <a16:creationId xmlns:a16="http://schemas.microsoft.com/office/drawing/2014/main" id="{CE983A03-766F-40AB-92B5-7DF2E7E4FD89}"/>
              </a:ext>
            </a:extLst>
          </p:cNvPr>
          <p:cNvSpPr txBox="1"/>
          <p:nvPr/>
        </p:nvSpPr>
        <p:spPr>
          <a:xfrm>
            <a:off x="324091" y="1690688"/>
            <a:ext cx="11389489" cy="3046988"/>
          </a:xfrm>
          <a:prstGeom prst="rect">
            <a:avLst/>
          </a:prstGeom>
          <a:noFill/>
        </p:spPr>
        <p:txBody>
          <a:bodyPr wrap="square" rtlCol="0">
            <a:spAutoFit/>
          </a:bodyPr>
          <a:lstStyle/>
          <a:p>
            <a:pPr>
              <a:tabLst>
                <a:tab pos="1600200" algn="ctr"/>
              </a:tabLst>
            </a:pPr>
            <a:r>
              <a:rPr lang="en-AU" sz="3200" b="1" baseline="30000" dirty="0">
                <a:solidFill>
                  <a:schemeClr val="bg1"/>
                </a:solidFill>
                <a:effectLst/>
                <a:uFill>
                  <a:solidFill>
                    <a:srgbClr val="000000"/>
                  </a:solidFill>
                </a:uFill>
                <a:latin typeface="Calibri" panose="020F0502020204030204" pitchFamily="34" charset="0"/>
                <a:ea typeface="Arial Unicode MS"/>
                <a:cs typeface="Arial Unicode MS"/>
              </a:rPr>
              <a:t>4 </a:t>
            </a:r>
            <a:r>
              <a:rPr lang="en-AU" sz="3200" b="1" dirty="0">
                <a:solidFill>
                  <a:schemeClr val="bg1"/>
                </a:solidFill>
                <a:effectLst/>
                <a:uFill>
                  <a:solidFill>
                    <a:srgbClr val="000000"/>
                  </a:solidFill>
                </a:uFill>
                <a:latin typeface="Calibri" panose="020F0502020204030204" pitchFamily="34" charset="0"/>
                <a:ea typeface="Arial Unicode MS"/>
                <a:cs typeface="Arial Unicode MS"/>
              </a:rPr>
              <a:t>Then the other administrators and high officers began searching for some fault in the way Daniel was handling government affairs, but they couldn’t find anything to criticize or condemn. He was faithful, always responsible, and completely trustworthy. </a:t>
            </a:r>
            <a:r>
              <a:rPr lang="en-AU" sz="3200" b="1" baseline="30000" dirty="0">
                <a:solidFill>
                  <a:schemeClr val="bg1"/>
                </a:solidFill>
                <a:effectLst/>
                <a:uFill>
                  <a:solidFill>
                    <a:srgbClr val="000000"/>
                  </a:solidFill>
                </a:uFill>
                <a:latin typeface="Calibri" panose="020F0502020204030204" pitchFamily="34" charset="0"/>
                <a:ea typeface="Arial Unicode MS"/>
                <a:cs typeface="Arial Unicode MS"/>
              </a:rPr>
              <a:t>5 </a:t>
            </a:r>
            <a:r>
              <a:rPr lang="en-AU" sz="3200" b="1" dirty="0">
                <a:solidFill>
                  <a:schemeClr val="bg1"/>
                </a:solidFill>
                <a:effectLst/>
                <a:uFill>
                  <a:solidFill>
                    <a:srgbClr val="000000"/>
                  </a:solidFill>
                </a:uFill>
                <a:latin typeface="Calibri" panose="020F0502020204030204" pitchFamily="34" charset="0"/>
                <a:ea typeface="Arial Unicode MS"/>
                <a:cs typeface="Arial Unicode MS"/>
              </a:rPr>
              <a:t>So they concluded, “Our only chance of finding grounds for accusing Daniel will be in connection with the rules of his religion.”</a:t>
            </a:r>
            <a:r>
              <a:rPr lang="en-US" sz="3200" b="1" dirty="0">
                <a:solidFill>
                  <a:schemeClr val="bg1"/>
                </a:solidFill>
                <a:effectLst/>
                <a:uFill>
                  <a:solidFill>
                    <a:srgbClr val="000000"/>
                  </a:solidFill>
                </a:uFill>
                <a:latin typeface="Calibri" panose="020F0502020204030204" pitchFamily="34" charset="0"/>
                <a:ea typeface="Arial Unicode MS"/>
                <a:cs typeface="Arial Unicode MS"/>
              </a:rPr>
              <a:t>.</a:t>
            </a:r>
            <a:endParaRPr lang="en-AU" sz="3200" b="1" dirty="0">
              <a:solidFill>
                <a:schemeClr val="bg1"/>
              </a:solidFill>
              <a:effectLst/>
              <a:uFill>
                <a:solidFill>
                  <a:srgbClr val="000000"/>
                </a:solidFill>
              </a:uFill>
              <a:ea typeface="Arial Unicode MS"/>
              <a:cs typeface="Arial Unicode MS"/>
            </a:endParaRPr>
          </a:p>
        </p:txBody>
      </p:sp>
      <p:cxnSp>
        <p:nvCxnSpPr>
          <p:cNvPr id="10" name="Straight Connector 9">
            <a:extLst>
              <a:ext uri="{FF2B5EF4-FFF2-40B4-BE49-F238E27FC236}">
                <a16:creationId xmlns:a16="http://schemas.microsoft.com/office/drawing/2014/main" id="{B5D3C186-3822-4F04-85DD-22EF15324BA1}"/>
              </a:ext>
            </a:extLst>
          </p:cNvPr>
          <p:cNvCxnSpPr>
            <a:cxnSpLocks/>
          </p:cNvCxnSpPr>
          <p:nvPr/>
        </p:nvCxnSpPr>
        <p:spPr>
          <a:xfrm>
            <a:off x="409575" y="1537593"/>
            <a:ext cx="11201400" cy="0"/>
          </a:xfrm>
          <a:prstGeom prst="line">
            <a:avLst/>
          </a:prstGeom>
          <a:ln w="25400">
            <a:solidFill>
              <a:schemeClr val="bg1"/>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494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1C15-0C77-40C1-962C-F0F0C5289B56}"/>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159D0AE1-2C7A-4FE5-BFAF-7891E331C015}"/>
              </a:ext>
            </a:extLst>
          </p:cNvPr>
          <p:cNvSpPr>
            <a:spLocks noGrp="1"/>
          </p:cNvSpPr>
          <p:nvPr>
            <p:ph idx="1"/>
          </p:nvPr>
        </p:nvSpPr>
        <p:spPr/>
        <p:txBody>
          <a:bodyPr/>
          <a:lstStyle/>
          <a:p>
            <a:endParaRPr lang="en-AU"/>
          </a:p>
        </p:txBody>
      </p:sp>
      <p:pic>
        <p:nvPicPr>
          <p:cNvPr id="5" name="Picture 4">
            <a:extLst>
              <a:ext uri="{FF2B5EF4-FFF2-40B4-BE49-F238E27FC236}">
                <a16:creationId xmlns:a16="http://schemas.microsoft.com/office/drawing/2014/main" id="{05D9EA04-075F-40BC-A762-C54D6D6D14E1}"/>
              </a:ext>
            </a:extLst>
          </p:cNvPr>
          <p:cNvPicPr>
            <a:picLocks noChangeAspect="1"/>
          </p:cNvPicPr>
          <p:nvPr/>
        </p:nvPicPr>
        <p:blipFill rotWithShape="1">
          <a:blip r:embed="rId2"/>
          <a:srcRect r="50000"/>
          <a:stretch/>
        </p:blipFill>
        <p:spPr>
          <a:xfrm>
            <a:off x="0" y="0"/>
            <a:ext cx="12192000" cy="6858000"/>
          </a:xfrm>
          <a:prstGeom prst="rect">
            <a:avLst/>
          </a:prstGeom>
        </p:spPr>
      </p:pic>
      <p:sp>
        <p:nvSpPr>
          <p:cNvPr id="8" name="Rectangle 7">
            <a:extLst>
              <a:ext uri="{FF2B5EF4-FFF2-40B4-BE49-F238E27FC236}">
                <a16:creationId xmlns:a16="http://schemas.microsoft.com/office/drawing/2014/main" id="{F5B71A07-FCE0-4206-9A5B-3F74315F3285}"/>
              </a:ext>
            </a:extLst>
          </p:cNvPr>
          <p:cNvSpPr/>
          <p:nvPr/>
        </p:nvSpPr>
        <p:spPr>
          <a:xfrm>
            <a:off x="0" y="0"/>
            <a:ext cx="12191999" cy="6857999"/>
          </a:xfrm>
          <a:prstGeom prst="rect">
            <a:avLst/>
          </a:prstGeom>
          <a:solidFill>
            <a:schemeClr val="tx1">
              <a:alpha val="60000"/>
            </a:schemeClr>
          </a:solidFill>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7F41E73C-8E58-4605-9FCC-B1D621F2C0E3}"/>
              </a:ext>
            </a:extLst>
          </p:cNvPr>
          <p:cNvSpPr txBox="1"/>
          <p:nvPr/>
        </p:nvSpPr>
        <p:spPr>
          <a:xfrm>
            <a:off x="324091" y="365125"/>
            <a:ext cx="11389489" cy="1077218"/>
          </a:xfrm>
          <a:prstGeom prst="rect">
            <a:avLst/>
          </a:prstGeom>
          <a:noFill/>
        </p:spPr>
        <p:txBody>
          <a:bodyPr wrap="square" rtlCol="0">
            <a:spAutoFit/>
          </a:bodyPr>
          <a:lstStyle/>
          <a:p>
            <a:r>
              <a:rPr lang="en-AU" sz="4400" b="1" dirty="0">
                <a:solidFill>
                  <a:schemeClr val="bg1"/>
                </a:solidFill>
              </a:rPr>
              <a:t>Daniel 6:10</a:t>
            </a:r>
          </a:p>
          <a:p>
            <a:r>
              <a:rPr lang="en-AU" i="1" dirty="0">
                <a:solidFill>
                  <a:schemeClr val="bg1"/>
                </a:solidFill>
              </a:rPr>
              <a:t>New Living Translation</a:t>
            </a:r>
          </a:p>
        </p:txBody>
      </p:sp>
      <p:sp>
        <p:nvSpPr>
          <p:cNvPr id="7" name="TextBox 6">
            <a:extLst>
              <a:ext uri="{FF2B5EF4-FFF2-40B4-BE49-F238E27FC236}">
                <a16:creationId xmlns:a16="http://schemas.microsoft.com/office/drawing/2014/main" id="{CE983A03-766F-40AB-92B5-7DF2E7E4FD89}"/>
              </a:ext>
            </a:extLst>
          </p:cNvPr>
          <p:cNvSpPr txBox="1"/>
          <p:nvPr/>
        </p:nvSpPr>
        <p:spPr>
          <a:xfrm>
            <a:off x="324091" y="1690688"/>
            <a:ext cx="11389489" cy="2062103"/>
          </a:xfrm>
          <a:prstGeom prst="rect">
            <a:avLst/>
          </a:prstGeom>
          <a:noFill/>
        </p:spPr>
        <p:txBody>
          <a:bodyPr wrap="square" rtlCol="0">
            <a:spAutoFit/>
          </a:bodyPr>
          <a:lstStyle/>
          <a:p>
            <a:pPr>
              <a:tabLst>
                <a:tab pos="1600200" algn="ctr"/>
              </a:tabLst>
            </a:pPr>
            <a:r>
              <a:rPr lang="en-US" sz="3200" b="1" i="0" baseline="30000" dirty="0">
                <a:solidFill>
                  <a:schemeClr val="bg1"/>
                </a:solidFill>
                <a:effectLst/>
              </a:rPr>
              <a:t>10 </a:t>
            </a:r>
            <a:r>
              <a:rPr lang="en-US" sz="3200" b="1" i="0" dirty="0">
                <a:solidFill>
                  <a:schemeClr val="bg1"/>
                </a:solidFill>
                <a:effectLst/>
              </a:rPr>
              <a:t>But when Daniel learned that the law had been signed, he went home and knelt down as usual in his upstairs room, with its windows open toward Jerusalem. He prayed three times a day, just as he had always done, giving thanks to his God.</a:t>
            </a:r>
            <a:endParaRPr lang="en-AU" sz="3200" b="1" dirty="0">
              <a:solidFill>
                <a:schemeClr val="bg1"/>
              </a:solidFill>
              <a:effectLst/>
              <a:uFill>
                <a:solidFill>
                  <a:srgbClr val="000000"/>
                </a:solidFill>
              </a:uFill>
              <a:ea typeface="Arial Unicode MS"/>
              <a:cs typeface="Arial Unicode MS"/>
            </a:endParaRPr>
          </a:p>
        </p:txBody>
      </p:sp>
      <p:cxnSp>
        <p:nvCxnSpPr>
          <p:cNvPr id="10" name="Straight Connector 9">
            <a:extLst>
              <a:ext uri="{FF2B5EF4-FFF2-40B4-BE49-F238E27FC236}">
                <a16:creationId xmlns:a16="http://schemas.microsoft.com/office/drawing/2014/main" id="{B5D3C186-3822-4F04-85DD-22EF15324BA1}"/>
              </a:ext>
            </a:extLst>
          </p:cNvPr>
          <p:cNvCxnSpPr>
            <a:cxnSpLocks/>
          </p:cNvCxnSpPr>
          <p:nvPr/>
        </p:nvCxnSpPr>
        <p:spPr>
          <a:xfrm>
            <a:off x="409575" y="1537593"/>
            <a:ext cx="11201400" cy="0"/>
          </a:xfrm>
          <a:prstGeom prst="line">
            <a:avLst/>
          </a:prstGeom>
          <a:ln w="25400">
            <a:solidFill>
              <a:schemeClr val="bg1"/>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167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uilding, outdoor, sitting, brick&#10;&#10;Description automatically generated">
            <a:extLst>
              <a:ext uri="{FF2B5EF4-FFF2-40B4-BE49-F238E27FC236}">
                <a16:creationId xmlns:a16="http://schemas.microsoft.com/office/drawing/2014/main" id="{E5960D6D-7279-4BB4-9035-87394E36B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Content Placeholder 4" descr="A sign on the side of a building&#10;&#10;Description automatically generated">
            <a:extLst>
              <a:ext uri="{FF2B5EF4-FFF2-40B4-BE49-F238E27FC236}">
                <a16:creationId xmlns:a16="http://schemas.microsoft.com/office/drawing/2014/main" id="{42F7EDF4-1ECD-46EF-B815-49828839109B}"/>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bright="-2000" contrast="5000"/>
                    </a14:imgEffect>
                  </a14:imgLayer>
                </a14:imgProps>
              </a:ext>
              <a:ext uri="{28A0092B-C50C-407E-A947-70E740481C1C}">
                <a14:useLocalDpi xmlns:a14="http://schemas.microsoft.com/office/drawing/2010/main" val="0"/>
              </a:ext>
            </a:extLst>
          </a:blip>
          <a:srcRect t="29930" b="40882"/>
          <a:stretch/>
        </p:blipFill>
        <p:spPr>
          <a:xfrm>
            <a:off x="2486025" y="2203270"/>
            <a:ext cx="6981825" cy="2046514"/>
          </a:xfrm>
        </p:spPr>
      </p:pic>
      <p:pic>
        <p:nvPicPr>
          <p:cNvPr id="3" name="Picture 2" descr="A sign in front of a brick building&#10;&#10;Description automatically generated">
            <a:extLst>
              <a:ext uri="{FF2B5EF4-FFF2-40B4-BE49-F238E27FC236}">
                <a16:creationId xmlns:a16="http://schemas.microsoft.com/office/drawing/2014/main" id="{49BB341B-D80A-451B-A7DE-39D8244FE409}"/>
              </a:ext>
            </a:extLst>
          </p:cNvPr>
          <p:cNvPicPr>
            <a:picLocks noChangeAspect="1"/>
          </p:cNvPicPr>
          <p:nvPr/>
        </p:nvPicPr>
        <p:blipFill rotWithShape="1">
          <a:blip r:embed="rId5">
            <a:extLst>
              <a:ext uri="{28A0092B-C50C-407E-A947-70E740481C1C}">
                <a14:useLocalDpi xmlns:a14="http://schemas.microsoft.com/office/drawing/2010/main" val="0"/>
              </a:ext>
            </a:extLst>
          </a:blip>
          <a:srcRect l="1055" t="27476" b="38861"/>
          <a:stretch/>
        </p:blipFill>
        <p:spPr>
          <a:xfrm>
            <a:off x="2569029" y="2037805"/>
            <a:ext cx="6876097" cy="2368731"/>
          </a:xfrm>
          <a:prstGeom prst="rect">
            <a:avLst/>
          </a:prstGeom>
        </p:spPr>
      </p:pic>
    </p:spTree>
    <p:extLst>
      <p:ext uri="{BB962C8B-B14F-4D97-AF65-F5344CB8AC3E}">
        <p14:creationId xmlns:p14="http://schemas.microsoft.com/office/powerpoint/2010/main" val="2115769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8F6B1-5C74-4413-82CD-5FA20D9361B2}"/>
              </a:ext>
            </a:extLst>
          </p:cNvPr>
          <p:cNvSpPr/>
          <p:nvPr/>
        </p:nvSpPr>
        <p:spPr>
          <a:xfrm>
            <a:off x="5244645" y="2551837"/>
            <a:ext cx="1702709" cy="1754326"/>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Habit</a:t>
            </a:r>
          </a:p>
          <a:p>
            <a:pPr algn="ctr"/>
            <a:r>
              <a:rPr lang="en-US" sz="5400" dirty="0">
                <a:ln w="0"/>
                <a:effectLst>
                  <a:outerShdw blurRad="38100" dist="19050" dir="2700000" algn="tl" rotWithShape="0">
                    <a:schemeClr val="dk1">
                      <a:alpha val="40000"/>
                    </a:schemeClr>
                  </a:outerShdw>
                </a:effectLst>
              </a:rPr>
              <a:t>Loop</a:t>
            </a:r>
          </a:p>
        </p:txBody>
      </p:sp>
      <p:sp>
        <p:nvSpPr>
          <p:cNvPr id="5" name="Rectangle 4">
            <a:extLst>
              <a:ext uri="{FF2B5EF4-FFF2-40B4-BE49-F238E27FC236}">
                <a16:creationId xmlns:a16="http://schemas.microsoft.com/office/drawing/2014/main" id="{14E11AFD-5EAE-4C2F-B03E-1892303FF813}"/>
              </a:ext>
            </a:extLst>
          </p:cNvPr>
          <p:cNvSpPr/>
          <p:nvPr/>
        </p:nvSpPr>
        <p:spPr>
          <a:xfrm>
            <a:off x="8195725" y="1284222"/>
            <a:ext cx="2118849"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Trigger</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6" name="Rectangle 5">
            <a:extLst>
              <a:ext uri="{FF2B5EF4-FFF2-40B4-BE49-F238E27FC236}">
                <a16:creationId xmlns:a16="http://schemas.microsoft.com/office/drawing/2014/main" id="{6DEDFE2A-ADD1-4E27-AF6A-8256ED058BB1}"/>
              </a:ext>
            </a:extLst>
          </p:cNvPr>
          <p:cNvSpPr/>
          <p:nvPr/>
        </p:nvSpPr>
        <p:spPr>
          <a:xfrm>
            <a:off x="5096366" y="5538456"/>
            <a:ext cx="1999266"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Action</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Rectangle 6">
            <a:extLst>
              <a:ext uri="{FF2B5EF4-FFF2-40B4-BE49-F238E27FC236}">
                <a16:creationId xmlns:a16="http://schemas.microsoft.com/office/drawing/2014/main" id="{13A50B89-0EF1-4D46-B45D-64962297838C}"/>
              </a:ext>
            </a:extLst>
          </p:cNvPr>
          <p:cNvSpPr/>
          <p:nvPr/>
        </p:nvSpPr>
        <p:spPr>
          <a:xfrm>
            <a:off x="2569031" y="1284222"/>
            <a:ext cx="2306273"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Reward</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20" name="Arrow: Circular 19">
            <a:extLst>
              <a:ext uri="{FF2B5EF4-FFF2-40B4-BE49-F238E27FC236}">
                <a16:creationId xmlns:a16="http://schemas.microsoft.com/office/drawing/2014/main" id="{58EA99A8-B630-442A-AE45-AE8FF1A810D7}"/>
              </a:ext>
            </a:extLst>
          </p:cNvPr>
          <p:cNvSpPr/>
          <p:nvPr/>
        </p:nvSpPr>
        <p:spPr>
          <a:xfrm rot="14657309">
            <a:off x="3041080" y="-32806"/>
            <a:ext cx="5901918" cy="6516056"/>
          </a:xfrm>
          <a:prstGeom prst="circularArrow">
            <a:avLst>
              <a:gd name="adj1" fmla="val 1575"/>
              <a:gd name="adj2" fmla="val 239824"/>
              <a:gd name="adj3" fmla="val 18487121"/>
              <a:gd name="adj4" fmla="val 13944263"/>
              <a:gd name="adj5" fmla="val 30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2" name="Arrow: Circular 21">
            <a:extLst>
              <a:ext uri="{FF2B5EF4-FFF2-40B4-BE49-F238E27FC236}">
                <a16:creationId xmlns:a16="http://schemas.microsoft.com/office/drawing/2014/main" id="{48A9E704-B571-48DE-B595-CF853D5AE09D}"/>
              </a:ext>
            </a:extLst>
          </p:cNvPr>
          <p:cNvSpPr/>
          <p:nvPr/>
        </p:nvSpPr>
        <p:spPr>
          <a:xfrm rot="6964749">
            <a:off x="3443767" y="-22635"/>
            <a:ext cx="5901918" cy="6516056"/>
          </a:xfrm>
          <a:prstGeom prst="circularArrow">
            <a:avLst>
              <a:gd name="adj1" fmla="val 1575"/>
              <a:gd name="adj2" fmla="val 239824"/>
              <a:gd name="adj3" fmla="val 18487121"/>
              <a:gd name="adj4" fmla="val 13611698"/>
              <a:gd name="adj5" fmla="val 28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4" name="Arrow: Circular 23">
            <a:extLst>
              <a:ext uri="{FF2B5EF4-FFF2-40B4-BE49-F238E27FC236}">
                <a16:creationId xmlns:a16="http://schemas.microsoft.com/office/drawing/2014/main" id="{6C707498-2DBD-4641-B14C-8CF95DBFA88A}"/>
              </a:ext>
            </a:extLst>
          </p:cNvPr>
          <p:cNvSpPr/>
          <p:nvPr/>
        </p:nvSpPr>
        <p:spPr>
          <a:xfrm rot="219560">
            <a:off x="2862732" y="132878"/>
            <a:ext cx="6760237" cy="6516056"/>
          </a:xfrm>
          <a:prstGeom prst="circularArrow">
            <a:avLst>
              <a:gd name="adj1" fmla="val 1575"/>
              <a:gd name="adj2" fmla="val 239824"/>
              <a:gd name="adj3" fmla="val 18487121"/>
              <a:gd name="adj4" fmla="val 13370162"/>
              <a:gd name="adj5" fmla="val 2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332964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0" grpId="0" animBg="1"/>
      <p:bldP spid="22"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TotalTime>
  <Words>231</Words>
  <Application>Microsoft Office PowerPoint</Application>
  <PresentationFormat>Widescreen</PresentationFormat>
  <Paragraphs>23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Brandon Grotesque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Stott</dc:creator>
  <cp:lastModifiedBy>Amy Stott</cp:lastModifiedBy>
  <cp:revision>9</cp:revision>
  <dcterms:created xsi:type="dcterms:W3CDTF">2020-08-08T23:45:38Z</dcterms:created>
  <dcterms:modified xsi:type="dcterms:W3CDTF">2020-08-16T00:29:11Z</dcterms:modified>
</cp:coreProperties>
</file>