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404" r:id="rId2"/>
    <p:sldId id="407" r:id="rId3"/>
    <p:sldId id="411" r:id="rId4"/>
    <p:sldId id="410" r:id="rId5"/>
    <p:sldId id="413" r:id="rId6"/>
    <p:sldId id="409" r:id="rId7"/>
    <p:sldId id="414" r:id="rId8"/>
    <p:sldId id="415" r:id="rId9"/>
    <p:sldId id="412" r:id="rId10"/>
    <p:sldId id="417" r:id="rId11"/>
    <p:sldId id="418" r:id="rId12"/>
    <p:sldId id="419" r:id="rId13"/>
    <p:sldId id="420" r:id="rId14"/>
    <p:sldId id="416" r:id="rId15"/>
    <p:sldId id="406" r:id="rId16"/>
  </p:sldIdLst>
  <p:sldSz cx="23407688" cy="13166725"/>
  <p:notesSz cx="6858000" cy="9144000"/>
  <p:defaultTextStyle>
    <a:defPPr>
      <a:defRPr lang="en-US"/>
    </a:defPPr>
    <a:lvl1pPr algn="l" defTabSz="1044575" rtl="0" eaLnBrk="0" fontAlgn="base" hangingPunct="0">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1pPr>
    <a:lvl2pPr marL="1044575" indent="-587375" algn="l" defTabSz="1044575" rtl="0" eaLnBrk="0" fontAlgn="base" hangingPunct="0">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2pPr>
    <a:lvl3pPr marL="2089150" indent="-1174750" algn="l" defTabSz="1044575" rtl="0" eaLnBrk="0" fontAlgn="base" hangingPunct="0">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3pPr>
    <a:lvl4pPr marL="3133725" indent="-1762125" algn="l" defTabSz="1044575" rtl="0" eaLnBrk="0" fontAlgn="base" hangingPunct="0">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4pPr>
    <a:lvl5pPr marL="4179888" indent="-2351088" algn="l" defTabSz="1044575" rtl="0" eaLnBrk="0" fontAlgn="base" hangingPunct="0">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41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41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41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4100"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4147" userDrawn="1">
          <p15:clr>
            <a:srgbClr val="A4A3A4"/>
          </p15:clr>
        </p15:guide>
        <p15:guide id="2" pos="737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24" autoAdjust="0"/>
    <p:restoredTop sz="94694"/>
  </p:normalViewPr>
  <p:slideViewPr>
    <p:cSldViewPr snapToGrid="0" snapToObjects="1">
      <p:cViewPr varScale="1">
        <p:scale>
          <a:sx n="49" d="100"/>
          <a:sy n="49" d="100"/>
        </p:scale>
        <p:origin x="102" y="306"/>
      </p:cViewPr>
      <p:guideLst>
        <p:guide orient="horz" pos="4147"/>
        <p:guide pos="7373"/>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5577" y="4090220"/>
            <a:ext cx="19896535" cy="2822312"/>
          </a:xfrm>
        </p:spPr>
        <p:txBody>
          <a:bodyPr/>
          <a:lstStyle/>
          <a:p>
            <a:r>
              <a:rPr lang="en-US"/>
              <a:t>Click to edit Master title style</a:t>
            </a:r>
          </a:p>
        </p:txBody>
      </p:sp>
      <p:sp>
        <p:nvSpPr>
          <p:cNvPr id="3" name="Subtitle 2"/>
          <p:cNvSpPr>
            <a:spLocks noGrp="1"/>
          </p:cNvSpPr>
          <p:nvPr>
            <p:ph type="subTitle" idx="1"/>
          </p:nvPr>
        </p:nvSpPr>
        <p:spPr>
          <a:xfrm>
            <a:off x="3511153" y="7461144"/>
            <a:ext cx="16385382" cy="3364830"/>
          </a:xfrm>
        </p:spPr>
        <p:txBody>
          <a:bodyPr/>
          <a:lstStyle>
            <a:lvl1pPr marL="0" indent="0" algn="ctr">
              <a:buNone/>
              <a:defRPr>
                <a:solidFill>
                  <a:schemeClr val="tx1">
                    <a:tint val="75000"/>
                  </a:schemeClr>
                </a:solidFill>
              </a:defRPr>
            </a:lvl1pPr>
            <a:lvl2pPr marL="1044917" indent="0" algn="ctr">
              <a:buNone/>
              <a:defRPr>
                <a:solidFill>
                  <a:schemeClr val="tx1">
                    <a:tint val="75000"/>
                  </a:schemeClr>
                </a:solidFill>
              </a:defRPr>
            </a:lvl2pPr>
            <a:lvl3pPr marL="2089835" indent="0" algn="ctr">
              <a:buNone/>
              <a:defRPr>
                <a:solidFill>
                  <a:schemeClr val="tx1">
                    <a:tint val="75000"/>
                  </a:schemeClr>
                </a:solidFill>
              </a:defRPr>
            </a:lvl3pPr>
            <a:lvl4pPr marL="3134752" indent="0" algn="ctr">
              <a:buNone/>
              <a:defRPr>
                <a:solidFill>
                  <a:schemeClr val="tx1">
                    <a:tint val="75000"/>
                  </a:schemeClr>
                </a:solidFill>
              </a:defRPr>
            </a:lvl4pPr>
            <a:lvl5pPr marL="4179670" indent="0" algn="ctr">
              <a:buNone/>
              <a:defRPr>
                <a:solidFill>
                  <a:schemeClr val="tx1">
                    <a:tint val="75000"/>
                  </a:schemeClr>
                </a:solidFill>
              </a:defRPr>
            </a:lvl5pPr>
            <a:lvl6pPr marL="5224587" indent="0" algn="ctr">
              <a:buNone/>
              <a:defRPr>
                <a:solidFill>
                  <a:schemeClr val="tx1">
                    <a:tint val="75000"/>
                  </a:schemeClr>
                </a:solidFill>
              </a:defRPr>
            </a:lvl6pPr>
            <a:lvl7pPr marL="6269505" indent="0" algn="ctr">
              <a:buNone/>
              <a:defRPr>
                <a:solidFill>
                  <a:schemeClr val="tx1">
                    <a:tint val="75000"/>
                  </a:schemeClr>
                </a:solidFill>
              </a:defRPr>
            </a:lvl7pPr>
            <a:lvl8pPr marL="7314422" indent="0" algn="ctr">
              <a:buNone/>
              <a:defRPr>
                <a:solidFill>
                  <a:schemeClr val="tx1">
                    <a:tint val="75000"/>
                  </a:schemeClr>
                </a:solidFill>
              </a:defRPr>
            </a:lvl8pPr>
            <a:lvl9pPr marL="835934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511E966-3431-4E67-8C37-E2AD2F2C2ADE}"/>
              </a:ext>
            </a:extLst>
          </p:cNvPr>
          <p:cNvSpPr>
            <a:spLocks noGrp="1"/>
          </p:cNvSpPr>
          <p:nvPr>
            <p:ph type="dt" sz="half" idx="10"/>
          </p:nvPr>
        </p:nvSpPr>
        <p:spPr/>
        <p:txBody>
          <a:bodyPr/>
          <a:lstStyle>
            <a:lvl1pPr>
              <a:defRPr/>
            </a:lvl1pPr>
          </a:lstStyle>
          <a:p>
            <a:pPr>
              <a:defRPr/>
            </a:pPr>
            <a:fld id="{4D23376C-5B60-4109-8748-08C217A9EDC1}" type="datetimeFigureOut">
              <a:rPr lang="en-US" altLang="en-US"/>
              <a:pPr>
                <a:defRPr/>
              </a:pPr>
              <a:t>9/5/2020</a:t>
            </a:fld>
            <a:endParaRPr lang="en-US" altLang="en-US"/>
          </a:p>
        </p:txBody>
      </p:sp>
      <p:sp>
        <p:nvSpPr>
          <p:cNvPr id="5" name="Footer Placeholder 4">
            <a:extLst>
              <a:ext uri="{FF2B5EF4-FFF2-40B4-BE49-F238E27FC236}">
                <a16:creationId xmlns:a16="http://schemas.microsoft.com/office/drawing/2014/main" id="{4355F4E3-CE4A-4AF6-AA63-040FCE33D8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E61B1A6-48B7-46FA-8160-8EEA1F725F8B}"/>
              </a:ext>
            </a:extLst>
          </p:cNvPr>
          <p:cNvSpPr>
            <a:spLocks noGrp="1"/>
          </p:cNvSpPr>
          <p:nvPr>
            <p:ph type="sldNum" sz="quarter" idx="12"/>
          </p:nvPr>
        </p:nvSpPr>
        <p:spPr/>
        <p:txBody>
          <a:bodyPr/>
          <a:lstStyle>
            <a:lvl1pPr>
              <a:defRPr/>
            </a:lvl1pPr>
          </a:lstStyle>
          <a:p>
            <a:pPr>
              <a:defRPr/>
            </a:pPr>
            <a:fld id="{27F561E0-E63C-4BC2-8375-16A195C92438}" type="slidenum">
              <a:rPr lang="en-US" altLang="en-US"/>
              <a:pPr>
                <a:defRPr/>
              </a:pPr>
              <a:t>‹#›</a:t>
            </a:fld>
            <a:endParaRPr lang="en-US" altLang="en-US"/>
          </a:p>
        </p:txBody>
      </p:sp>
    </p:spTree>
    <p:extLst>
      <p:ext uri="{BB962C8B-B14F-4D97-AF65-F5344CB8AC3E}">
        <p14:creationId xmlns:p14="http://schemas.microsoft.com/office/powerpoint/2010/main" val="1920341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2BBA-93B0-4104-BB3A-53EC4954C633}"/>
              </a:ext>
            </a:extLst>
          </p:cNvPr>
          <p:cNvSpPr>
            <a:spLocks noGrp="1"/>
          </p:cNvSpPr>
          <p:nvPr>
            <p:ph type="dt" sz="half" idx="10"/>
          </p:nvPr>
        </p:nvSpPr>
        <p:spPr/>
        <p:txBody>
          <a:bodyPr/>
          <a:lstStyle>
            <a:lvl1pPr>
              <a:defRPr/>
            </a:lvl1pPr>
          </a:lstStyle>
          <a:p>
            <a:pPr>
              <a:defRPr/>
            </a:pPr>
            <a:fld id="{8690576B-1C13-4779-8036-81E779CB7BA9}" type="datetimeFigureOut">
              <a:rPr lang="en-US" altLang="en-US"/>
              <a:pPr>
                <a:defRPr/>
              </a:pPr>
              <a:t>9/5/2020</a:t>
            </a:fld>
            <a:endParaRPr lang="en-US" altLang="en-US"/>
          </a:p>
        </p:txBody>
      </p:sp>
      <p:sp>
        <p:nvSpPr>
          <p:cNvPr id="5" name="Footer Placeholder 4">
            <a:extLst>
              <a:ext uri="{FF2B5EF4-FFF2-40B4-BE49-F238E27FC236}">
                <a16:creationId xmlns:a16="http://schemas.microsoft.com/office/drawing/2014/main" id="{5FC11CAA-65EA-455B-B816-2C87949762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EA44B1B-D575-43EE-89C2-2F2418F3C76B}"/>
              </a:ext>
            </a:extLst>
          </p:cNvPr>
          <p:cNvSpPr>
            <a:spLocks noGrp="1"/>
          </p:cNvSpPr>
          <p:nvPr>
            <p:ph type="sldNum" sz="quarter" idx="12"/>
          </p:nvPr>
        </p:nvSpPr>
        <p:spPr/>
        <p:txBody>
          <a:bodyPr/>
          <a:lstStyle>
            <a:lvl1pPr>
              <a:defRPr/>
            </a:lvl1pPr>
          </a:lstStyle>
          <a:p>
            <a:pPr>
              <a:defRPr/>
            </a:pPr>
            <a:fld id="{7B4348F9-07F7-484D-8FC2-4CBB63606929}" type="slidenum">
              <a:rPr lang="en-US" altLang="en-US"/>
              <a:pPr>
                <a:defRPr/>
              </a:pPr>
              <a:t>‹#›</a:t>
            </a:fld>
            <a:endParaRPr lang="en-US" altLang="en-US"/>
          </a:p>
        </p:txBody>
      </p:sp>
    </p:spTree>
    <p:extLst>
      <p:ext uri="{BB962C8B-B14F-4D97-AF65-F5344CB8AC3E}">
        <p14:creationId xmlns:p14="http://schemas.microsoft.com/office/powerpoint/2010/main" val="3109633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3446459" y="1011888"/>
            <a:ext cx="13483804" cy="215696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95049" y="1011888"/>
            <a:ext cx="40061283" cy="215696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E4F37-AD5A-4906-B3F4-3D91CA68FBC6}"/>
              </a:ext>
            </a:extLst>
          </p:cNvPr>
          <p:cNvSpPr>
            <a:spLocks noGrp="1"/>
          </p:cNvSpPr>
          <p:nvPr>
            <p:ph type="dt" sz="half" idx="10"/>
          </p:nvPr>
        </p:nvSpPr>
        <p:spPr/>
        <p:txBody>
          <a:bodyPr/>
          <a:lstStyle>
            <a:lvl1pPr>
              <a:defRPr/>
            </a:lvl1pPr>
          </a:lstStyle>
          <a:p>
            <a:pPr>
              <a:defRPr/>
            </a:pPr>
            <a:fld id="{8C18DE25-8F88-4549-A7AC-CF53AF1FE0F6}" type="datetimeFigureOut">
              <a:rPr lang="en-US" altLang="en-US"/>
              <a:pPr>
                <a:defRPr/>
              </a:pPr>
              <a:t>9/5/2020</a:t>
            </a:fld>
            <a:endParaRPr lang="en-US" altLang="en-US"/>
          </a:p>
        </p:txBody>
      </p:sp>
      <p:sp>
        <p:nvSpPr>
          <p:cNvPr id="5" name="Footer Placeholder 4">
            <a:extLst>
              <a:ext uri="{FF2B5EF4-FFF2-40B4-BE49-F238E27FC236}">
                <a16:creationId xmlns:a16="http://schemas.microsoft.com/office/drawing/2014/main" id="{28C79B26-BCA6-44FB-8458-8D5A2D3CD1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C85CCF4-45B7-4325-B989-3D26EB5E3867}"/>
              </a:ext>
            </a:extLst>
          </p:cNvPr>
          <p:cNvSpPr>
            <a:spLocks noGrp="1"/>
          </p:cNvSpPr>
          <p:nvPr>
            <p:ph type="sldNum" sz="quarter" idx="12"/>
          </p:nvPr>
        </p:nvSpPr>
        <p:spPr/>
        <p:txBody>
          <a:bodyPr/>
          <a:lstStyle>
            <a:lvl1pPr>
              <a:defRPr/>
            </a:lvl1pPr>
          </a:lstStyle>
          <a:p>
            <a:pPr>
              <a:defRPr/>
            </a:pPr>
            <a:fld id="{A65C8247-0D0F-490D-816A-65DD95D2DC8B}" type="slidenum">
              <a:rPr lang="en-US" altLang="en-US"/>
              <a:pPr>
                <a:defRPr/>
              </a:pPr>
              <a:t>‹#›</a:t>
            </a:fld>
            <a:endParaRPr lang="en-US" altLang="en-US"/>
          </a:p>
        </p:txBody>
      </p:sp>
    </p:spTree>
    <p:extLst>
      <p:ext uri="{BB962C8B-B14F-4D97-AF65-F5344CB8AC3E}">
        <p14:creationId xmlns:p14="http://schemas.microsoft.com/office/powerpoint/2010/main" val="1457315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691835-E04C-4EC0-A365-CD29F71FC1A8}"/>
              </a:ext>
            </a:extLst>
          </p:cNvPr>
          <p:cNvSpPr>
            <a:spLocks noGrp="1"/>
          </p:cNvSpPr>
          <p:nvPr>
            <p:ph type="dt" sz="half" idx="10"/>
          </p:nvPr>
        </p:nvSpPr>
        <p:spPr/>
        <p:txBody>
          <a:bodyPr/>
          <a:lstStyle>
            <a:lvl1pPr>
              <a:defRPr/>
            </a:lvl1pPr>
          </a:lstStyle>
          <a:p>
            <a:pPr>
              <a:defRPr/>
            </a:pPr>
            <a:fld id="{C5B8D535-4E40-423B-ADC1-81081B5A9AD6}" type="datetimeFigureOut">
              <a:rPr lang="en-US" altLang="en-US"/>
              <a:pPr>
                <a:defRPr/>
              </a:pPr>
              <a:t>9/5/2020</a:t>
            </a:fld>
            <a:endParaRPr lang="en-US" altLang="en-US"/>
          </a:p>
        </p:txBody>
      </p:sp>
      <p:sp>
        <p:nvSpPr>
          <p:cNvPr id="5" name="Footer Placeholder 4">
            <a:extLst>
              <a:ext uri="{FF2B5EF4-FFF2-40B4-BE49-F238E27FC236}">
                <a16:creationId xmlns:a16="http://schemas.microsoft.com/office/drawing/2014/main" id="{BD80B829-F431-44CD-A887-674B896231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9F090CB-62BA-4DCC-8E0F-F51A2BA4ED48}"/>
              </a:ext>
            </a:extLst>
          </p:cNvPr>
          <p:cNvSpPr>
            <a:spLocks noGrp="1"/>
          </p:cNvSpPr>
          <p:nvPr>
            <p:ph type="sldNum" sz="quarter" idx="12"/>
          </p:nvPr>
        </p:nvSpPr>
        <p:spPr/>
        <p:txBody>
          <a:bodyPr/>
          <a:lstStyle>
            <a:lvl1pPr>
              <a:defRPr/>
            </a:lvl1pPr>
          </a:lstStyle>
          <a:p>
            <a:pPr>
              <a:defRPr/>
            </a:pPr>
            <a:fld id="{D60FCF68-B36C-450C-A5A4-0023AD2AEC34}" type="slidenum">
              <a:rPr lang="en-US" altLang="en-US"/>
              <a:pPr>
                <a:defRPr/>
              </a:pPr>
              <a:t>‹#›</a:t>
            </a:fld>
            <a:endParaRPr lang="en-US" altLang="en-US"/>
          </a:p>
        </p:txBody>
      </p:sp>
    </p:spTree>
    <p:extLst>
      <p:ext uri="{BB962C8B-B14F-4D97-AF65-F5344CB8AC3E}">
        <p14:creationId xmlns:p14="http://schemas.microsoft.com/office/powerpoint/2010/main" val="871314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49046" y="8460841"/>
            <a:ext cx="19896535" cy="2615058"/>
          </a:xfrm>
        </p:spPr>
        <p:txBody>
          <a:bodyPr anchor="t"/>
          <a:lstStyle>
            <a:lvl1pPr algn="l">
              <a:defRPr sz="9099" b="1" cap="all"/>
            </a:lvl1pPr>
          </a:lstStyle>
          <a:p>
            <a:r>
              <a:rPr lang="en-US"/>
              <a:t>Click to edit Master title style</a:t>
            </a:r>
          </a:p>
        </p:txBody>
      </p:sp>
      <p:sp>
        <p:nvSpPr>
          <p:cNvPr id="3" name="Text Placeholder 2"/>
          <p:cNvSpPr>
            <a:spLocks noGrp="1"/>
          </p:cNvSpPr>
          <p:nvPr>
            <p:ph type="body" idx="1"/>
          </p:nvPr>
        </p:nvSpPr>
        <p:spPr>
          <a:xfrm>
            <a:off x="1849046" y="5580621"/>
            <a:ext cx="19896535" cy="2880220"/>
          </a:xfrm>
        </p:spPr>
        <p:txBody>
          <a:bodyPr anchor="b"/>
          <a:lstStyle>
            <a:lvl1pPr marL="0" indent="0">
              <a:buNone/>
              <a:defRPr sz="4600">
                <a:solidFill>
                  <a:schemeClr val="tx1">
                    <a:tint val="75000"/>
                  </a:schemeClr>
                </a:solidFill>
              </a:defRPr>
            </a:lvl1pPr>
            <a:lvl2pPr marL="1044917" indent="0">
              <a:buNone/>
              <a:defRPr sz="4100">
                <a:solidFill>
                  <a:schemeClr val="tx1">
                    <a:tint val="75000"/>
                  </a:schemeClr>
                </a:solidFill>
              </a:defRPr>
            </a:lvl2pPr>
            <a:lvl3pPr marL="2089835" indent="0">
              <a:buNone/>
              <a:defRPr sz="3700">
                <a:solidFill>
                  <a:schemeClr val="tx1">
                    <a:tint val="75000"/>
                  </a:schemeClr>
                </a:solidFill>
              </a:defRPr>
            </a:lvl3pPr>
            <a:lvl4pPr marL="3134752" indent="0">
              <a:buNone/>
              <a:defRPr sz="3200">
                <a:solidFill>
                  <a:schemeClr val="tx1">
                    <a:tint val="75000"/>
                  </a:schemeClr>
                </a:solidFill>
              </a:defRPr>
            </a:lvl4pPr>
            <a:lvl5pPr marL="4179670" indent="0">
              <a:buNone/>
              <a:defRPr sz="3200">
                <a:solidFill>
                  <a:schemeClr val="tx1">
                    <a:tint val="75000"/>
                  </a:schemeClr>
                </a:solidFill>
              </a:defRPr>
            </a:lvl5pPr>
            <a:lvl6pPr marL="5224587" indent="0">
              <a:buNone/>
              <a:defRPr sz="3200">
                <a:solidFill>
                  <a:schemeClr val="tx1">
                    <a:tint val="75000"/>
                  </a:schemeClr>
                </a:solidFill>
              </a:defRPr>
            </a:lvl6pPr>
            <a:lvl7pPr marL="6269505" indent="0">
              <a:buNone/>
              <a:defRPr sz="3200">
                <a:solidFill>
                  <a:schemeClr val="tx1">
                    <a:tint val="75000"/>
                  </a:schemeClr>
                </a:solidFill>
              </a:defRPr>
            </a:lvl7pPr>
            <a:lvl8pPr marL="7314422" indent="0">
              <a:buNone/>
              <a:defRPr sz="3200">
                <a:solidFill>
                  <a:schemeClr val="tx1">
                    <a:tint val="75000"/>
                  </a:schemeClr>
                </a:solidFill>
              </a:defRPr>
            </a:lvl8pPr>
            <a:lvl9pPr marL="835934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664ECF-9A45-4C2B-B95E-3C65F381CC2E}"/>
              </a:ext>
            </a:extLst>
          </p:cNvPr>
          <p:cNvSpPr>
            <a:spLocks noGrp="1"/>
          </p:cNvSpPr>
          <p:nvPr>
            <p:ph type="dt" sz="half" idx="10"/>
          </p:nvPr>
        </p:nvSpPr>
        <p:spPr/>
        <p:txBody>
          <a:bodyPr/>
          <a:lstStyle>
            <a:lvl1pPr>
              <a:defRPr/>
            </a:lvl1pPr>
          </a:lstStyle>
          <a:p>
            <a:pPr>
              <a:defRPr/>
            </a:pPr>
            <a:fld id="{ADFA9FC7-5589-4AA0-9596-3F992D5468B4}" type="datetimeFigureOut">
              <a:rPr lang="en-US" altLang="en-US"/>
              <a:pPr>
                <a:defRPr/>
              </a:pPr>
              <a:t>9/5/2020</a:t>
            </a:fld>
            <a:endParaRPr lang="en-US" altLang="en-US"/>
          </a:p>
        </p:txBody>
      </p:sp>
      <p:sp>
        <p:nvSpPr>
          <p:cNvPr id="5" name="Footer Placeholder 4">
            <a:extLst>
              <a:ext uri="{FF2B5EF4-FFF2-40B4-BE49-F238E27FC236}">
                <a16:creationId xmlns:a16="http://schemas.microsoft.com/office/drawing/2014/main" id="{BC25DC3E-8F1D-4C67-AC47-05CF0C5AE9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DB37FE9-9004-4F17-8D04-0522EB64C165}"/>
              </a:ext>
            </a:extLst>
          </p:cNvPr>
          <p:cNvSpPr>
            <a:spLocks noGrp="1"/>
          </p:cNvSpPr>
          <p:nvPr>
            <p:ph type="sldNum" sz="quarter" idx="12"/>
          </p:nvPr>
        </p:nvSpPr>
        <p:spPr/>
        <p:txBody>
          <a:bodyPr/>
          <a:lstStyle>
            <a:lvl1pPr>
              <a:defRPr/>
            </a:lvl1pPr>
          </a:lstStyle>
          <a:p>
            <a:pPr>
              <a:defRPr/>
            </a:pPr>
            <a:fld id="{80655483-745F-44C1-81C9-33BBDA4B5CD1}" type="slidenum">
              <a:rPr lang="en-US" altLang="en-US"/>
              <a:pPr>
                <a:defRPr/>
              </a:pPr>
              <a:t>‹#›</a:t>
            </a:fld>
            <a:endParaRPr lang="en-US" altLang="en-US"/>
          </a:p>
        </p:txBody>
      </p:sp>
    </p:spTree>
    <p:extLst>
      <p:ext uri="{BB962C8B-B14F-4D97-AF65-F5344CB8AC3E}">
        <p14:creationId xmlns:p14="http://schemas.microsoft.com/office/powerpoint/2010/main" val="4102900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95048" y="5897599"/>
            <a:ext cx="26772543" cy="16683947"/>
          </a:xfrm>
        </p:spPr>
        <p:txBody>
          <a:bodyPr/>
          <a:lstStyle>
            <a:lvl1pPr>
              <a:defRPr sz="6399"/>
            </a:lvl1pPr>
            <a:lvl2pPr>
              <a:defRPr sz="5499"/>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157719" y="5897599"/>
            <a:ext cx="26772543" cy="16683947"/>
          </a:xfrm>
        </p:spPr>
        <p:txBody>
          <a:bodyPr/>
          <a:lstStyle>
            <a:lvl1pPr>
              <a:defRPr sz="6399"/>
            </a:lvl1pPr>
            <a:lvl2pPr>
              <a:defRPr sz="5499"/>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C47B5F2-8DB5-447D-B5B6-62B313DB48BE}"/>
              </a:ext>
            </a:extLst>
          </p:cNvPr>
          <p:cNvSpPr>
            <a:spLocks noGrp="1"/>
          </p:cNvSpPr>
          <p:nvPr>
            <p:ph type="dt" sz="half" idx="10"/>
          </p:nvPr>
        </p:nvSpPr>
        <p:spPr/>
        <p:txBody>
          <a:bodyPr/>
          <a:lstStyle>
            <a:lvl1pPr>
              <a:defRPr/>
            </a:lvl1pPr>
          </a:lstStyle>
          <a:p>
            <a:pPr>
              <a:defRPr/>
            </a:pPr>
            <a:fld id="{5D74C2A3-AA54-41D2-A85A-E56DF7011343}" type="datetimeFigureOut">
              <a:rPr lang="en-US" altLang="en-US"/>
              <a:pPr>
                <a:defRPr/>
              </a:pPr>
              <a:t>9/5/2020</a:t>
            </a:fld>
            <a:endParaRPr lang="en-US" altLang="en-US"/>
          </a:p>
        </p:txBody>
      </p:sp>
      <p:sp>
        <p:nvSpPr>
          <p:cNvPr id="6" name="Footer Placeholder 4">
            <a:extLst>
              <a:ext uri="{FF2B5EF4-FFF2-40B4-BE49-F238E27FC236}">
                <a16:creationId xmlns:a16="http://schemas.microsoft.com/office/drawing/2014/main" id="{D27DA960-A701-45C5-A121-B0F9E702E5E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CC65C30-DB85-48FA-A930-369DD37CD47E}"/>
              </a:ext>
            </a:extLst>
          </p:cNvPr>
          <p:cNvSpPr>
            <a:spLocks noGrp="1"/>
          </p:cNvSpPr>
          <p:nvPr>
            <p:ph type="sldNum" sz="quarter" idx="12"/>
          </p:nvPr>
        </p:nvSpPr>
        <p:spPr/>
        <p:txBody>
          <a:bodyPr/>
          <a:lstStyle>
            <a:lvl1pPr>
              <a:defRPr/>
            </a:lvl1pPr>
          </a:lstStyle>
          <a:p>
            <a:pPr>
              <a:defRPr/>
            </a:pPr>
            <a:fld id="{BBF436CF-1371-4B0B-8461-4651A536A9EB}" type="slidenum">
              <a:rPr lang="en-US" altLang="en-US"/>
              <a:pPr>
                <a:defRPr/>
              </a:pPr>
              <a:t>‹#›</a:t>
            </a:fld>
            <a:endParaRPr lang="en-US" altLang="en-US"/>
          </a:p>
        </p:txBody>
      </p:sp>
    </p:spTree>
    <p:extLst>
      <p:ext uri="{BB962C8B-B14F-4D97-AF65-F5344CB8AC3E}">
        <p14:creationId xmlns:p14="http://schemas.microsoft.com/office/powerpoint/2010/main" val="1743928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70384" y="527280"/>
            <a:ext cx="21066920" cy="219445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70385" y="2947275"/>
            <a:ext cx="10342461" cy="1228284"/>
          </a:xfrm>
        </p:spPr>
        <p:txBody>
          <a:bodyPr anchor="b"/>
          <a:lstStyle>
            <a:lvl1pPr marL="0" indent="0">
              <a:buNone/>
              <a:defRPr sz="5499" b="1"/>
            </a:lvl1pPr>
            <a:lvl2pPr marL="1044917" indent="0">
              <a:buNone/>
              <a:defRPr sz="4600" b="1"/>
            </a:lvl2pPr>
            <a:lvl3pPr marL="2089835" indent="0">
              <a:buNone/>
              <a:defRPr sz="4100" b="1"/>
            </a:lvl3pPr>
            <a:lvl4pPr marL="3134752" indent="0">
              <a:buNone/>
              <a:defRPr sz="3700" b="1"/>
            </a:lvl4pPr>
            <a:lvl5pPr marL="4179670" indent="0">
              <a:buNone/>
              <a:defRPr sz="3700" b="1"/>
            </a:lvl5pPr>
            <a:lvl6pPr marL="5224587" indent="0">
              <a:buNone/>
              <a:defRPr sz="3700" b="1"/>
            </a:lvl6pPr>
            <a:lvl7pPr marL="6269505" indent="0">
              <a:buNone/>
              <a:defRPr sz="3700" b="1"/>
            </a:lvl7pPr>
            <a:lvl8pPr marL="7314422" indent="0">
              <a:buNone/>
              <a:defRPr sz="3700" b="1"/>
            </a:lvl8pPr>
            <a:lvl9pPr marL="8359340" indent="0">
              <a:buNone/>
              <a:defRPr sz="3700" b="1"/>
            </a:lvl9pPr>
          </a:lstStyle>
          <a:p>
            <a:pPr lvl="0"/>
            <a:r>
              <a:rPr lang="en-US"/>
              <a:t>Click to edit Master text styles</a:t>
            </a:r>
          </a:p>
        </p:txBody>
      </p:sp>
      <p:sp>
        <p:nvSpPr>
          <p:cNvPr id="4" name="Content Placeholder 3"/>
          <p:cNvSpPr>
            <a:spLocks noGrp="1"/>
          </p:cNvSpPr>
          <p:nvPr>
            <p:ph sz="half" idx="2"/>
          </p:nvPr>
        </p:nvSpPr>
        <p:spPr>
          <a:xfrm>
            <a:off x="1170385" y="4175559"/>
            <a:ext cx="10342461" cy="7586107"/>
          </a:xfrm>
        </p:spPr>
        <p:txBody>
          <a:bodyPr/>
          <a:lstStyle>
            <a:lvl1pPr>
              <a:defRPr sz="5499"/>
            </a:lvl1pPr>
            <a:lvl2pPr>
              <a:defRPr sz="4600"/>
            </a:lvl2pPr>
            <a:lvl3pPr>
              <a:defRPr sz="4100"/>
            </a:lvl3pPr>
            <a:lvl4pPr>
              <a:defRPr sz="3700"/>
            </a:lvl4pPr>
            <a:lvl5pPr>
              <a:defRPr sz="3700"/>
            </a:lvl5pPr>
            <a:lvl6pPr>
              <a:defRPr sz="3700"/>
            </a:lvl6pPr>
            <a:lvl7pPr>
              <a:defRPr sz="3700"/>
            </a:lvl7pPr>
            <a:lvl8pPr>
              <a:defRPr sz="3700"/>
            </a:lvl8pPr>
            <a:lvl9pPr>
              <a:defRPr sz="3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1890782" y="2947275"/>
            <a:ext cx="10346524" cy="1228284"/>
          </a:xfrm>
        </p:spPr>
        <p:txBody>
          <a:bodyPr anchor="b"/>
          <a:lstStyle>
            <a:lvl1pPr marL="0" indent="0">
              <a:buNone/>
              <a:defRPr sz="5499" b="1"/>
            </a:lvl1pPr>
            <a:lvl2pPr marL="1044917" indent="0">
              <a:buNone/>
              <a:defRPr sz="4600" b="1"/>
            </a:lvl2pPr>
            <a:lvl3pPr marL="2089835" indent="0">
              <a:buNone/>
              <a:defRPr sz="4100" b="1"/>
            </a:lvl3pPr>
            <a:lvl4pPr marL="3134752" indent="0">
              <a:buNone/>
              <a:defRPr sz="3700" b="1"/>
            </a:lvl4pPr>
            <a:lvl5pPr marL="4179670" indent="0">
              <a:buNone/>
              <a:defRPr sz="3700" b="1"/>
            </a:lvl5pPr>
            <a:lvl6pPr marL="5224587" indent="0">
              <a:buNone/>
              <a:defRPr sz="3700" b="1"/>
            </a:lvl6pPr>
            <a:lvl7pPr marL="6269505" indent="0">
              <a:buNone/>
              <a:defRPr sz="3700" b="1"/>
            </a:lvl7pPr>
            <a:lvl8pPr marL="7314422" indent="0">
              <a:buNone/>
              <a:defRPr sz="3700" b="1"/>
            </a:lvl8pPr>
            <a:lvl9pPr marL="8359340" indent="0">
              <a:buNone/>
              <a:defRPr sz="3700" b="1"/>
            </a:lvl9pPr>
          </a:lstStyle>
          <a:p>
            <a:pPr lvl="0"/>
            <a:r>
              <a:rPr lang="en-US"/>
              <a:t>Click to edit Master text styles</a:t>
            </a:r>
          </a:p>
        </p:txBody>
      </p:sp>
      <p:sp>
        <p:nvSpPr>
          <p:cNvPr id="6" name="Content Placeholder 5"/>
          <p:cNvSpPr>
            <a:spLocks noGrp="1"/>
          </p:cNvSpPr>
          <p:nvPr>
            <p:ph sz="quarter" idx="4"/>
          </p:nvPr>
        </p:nvSpPr>
        <p:spPr>
          <a:xfrm>
            <a:off x="11890782" y="4175559"/>
            <a:ext cx="10346524" cy="7586107"/>
          </a:xfrm>
        </p:spPr>
        <p:txBody>
          <a:bodyPr/>
          <a:lstStyle>
            <a:lvl1pPr>
              <a:defRPr sz="5499"/>
            </a:lvl1pPr>
            <a:lvl2pPr>
              <a:defRPr sz="4600"/>
            </a:lvl2pPr>
            <a:lvl3pPr>
              <a:defRPr sz="4100"/>
            </a:lvl3pPr>
            <a:lvl4pPr>
              <a:defRPr sz="3700"/>
            </a:lvl4pPr>
            <a:lvl5pPr>
              <a:defRPr sz="3700"/>
            </a:lvl5pPr>
            <a:lvl6pPr>
              <a:defRPr sz="3700"/>
            </a:lvl6pPr>
            <a:lvl7pPr>
              <a:defRPr sz="3700"/>
            </a:lvl7pPr>
            <a:lvl8pPr>
              <a:defRPr sz="3700"/>
            </a:lvl8pPr>
            <a:lvl9pPr>
              <a:defRPr sz="3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2C382F0-9874-49EC-B182-30441E29AB33}"/>
              </a:ext>
            </a:extLst>
          </p:cNvPr>
          <p:cNvSpPr>
            <a:spLocks noGrp="1"/>
          </p:cNvSpPr>
          <p:nvPr>
            <p:ph type="dt" sz="half" idx="10"/>
          </p:nvPr>
        </p:nvSpPr>
        <p:spPr/>
        <p:txBody>
          <a:bodyPr/>
          <a:lstStyle>
            <a:lvl1pPr>
              <a:defRPr/>
            </a:lvl1pPr>
          </a:lstStyle>
          <a:p>
            <a:pPr>
              <a:defRPr/>
            </a:pPr>
            <a:fld id="{D5431640-22B0-44E4-8AA0-CDF7394AEA11}" type="datetimeFigureOut">
              <a:rPr lang="en-US" altLang="en-US"/>
              <a:pPr>
                <a:defRPr/>
              </a:pPr>
              <a:t>9/5/2020</a:t>
            </a:fld>
            <a:endParaRPr lang="en-US" altLang="en-US"/>
          </a:p>
        </p:txBody>
      </p:sp>
      <p:sp>
        <p:nvSpPr>
          <p:cNvPr id="8" name="Footer Placeholder 4">
            <a:extLst>
              <a:ext uri="{FF2B5EF4-FFF2-40B4-BE49-F238E27FC236}">
                <a16:creationId xmlns:a16="http://schemas.microsoft.com/office/drawing/2014/main" id="{2478BC67-0C79-4CC2-B6E0-D0C401612FF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6094932-67C0-460C-BA66-A8AA2E31FF41}"/>
              </a:ext>
            </a:extLst>
          </p:cNvPr>
          <p:cNvSpPr>
            <a:spLocks noGrp="1"/>
          </p:cNvSpPr>
          <p:nvPr>
            <p:ph type="sldNum" sz="quarter" idx="12"/>
          </p:nvPr>
        </p:nvSpPr>
        <p:spPr/>
        <p:txBody>
          <a:bodyPr/>
          <a:lstStyle>
            <a:lvl1pPr>
              <a:defRPr/>
            </a:lvl1pPr>
          </a:lstStyle>
          <a:p>
            <a:pPr>
              <a:defRPr/>
            </a:pPr>
            <a:fld id="{54471940-E279-4239-A75C-58AC99A94A0A}" type="slidenum">
              <a:rPr lang="en-US" altLang="en-US"/>
              <a:pPr>
                <a:defRPr/>
              </a:pPr>
              <a:t>‹#›</a:t>
            </a:fld>
            <a:endParaRPr lang="en-US" altLang="en-US"/>
          </a:p>
        </p:txBody>
      </p:sp>
    </p:spTree>
    <p:extLst>
      <p:ext uri="{BB962C8B-B14F-4D97-AF65-F5344CB8AC3E}">
        <p14:creationId xmlns:p14="http://schemas.microsoft.com/office/powerpoint/2010/main" val="453123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474CFBA-398E-441C-B804-55E37E269EF8}"/>
              </a:ext>
            </a:extLst>
          </p:cNvPr>
          <p:cNvSpPr>
            <a:spLocks noGrp="1"/>
          </p:cNvSpPr>
          <p:nvPr>
            <p:ph type="dt" sz="half" idx="10"/>
          </p:nvPr>
        </p:nvSpPr>
        <p:spPr/>
        <p:txBody>
          <a:bodyPr/>
          <a:lstStyle>
            <a:lvl1pPr>
              <a:defRPr/>
            </a:lvl1pPr>
          </a:lstStyle>
          <a:p>
            <a:pPr>
              <a:defRPr/>
            </a:pPr>
            <a:fld id="{C9AE634E-B696-4871-A55F-9EBF83928E25}" type="datetimeFigureOut">
              <a:rPr lang="en-US" altLang="en-US"/>
              <a:pPr>
                <a:defRPr/>
              </a:pPr>
              <a:t>9/5/2020</a:t>
            </a:fld>
            <a:endParaRPr lang="en-US" altLang="en-US"/>
          </a:p>
        </p:txBody>
      </p:sp>
      <p:sp>
        <p:nvSpPr>
          <p:cNvPr id="4" name="Footer Placeholder 4">
            <a:extLst>
              <a:ext uri="{FF2B5EF4-FFF2-40B4-BE49-F238E27FC236}">
                <a16:creationId xmlns:a16="http://schemas.microsoft.com/office/drawing/2014/main" id="{4CDC3730-BFE5-436E-AA0A-ED01C072231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898B848-6B2C-4E2C-B93E-ABD045DB4E28}"/>
              </a:ext>
            </a:extLst>
          </p:cNvPr>
          <p:cNvSpPr>
            <a:spLocks noGrp="1"/>
          </p:cNvSpPr>
          <p:nvPr>
            <p:ph type="sldNum" sz="quarter" idx="12"/>
          </p:nvPr>
        </p:nvSpPr>
        <p:spPr/>
        <p:txBody>
          <a:bodyPr/>
          <a:lstStyle>
            <a:lvl1pPr>
              <a:defRPr/>
            </a:lvl1pPr>
          </a:lstStyle>
          <a:p>
            <a:pPr>
              <a:defRPr/>
            </a:pPr>
            <a:fld id="{0071F773-4346-458E-957A-EB6019BFBE7D}" type="slidenum">
              <a:rPr lang="en-US" altLang="en-US"/>
              <a:pPr>
                <a:defRPr/>
              </a:pPr>
              <a:t>‹#›</a:t>
            </a:fld>
            <a:endParaRPr lang="en-US" altLang="en-US"/>
          </a:p>
        </p:txBody>
      </p:sp>
    </p:spTree>
    <p:extLst>
      <p:ext uri="{BB962C8B-B14F-4D97-AF65-F5344CB8AC3E}">
        <p14:creationId xmlns:p14="http://schemas.microsoft.com/office/powerpoint/2010/main" val="451396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1840526-80A2-4141-866F-B6CA2F84FF31}"/>
              </a:ext>
            </a:extLst>
          </p:cNvPr>
          <p:cNvSpPr>
            <a:spLocks noGrp="1"/>
          </p:cNvSpPr>
          <p:nvPr>
            <p:ph type="dt" sz="half" idx="10"/>
          </p:nvPr>
        </p:nvSpPr>
        <p:spPr/>
        <p:txBody>
          <a:bodyPr/>
          <a:lstStyle>
            <a:lvl1pPr>
              <a:defRPr/>
            </a:lvl1pPr>
          </a:lstStyle>
          <a:p>
            <a:pPr>
              <a:defRPr/>
            </a:pPr>
            <a:fld id="{79652538-E5A4-4DC5-AF5F-391B15DFDDCE}" type="datetimeFigureOut">
              <a:rPr lang="en-US" altLang="en-US"/>
              <a:pPr>
                <a:defRPr/>
              </a:pPr>
              <a:t>9/5/2020</a:t>
            </a:fld>
            <a:endParaRPr lang="en-US" altLang="en-US"/>
          </a:p>
        </p:txBody>
      </p:sp>
      <p:sp>
        <p:nvSpPr>
          <p:cNvPr id="3" name="Footer Placeholder 4">
            <a:extLst>
              <a:ext uri="{FF2B5EF4-FFF2-40B4-BE49-F238E27FC236}">
                <a16:creationId xmlns:a16="http://schemas.microsoft.com/office/drawing/2014/main" id="{34C5FC51-32E3-4079-A71D-5063D81C90B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73FBC8B-3179-4CA9-9B83-D4AD0FFFD4E6}"/>
              </a:ext>
            </a:extLst>
          </p:cNvPr>
          <p:cNvSpPr>
            <a:spLocks noGrp="1"/>
          </p:cNvSpPr>
          <p:nvPr>
            <p:ph type="sldNum" sz="quarter" idx="12"/>
          </p:nvPr>
        </p:nvSpPr>
        <p:spPr/>
        <p:txBody>
          <a:bodyPr/>
          <a:lstStyle>
            <a:lvl1pPr>
              <a:defRPr/>
            </a:lvl1pPr>
          </a:lstStyle>
          <a:p>
            <a:pPr>
              <a:defRPr/>
            </a:pPr>
            <a:fld id="{D025400A-D550-4054-A3EC-C2D12BFF08B7}" type="slidenum">
              <a:rPr lang="en-US" altLang="en-US"/>
              <a:pPr>
                <a:defRPr/>
              </a:pPr>
              <a:t>‹#›</a:t>
            </a:fld>
            <a:endParaRPr lang="en-US" altLang="en-US"/>
          </a:p>
        </p:txBody>
      </p:sp>
    </p:spTree>
    <p:extLst>
      <p:ext uri="{BB962C8B-B14F-4D97-AF65-F5344CB8AC3E}">
        <p14:creationId xmlns:p14="http://schemas.microsoft.com/office/powerpoint/2010/main" val="419833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0386" y="524231"/>
            <a:ext cx="7700968" cy="2231028"/>
          </a:xfrm>
        </p:spPr>
        <p:txBody>
          <a:bodyPr anchor="b"/>
          <a:lstStyle>
            <a:lvl1pPr algn="l">
              <a:defRPr sz="4600" b="1"/>
            </a:lvl1pPr>
          </a:lstStyle>
          <a:p>
            <a:r>
              <a:rPr lang="en-US"/>
              <a:t>Click to edit Master title style</a:t>
            </a:r>
          </a:p>
        </p:txBody>
      </p:sp>
      <p:sp>
        <p:nvSpPr>
          <p:cNvPr id="3" name="Content Placeholder 2"/>
          <p:cNvSpPr>
            <a:spLocks noGrp="1"/>
          </p:cNvSpPr>
          <p:nvPr>
            <p:ph idx="1"/>
          </p:nvPr>
        </p:nvSpPr>
        <p:spPr>
          <a:xfrm>
            <a:off x="9151756" y="524233"/>
            <a:ext cx="13085548" cy="11237435"/>
          </a:xfrm>
        </p:spPr>
        <p:txBody>
          <a:bodyPr/>
          <a:lstStyle>
            <a:lvl1pPr>
              <a:defRPr sz="7299"/>
            </a:lvl1pPr>
            <a:lvl2pPr>
              <a:defRPr sz="6399"/>
            </a:lvl2pPr>
            <a:lvl3pPr>
              <a:defRPr sz="5499"/>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70386" y="2755260"/>
            <a:ext cx="7700968" cy="9006407"/>
          </a:xfrm>
        </p:spPr>
        <p:txBody>
          <a:bodyPr/>
          <a:lstStyle>
            <a:lvl1pPr marL="0" indent="0">
              <a:buNone/>
              <a:defRPr sz="3200"/>
            </a:lvl1pPr>
            <a:lvl2pPr marL="1044917" indent="0">
              <a:buNone/>
              <a:defRPr sz="2700"/>
            </a:lvl2pPr>
            <a:lvl3pPr marL="2089835" indent="0">
              <a:buNone/>
              <a:defRPr sz="2300"/>
            </a:lvl3pPr>
            <a:lvl4pPr marL="3134752" indent="0">
              <a:buNone/>
              <a:defRPr sz="2100"/>
            </a:lvl4pPr>
            <a:lvl5pPr marL="4179670" indent="0">
              <a:buNone/>
              <a:defRPr sz="2100"/>
            </a:lvl5pPr>
            <a:lvl6pPr marL="5224587" indent="0">
              <a:buNone/>
              <a:defRPr sz="2100"/>
            </a:lvl6pPr>
            <a:lvl7pPr marL="6269505" indent="0">
              <a:buNone/>
              <a:defRPr sz="2100"/>
            </a:lvl7pPr>
            <a:lvl8pPr marL="7314422" indent="0">
              <a:buNone/>
              <a:defRPr sz="2100"/>
            </a:lvl8pPr>
            <a:lvl9pPr marL="8359340" indent="0">
              <a:buNone/>
              <a:defRPr sz="2100"/>
            </a:lvl9pPr>
          </a:lstStyle>
          <a:p>
            <a:pPr lvl="0"/>
            <a:r>
              <a:rPr lang="en-US"/>
              <a:t>Click to edit Master text styles</a:t>
            </a:r>
          </a:p>
        </p:txBody>
      </p:sp>
      <p:sp>
        <p:nvSpPr>
          <p:cNvPr id="5" name="Date Placeholder 3">
            <a:extLst>
              <a:ext uri="{FF2B5EF4-FFF2-40B4-BE49-F238E27FC236}">
                <a16:creationId xmlns:a16="http://schemas.microsoft.com/office/drawing/2014/main" id="{AEBE7A95-2B55-4644-ADF3-D6C0A4CBC1D9}"/>
              </a:ext>
            </a:extLst>
          </p:cNvPr>
          <p:cNvSpPr>
            <a:spLocks noGrp="1"/>
          </p:cNvSpPr>
          <p:nvPr>
            <p:ph type="dt" sz="half" idx="10"/>
          </p:nvPr>
        </p:nvSpPr>
        <p:spPr/>
        <p:txBody>
          <a:bodyPr/>
          <a:lstStyle>
            <a:lvl1pPr>
              <a:defRPr/>
            </a:lvl1pPr>
          </a:lstStyle>
          <a:p>
            <a:pPr>
              <a:defRPr/>
            </a:pPr>
            <a:fld id="{37186377-EE60-4D2C-92EC-89E5611E935E}" type="datetimeFigureOut">
              <a:rPr lang="en-US" altLang="en-US"/>
              <a:pPr>
                <a:defRPr/>
              </a:pPr>
              <a:t>9/5/2020</a:t>
            </a:fld>
            <a:endParaRPr lang="en-US" altLang="en-US"/>
          </a:p>
        </p:txBody>
      </p:sp>
      <p:sp>
        <p:nvSpPr>
          <p:cNvPr id="6" name="Footer Placeholder 4">
            <a:extLst>
              <a:ext uri="{FF2B5EF4-FFF2-40B4-BE49-F238E27FC236}">
                <a16:creationId xmlns:a16="http://schemas.microsoft.com/office/drawing/2014/main" id="{3CC04755-0B41-4093-9953-172D3B08004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72B509D-12CE-47A3-91CE-AC25AE475370}"/>
              </a:ext>
            </a:extLst>
          </p:cNvPr>
          <p:cNvSpPr>
            <a:spLocks noGrp="1"/>
          </p:cNvSpPr>
          <p:nvPr>
            <p:ph type="sldNum" sz="quarter" idx="12"/>
          </p:nvPr>
        </p:nvSpPr>
        <p:spPr/>
        <p:txBody>
          <a:bodyPr/>
          <a:lstStyle>
            <a:lvl1pPr>
              <a:defRPr/>
            </a:lvl1pPr>
          </a:lstStyle>
          <a:p>
            <a:pPr>
              <a:defRPr/>
            </a:pPr>
            <a:fld id="{8F138B1B-B8FF-43AC-A319-24C800F6B99B}" type="slidenum">
              <a:rPr lang="en-US" altLang="en-US"/>
              <a:pPr>
                <a:defRPr/>
              </a:pPr>
              <a:t>‹#›</a:t>
            </a:fld>
            <a:endParaRPr lang="en-US" altLang="en-US"/>
          </a:p>
        </p:txBody>
      </p:sp>
    </p:spTree>
    <p:extLst>
      <p:ext uri="{BB962C8B-B14F-4D97-AF65-F5344CB8AC3E}">
        <p14:creationId xmlns:p14="http://schemas.microsoft.com/office/powerpoint/2010/main" val="2897392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88071" y="9216708"/>
            <a:ext cx="14044613" cy="1088084"/>
          </a:xfrm>
        </p:spPr>
        <p:txBody>
          <a:bodyPr anchor="b"/>
          <a:lstStyle>
            <a:lvl1pPr algn="l">
              <a:defRPr sz="4600" b="1"/>
            </a:lvl1pPr>
          </a:lstStyle>
          <a:p>
            <a:r>
              <a:rPr lang="en-US"/>
              <a:t>Click to edit Master title style</a:t>
            </a:r>
          </a:p>
        </p:txBody>
      </p:sp>
      <p:sp>
        <p:nvSpPr>
          <p:cNvPr id="3" name="Picture Placeholder 2"/>
          <p:cNvSpPr>
            <a:spLocks noGrp="1"/>
          </p:cNvSpPr>
          <p:nvPr>
            <p:ph type="pic" idx="1"/>
          </p:nvPr>
        </p:nvSpPr>
        <p:spPr>
          <a:xfrm>
            <a:off x="4588071" y="1176472"/>
            <a:ext cx="14044613" cy="7900035"/>
          </a:xfrm>
        </p:spPr>
        <p:txBody>
          <a:bodyPr rtlCol="0">
            <a:normAutofit/>
          </a:bodyPr>
          <a:lstStyle>
            <a:lvl1pPr marL="0" indent="0">
              <a:buNone/>
              <a:defRPr sz="7299"/>
            </a:lvl1pPr>
            <a:lvl2pPr marL="1044917" indent="0">
              <a:buNone/>
              <a:defRPr sz="6399"/>
            </a:lvl2pPr>
            <a:lvl3pPr marL="2089835" indent="0">
              <a:buNone/>
              <a:defRPr sz="5499"/>
            </a:lvl3pPr>
            <a:lvl4pPr marL="3134752" indent="0">
              <a:buNone/>
              <a:defRPr sz="4600"/>
            </a:lvl4pPr>
            <a:lvl5pPr marL="4179670" indent="0">
              <a:buNone/>
              <a:defRPr sz="4600"/>
            </a:lvl5pPr>
            <a:lvl6pPr marL="5224587" indent="0">
              <a:buNone/>
              <a:defRPr sz="4600"/>
            </a:lvl6pPr>
            <a:lvl7pPr marL="6269505" indent="0">
              <a:buNone/>
              <a:defRPr sz="4600"/>
            </a:lvl7pPr>
            <a:lvl8pPr marL="7314422" indent="0">
              <a:buNone/>
              <a:defRPr sz="4600"/>
            </a:lvl8pPr>
            <a:lvl9pPr marL="8359340" indent="0">
              <a:buNone/>
              <a:defRPr sz="4600"/>
            </a:lvl9pPr>
          </a:lstStyle>
          <a:p>
            <a:pPr lvl="0"/>
            <a:endParaRPr lang="en-US" noProof="0" dirty="0"/>
          </a:p>
        </p:txBody>
      </p:sp>
      <p:sp>
        <p:nvSpPr>
          <p:cNvPr id="4" name="Text Placeholder 3"/>
          <p:cNvSpPr>
            <a:spLocks noGrp="1"/>
          </p:cNvSpPr>
          <p:nvPr>
            <p:ph type="body" sz="half" idx="2"/>
          </p:nvPr>
        </p:nvSpPr>
        <p:spPr>
          <a:xfrm>
            <a:off x="4588071" y="10304793"/>
            <a:ext cx="14044613" cy="1545261"/>
          </a:xfrm>
        </p:spPr>
        <p:txBody>
          <a:bodyPr/>
          <a:lstStyle>
            <a:lvl1pPr marL="0" indent="0">
              <a:buNone/>
              <a:defRPr sz="3200"/>
            </a:lvl1pPr>
            <a:lvl2pPr marL="1044917" indent="0">
              <a:buNone/>
              <a:defRPr sz="2700"/>
            </a:lvl2pPr>
            <a:lvl3pPr marL="2089835" indent="0">
              <a:buNone/>
              <a:defRPr sz="2300"/>
            </a:lvl3pPr>
            <a:lvl4pPr marL="3134752" indent="0">
              <a:buNone/>
              <a:defRPr sz="2100"/>
            </a:lvl4pPr>
            <a:lvl5pPr marL="4179670" indent="0">
              <a:buNone/>
              <a:defRPr sz="2100"/>
            </a:lvl5pPr>
            <a:lvl6pPr marL="5224587" indent="0">
              <a:buNone/>
              <a:defRPr sz="2100"/>
            </a:lvl6pPr>
            <a:lvl7pPr marL="6269505" indent="0">
              <a:buNone/>
              <a:defRPr sz="2100"/>
            </a:lvl7pPr>
            <a:lvl8pPr marL="7314422" indent="0">
              <a:buNone/>
              <a:defRPr sz="2100"/>
            </a:lvl8pPr>
            <a:lvl9pPr marL="8359340" indent="0">
              <a:buNone/>
              <a:defRPr sz="2100"/>
            </a:lvl9pPr>
          </a:lstStyle>
          <a:p>
            <a:pPr lvl="0"/>
            <a:r>
              <a:rPr lang="en-US"/>
              <a:t>Click to edit Master text styles</a:t>
            </a:r>
          </a:p>
        </p:txBody>
      </p:sp>
      <p:sp>
        <p:nvSpPr>
          <p:cNvPr id="5" name="Date Placeholder 3">
            <a:extLst>
              <a:ext uri="{FF2B5EF4-FFF2-40B4-BE49-F238E27FC236}">
                <a16:creationId xmlns:a16="http://schemas.microsoft.com/office/drawing/2014/main" id="{494D711E-6070-440C-927E-9F059D4BD3CB}"/>
              </a:ext>
            </a:extLst>
          </p:cNvPr>
          <p:cNvSpPr>
            <a:spLocks noGrp="1"/>
          </p:cNvSpPr>
          <p:nvPr>
            <p:ph type="dt" sz="half" idx="10"/>
          </p:nvPr>
        </p:nvSpPr>
        <p:spPr/>
        <p:txBody>
          <a:bodyPr/>
          <a:lstStyle>
            <a:lvl1pPr>
              <a:defRPr/>
            </a:lvl1pPr>
          </a:lstStyle>
          <a:p>
            <a:pPr>
              <a:defRPr/>
            </a:pPr>
            <a:fld id="{B9310744-78B2-48A5-A7ED-214F2EF30A20}" type="datetimeFigureOut">
              <a:rPr lang="en-US" altLang="en-US"/>
              <a:pPr>
                <a:defRPr/>
              </a:pPr>
              <a:t>9/5/2020</a:t>
            </a:fld>
            <a:endParaRPr lang="en-US" altLang="en-US"/>
          </a:p>
        </p:txBody>
      </p:sp>
      <p:sp>
        <p:nvSpPr>
          <p:cNvPr id="6" name="Footer Placeholder 4">
            <a:extLst>
              <a:ext uri="{FF2B5EF4-FFF2-40B4-BE49-F238E27FC236}">
                <a16:creationId xmlns:a16="http://schemas.microsoft.com/office/drawing/2014/main" id="{0656AE3E-5205-4EE5-B3F9-C148FD9CF60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5AB8AA1-7800-4003-B025-D400B11BCB40}"/>
              </a:ext>
            </a:extLst>
          </p:cNvPr>
          <p:cNvSpPr>
            <a:spLocks noGrp="1"/>
          </p:cNvSpPr>
          <p:nvPr>
            <p:ph type="sldNum" sz="quarter" idx="12"/>
          </p:nvPr>
        </p:nvSpPr>
        <p:spPr/>
        <p:txBody>
          <a:bodyPr/>
          <a:lstStyle>
            <a:lvl1pPr>
              <a:defRPr/>
            </a:lvl1pPr>
          </a:lstStyle>
          <a:p>
            <a:pPr>
              <a:defRPr/>
            </a:pPr>
            <a:fld id="{4C253696-35F5-4EC5-9795-0B3692E96BD1}" type="slidenum">
              <a:rPr lang="en-US" altLang="en-US"/>
              <a:pPr>
                <a:defRPr/>
              </a:pPr>
              <a:t>‹#›</a:t>
            </a:fld>
            <a:endParaRPr lang="en-US" altLang="en-US"/>
          </a:p>
        </p:txBody>
      </p:sp>
    </p:spTree>
    <p:extLst>
      <p:ext uri="{BB962C8B-B14F-4D97-AF65-F5344CB8AC3E}">
        <p14:creationId xmlns:p14="http://schemas.microsoft.com/office/powerpoint/2010/main" val="3097165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E854A1A-45DA-4930-88C7-DECE93846257}"/>
              </a:ext>
            </a:extLst>
          </p:cNvPr>
          <p:cNvSpPr>
            <a:spLocks noGrp="1"/>
          </p:cNvSpPr>
          <p:nvPr>
            <p:ph type="title"/>
          </p:nvPr>
        </p:nvSpPr>
        <p:spPr bwMode="auto">
          <a:xfrm>
            <a:off x="1169908" y="527051"/>
            <a:ext cx="21067872"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09004" tIns="104502" rIns="209004" bIns="104502"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EC34364-5574-4751-876D-A141386722B9}"/>
              </a:ext>
            </a:extLst>
          </p:cNvPr>
          <p:cNvSpPr>
            <a:spLocks noGrp="1"/>
          </p:cNvSpPr>
          <p:nvPr>
            <p:ph type="body" idx="1"/>
          </p:nvPr>
        </p:nvSpPr>
        <p:spPr bwMode="auto">
          <a:xfrm>
            <a:off x="1169908" y="3071814"/>
            <a:ext cx="21067872" cy="868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09004" tIns="104502" rIns="209004" bIns="1045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15C600D-A62C-4BB6-97E7-8B705F0ED4EC}"/>
              </a:ext>
            </a:extLst>
          </p:cNvPr>
          <p:cNvSpPr>
            <a:spLocks noGrp="1"/>
          </p:cNvSpPr>
          <p:nvPr>
            <p:ph type="dt" sz="half" idx="2"/>
          </p:nvPr>
        </p:nvSpPr>
        <p:spPr>
          <a:xfrm>
            <a:off x="1169909" y="12203114"/>
            <a:ext cx="5462217" cy="701675"/>
          </a:xfrm>
          <a:prstGeom prst="rect">
            <a:avLst/>
          </a:prstGeom>
        </p:spPr>
        <p:txBody>
          <a:bodyPr vert="horz" wrap="square" lIns="209004" tIns="104502" rIns="209004" bIns="104502" numCol="1" anchor="ctr" anchorCtr="0" compatLnSpc="1">
            <a:prstTxWarp prst="textNoShape">
              <a:avLst/>
            </a:prstTxWarp>
          </a:bodyPr>
          <a:lstStyle>
            <a:lvl1pPr eaLnBrk="1" hangingPunct="1">
              <a:defRPr sz="2700" smtClean="0">
                <a:solidFill>
                  <a:srgbClr val="898989"/>
                </a:solidFill>
                <a:ea typeface="ＭＳ Ｐゴシック" panose="020B0600070205080204" pitchFamily="34" charset="-128"/>
              </a:defRPr>
            </a:lvl1pPr>
          </a:lstStyle>
          <a:p>
            <a:pPr>
              <a:defRPr/>
            </a:pPr>
            <a:fld id="{FE1562C9-821F-41B0-9AB2-C05E188D6C83}" type="datetimeFigureOut">
              <a:rPr lang="en-US" altLang="en-US"/>
              <a:pPr>
                <a:defRPr/>
              </a:pPr>
              <a:t>9/5/2020</a:t>
            </a:fld>
            <a:endParaRPr lang="en-US" altLang="en-US"/>
          </a:p>
        </p:txBody>
      </p:sp>
      <p:sp>
        <p:nvSpPr>
          <p:cNvPr id="5" name="Footer Placeholder 4">
            <a:extLst>
              <a:ext uri="{FF2B5EF4-FFF2-40B4-BE49-F238E27FC236}">
                <a16:creationId xmlns:a16="http://schemas.microsoft.com/office/drawing/2014/main" id="{2B8377A9-7943-40CD-A733-FC3D0E3898C0}"/>
              </a:ext>
            </a:extLst>
          </p:cNvPr>
          <p:cNvSpPr>
            <a:spLocks noGrp="1"/>
          </p:cNvSpPr>
          <p:nvPr>
            <p:ph type="ftr" sz="quarter" idx="3"/>
          </p:nvPr>
        </p:nvSpPr>
        <p:spPr>
          <a:xfrm>
            <a:off x="7997283" y="12203114"/>
            <a:ext cx="7413122" cy="701675"/>
          </a:xfrm>
          <a:prstGeom prst="rect">
            <a:avLst/>
          </a:prstGeom>
        </p:spPr>
        <p:txBody>
          <a:bodyPr vert="horz" lIns="209004" tIns="104502" rIns="209004" bIns="104502" rtlCol="0" anchor="ctr"/>
          <a:lstStyle>
            <a:lvl1pPr algn="ctr" defTabSz="1044917" eaLnBrk="1" fontAlgn="auto" hangingPunct="1">
              <a:spcBef>
                <a:spcPts val="0"/>
              </a:spcBef>
              <a:spcAft>
                <a:spcPts val="0"/>
              </a:spcAft>
              <a:defRPr sz="27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8260428C-F3E0-4B2A-8B4B-AF4D29553039}"/>
              </a:ext>
            </a:extLst>
          </p:cNvPr>
          <p:cNvSpPr>
            <a:spLocks noGrp="1"/>
          </p:cNvSpPr>
          <p:nvPr>
            <p:ph type="sldNum" sz="quarter" idx="4"/>
          </p:nvPr>
        </p:nvSpPr>
        <p:spPr>
          <a:xfrm>
            <a:off x="16775562" y="12203114"/>
            <a:ext cx="5462218" cy="701675"/>
          </a:xfrm>
          <a:prstGeom prst="rect">
            <a:avLst/>
          </a:prstGeom>
        </p:spPr>
        <p:txBody>
          <a:bodyPr vert="horz" wrap="square" lIns="209004" tIns="104502" rIns="209004" bIns="104502" numCol="1" anchor="ctr" anchorCtr="0" compatLnSpc="1">
            <a:prstTxWarp prst="textNoShape">
              <a:avLst/>
            </a:prstTxWarp>
          </a:bodyPr>
          <a:lstStyle>
            <a:lvl1pPr algn="r" eaLnBrk="1" hangingPunct="1">
              <a:defRPr sz="2700" smtClean="0">
                <a:solidFill>
                  <a:srgbClr val="898989"/>
                </a:solidFill>
                <a:ea typeface="ＭＳ Ｐゴシック" panose="020B0600070205080204" pitchFamily="34" charset="-128"/>
              </a:defRPr>
            </a:lvl1pPr>
          </a:lstStyle>
          <a:p>
            <a:pPr>
              <a:defRPr/>
            </a:pPr>
            <a:fld id="{19AD1A7F-015F-4304-AE05-AB2A49379D1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44471" rtl="0" eaLnBrk="0" fontAlgn="base" hangingPunct="0">
        <a:spcBef>
          <a:spcPct val="0"/>
        </a:spcBef>
        <a:spcAft>
          <a:spcPct val="0"/>
        </a:spcAft>
        <a:defRPr sz="10099" kern="1200">
          <a:solidFill>
            <a:schemeClr val="tx1"/>
          </a:solidFill>
          <a:latin typeface="+mj-lt"/>
          <a:ea typeface="MS PGothic" panose="020B0600070205080204" pitchFamily="34" charset="-128"/>
          <a:cs typeface="ＭＳ Ｐゴシック" charset="0"/>
        </a:defRPr>
      </a:lvl1pPr>
      <a:lvl2pPr algn="ctr" defTabSz="1044471" rtl="0" eaLnBrk="0" fontAlgn="base" hangingPunct="0">
        <a:spcBef>
          <a:spcPct val="0"/>
        </a:spcBef>
        <a:spcAft>
          <a:spcPct val="0"/>
        </a:spcAft>
        <a:defRPr sz="10099">
          <a:solidFill>
            <a:schemeClr val="tx1"/>
          </a:solidFill>
          <a:latin typeface="Calibri" charset="0"/>
          <a:ea typeface="MS PGothic" panose="020B0600070205080204" pitchFamily="34" charset="-128"/>
          <a:cs typeface="ＭＳ Ｐゴシック" charset="0"/>
        </a:defRPr>
      </a:lvl2pPr>
      <a:lvl3pPr algn="ctr" defTabSz="1044471" rtl="0" eaLnBrk="0" fontAlgn="base" hangingPunct="0">
        <a:spcBef>
          <a:spcPct val="0"/>
        </a:spcBef>
        <a:spcAft>
          <a:spcPct val="0"/>
        </a:spcAft>
        <a:defRPr sz="10099">
          <a:solidFill>
            <a:schemeClr val="tx1"/>
          </a:solidFill>
          <a:latin typeface="Calibri" charset="0"/>
          <a:ea typeface="MS PGothic" panose="020B0600070205080204" pitchFamily="34" charset="-128"/>
          <a:cs typeface="ＭＳ Ｐゴシック" charset="0"/>
        </a:defRPr>
      </a:lvl3pPr>
      <a:lvl4pPr algn="ctr" defTabSz="1044471" rtl="0" eaLnBrk="0" fontAlgn="base" hangingPunct="0">
        <a:spcBef>
          <a:spcPct val="0"/>
        </a:spcBef>
        <a:spcAft>
          <a:spcPct val="0"/>
        </a:spcAft>
        <a:defRPr sz="10099">
          <a:solidFill>
            <a:schemeClr val="tx1"/>
          </a:solidFill>
          <a:latin typeface="Calibri" charset="0"/>
          <a:ea typeface="MS PGothic" panose="020B0600070205080204" pitchFamily="34" charset="-128"/>
          <a:cs typeface="ＭＳ Ｐゴシック" charset="0"/>
        </a:defRPr>
      </a:lvl4pPr>
      <a:lvl5pPr algn="ctr" defTabSz="1044471" rtl="0" eaLnBrk="0" fontAlgn="base" hangingPunct="0">
        <a:spcBef>
          <a:spcPct val="0"/>
        </a:spcBef>
        <a:spcAft>
          <a:spcPct val="0"/>
        </a:spcAft>
        <a:defRPr sz="10099">
          <a:solidFill>
            <a:schemeClr val="tx1"/>
          </a:solidFill>
          <a:latin typeface="Calibri" charset="0"/>
          <a:ea typeface="MS PGothic" panose="020B0600070205080204" pitchFamily="34" charset="-128"/>
          <a:cs typeface="ＭＳ Ｐゴシック" charset="0"/>
        </a:defRPr>
      </a:lvl5pPr>
      <a:lvl6pPr marL="457154" algn="ctr" defTabSz="1044471" rtl="0" fontAlgn="base">
        <a:spcBef>
          <a:spcPct val="0"/>
        </a:spcBef>
        <a:spcAft>
          <a:spcPct val="0"/>
        </a:spcAft>
        <a:defRPr sz="10099">
          <a:solidFill>
            <a:schemeClr val="tx1"/>
          </a:solidFill>
          <a:latin typeface="Calibri" charset="0"/>
          <a:ea typeface="ＭＳ Ｐゴシック" charset="0"/>
          <a:cs typeface="ＭＳ Ｐゴシック" charset="0"/>
        </a:defRPr>
      </a:lvl6pPr>
      <a:lvl7pPr marL="914309" algn="ctr" defTabSz="1044471" rtl="0" fontAlgn="base">
        <a:spcBef>
          <a:spcPct val="0"/>
        </a:spcBef>
        <a:spcAft>
          <a:spcPct val="0"/>
        </a:spcAft>
        <a:defRPr sz="10099">
          <a:solidFill>
            <a:schemeClr val="tx1"/>
          </a:solidFill>
          <a:latin typeface="Calibri" charset="0"/>
          <a:ea typeface="ＭＳ Ｐゴシック" charset="0"/>
          <a:cs typeface="ＭＳ Ｐゴシック" charset="0"/>
        </a:defRPr>
      </a:lvl7pPr>
      <a:lvl8pPr marL="1371463" algn="ctr" defTabSz="1044471" rtl="0" fontAlgn="base">
        <a:spcBef>
          <a:spcPct val="0"/>
        </a:spcBef>
        <a:spcAft>
          <a:spcPct val="0"/>
        </a:spcAft>
        <a:defRPr sz="10099">
          <a:solidFill>
            <a:schemeClr val="tx1"/>
          </a:solidFill>
          <a:latin typeface="Calibri" charset="0"/>
          <a:ea typeface="ＭＳ Ｐゴシック" charset="0"/>
          <a:cs typeface="ＭＳ Ｐゴシック" charset="0"/>
        </a:defRPr>
      </a:lvl8pPr>
      <a:lvl9pPr marL="1828617" algn="ctr" defTabSz="1044471" rtl="0" fontAlgn="base">
        <a:spcBef>
          <a:spcPct val="0"/>
        </a:spcBef>
        <a:spcAft>
          <a:spcPct val="0"/>
        </a:spcAft>
        <a:defRPr sz="10099">
          <a:solidFill>
            <a:schemeClr val="tx1"/>
          </a:solidFill>
          <a:latin typeface="Calibri" charset="0"/>
          <a:ea typeface="ＭＳ Ｐゴシック" charset="0"/>
          <a:cs typeface="ＭＳ Ｐゴシック" charset="0"/>
        </a:defRPr>
      </a:lvl9pPr>
    </p:titleStyle>
    <p:bodyStyle>
      <a:lvl1pPr marL="782560" indent="-782560" algn="l" defTabSz="1044471" rtl="0" eaLnBrk="0" fontAlgn="base" hangingPunct="0">
        <a:spcBef>
          <a:spcPct val="20000"/>
        </a:spcBef>
        <a:spcAft>
          <a:spcPct val="0"/>
        </a:spcAft>
        <a:buFont typeface="Arial" panose="020B0604020202020204" pitchFamily="34" charset="0"/>
        <a:buChar char="•"/>
        <a:defRPr sz="7299" kern="1200">
          <a:solidFill>
            <a:schemeClr val="tx1"/>
          </a:solidFill>
          <a:latin typeface="+mn-lt"/>
          <a:ea typeface="MS PGothic" panose="020B0600070205080204" pitchFamily="34" charset="-128"/>
          <a:cs typeface="ＭＳ Ｐゴシック" charset="0"/>
        </a:defRPr>
      </a:lvl1pPr>
      <a:lvl2pPr marL="1696868" indent="-652398" algn="l" defTabSz="1044471" rtl="0" eaLnBrk="0" fontAlgn="base" hangingPunct="0">
        <a:spcBef>
          <a:spcPct val="20000"/>
        </a:spcBef>
        <a:spcAft>
          <a:spcPct val="0"/>
        </a:spcAft>
        <a:buFont typeface="Arial" panose="020B0604020202020204" pitchFamily="34" charset="0"/>
        <a:buChar char="–"/>
        <a:defRPr sz="6399" kern="1200">
          <a:solidFill>
            <a:schemeClr val="tx1"/>
          </a:solidFill>
          <a:latin typeface="+mn-lt"/>
          <a:ea typeface="MS PGothic" panose="020B0600070205080204" pitchFamily="34" charset="-128"/>
          <a:cs typeface="+mn-cs"/>
        </a:defRPr>
      </a:lvl2pPr>
      <a:lvl3pPr marL="2611177" indent="-522236" algn="l" defTabSz="1044471" rtl="0" eaLnBrk="0" fontAlgn="base" hangingPunct="0">
        <a:spcBef>
          <a:spcPct val="20000"/>
        </a:spcBef>
        <a:spcAft>
          <a:spcPct val="0"/>
        </a:spcAft>
        <a:buFont typeface="Arial" panose="020B0604020202020204" pitchFamily="34" charset="0"/>
        <a:buChar char="•"/>
        <a:defRPr sz="5499" kern="1200">
          <a:solidFill>
            <a:schemeClr val="tx1"/>
          </a:solidFill>
          <a:latin typeface="+mn-lt"/>
          <a:ea typeface="MS PGothic" panose="020B0600070205080204" pitchFamily="34" charset="-128"/>
          <a:cs typeface="+mn-cs"/>
        </a:defRPr>
      </a:lvl3pPr>
      <a:lvl4pPr marL="3655647" indent="-522236" algn="l" defTabSz="1044471" rtl="0" eaLnBrk="0" fontAlgn="base" hangingPunct="0">
        <a:spcBef>
          <a:spcPct val="20000"/>
        </a:spcBef>
        <a:spcAft>
          <a:spcPct val="0"/>
        </a:spcAft>
        <a:buFont typeface="Arial" panose="020B0604020202020204" pitchFamily="34" charset="0"/>
        <a:buChar char="–"/>
        <a:defRPr sz="4600" kern="1200">
          <a:solidFill>
            <a:schemeClr val="tx1"/>
          </a:solidFill>
          <a:latin typeface="+mn-lt"/>
          <a:ea typeface="MS PGothic" panose="020B0600070205080204" pitchFamily="34" charset="-128"/>
          <a:cs typeface="+mn-cs"/>
        </a:defRPr>
      </a:lvl4pPr>
      <a:lvl5pPr marL="4701705" indent="-522236" algn="l" defTabSz="1044471" rtl="0" eaLnBrk="0" fontAlgn="base" hangingPunct="0">
        <a:spcBef>
          <a:spcPct val="20000"/>
        </a:spcBef>
        <a:spcAft>
          <a:spcPct val="0"/>
        </a:spcAft>
        <a:buFont typeface="Arial" panose="020B0604020202020204" pitchFamily="34" charset="0"/>
        <a:buChar char="»"/>
        <a:defRPr sz="4600" kern="1200">
          <a:solidFill>
            <a:schemeClr val="tx1"/>
          </a:solidFill>
          <a:latin typeface="+mn-lt"/>
          <a:ea typeface="MS PGothic" panose="020B0600070205080204" pitchFamily="34" charset="-128"/>
          <a:cs typeface="+mn-cs"/>
        </a:defRPr>
      </a:lvl5pPr>
      <a:lvl6pPr marL="5747046" indent="-522459" algn="l" defTabSz="1044917" rtl="0" eaLnBrk="1" latinLnBrk="0" hangingPunct="1">
        <a:spcBef>
          <a:spcPct val="20000"/>
        </a:spcBef>
        <a:buFont typeface="Arial"/>
        <a:buChar char="•"/>
        <a:defRPr sz="4600" kern="1200">
          <a:solidFill>
            <a:schemeClr val="tx1"/>
          </a:solidFill>
          <a:latin typeface="+mn-lt"/>
          <a:ea typeface="+mn-ea"/>
          <a:cs typeface="+mn-cs"/>
        </a:defRPr>
      </a:lvl6pPr>
      <a:lvl7pPr marL="6791964" indent="-522459" algn="l" defTabSz="1044917" rtl="0" eaLnBrk="1" latinLnBrk="0" hangingPunct="1">
        <a:spcBef>
          <a:spcPct val="20000"/>
        </a:spcBef>
        <a:buFont typeface="Arial"/>
        <a:buChar char="•"/>
        <a:defRPr sz="4600" kern="1200">
          <a:solidFill>
            <a:schemeClr val="tx1"/>
          </a:solidFill>
          <a:latin typeface="+mn-lt"/>
          <a:ea typeface="+mn-ea"/>
          <a:cs typeface="+mn-cs"/>
        </a:defRPr>
      </a:lvl7pPr>
      <a:lvl8pPr marL="7836881" indent="-522459" algn="l" defTabSz="1044917" rtl="0" eaLnBrk="1" latinLnBrk="0" hangingPunct="1">
        <a:spcBef>
          <a:spcPct val="20000"/>
        </a:spcBef>
        <a:buFont typeface="Arial"/>
        <a:buChar char="•"/>
        <a:defRPr sz="4600" kern="1200">
          <a:solidFill>
            <a:schemeClr val="tx1"/>
          </a:solidFill>
          <a:latin typeface="+mn-lt"/>
          <a:ea typeface="+mn-ea"/>
          <a:cs typeface="+mn-cs"/>
        </a:defRPr>
      </a:lvl8pPr>
      <a:lvl9pPr marL="8881799" indent="-522459" algn="l" defTabSz="1044917" rtl="0" eaLnBrk="1" latinLnBrk="0" hangingPunct="1">
        <a:spcBef>
          <a:spcPct val="20000"/>
        </a:spcBef>
        <a:buFont typeface="Arial"/>
        <a:buChar char="•"/>
        <a:defRPr sz="4600" kern="1200">
          <a:solidFill>
            <a:schemeClr val="tx1"/>
          </a:solidFill>
          <a:latin typeface="+mn-lt"/>
          <a:ea typeface="+mn-ea"/>
          <a:cs typeface="+mn-cs"/>
        </a:defRPr>
      </a:lvl9pPr>
    </p:bodyStyle>
    <p:otherStyle>
      <a:defPPr>
        <a:defRPr lang="en-US"/>
      </a:defPPr>
      <a:lvl1pPr marL="0" algn="l" defTabSz="1044917" rtl="0" eaLnBrk="1" latinLnBrk="0" hangingPunct="1">
        <a:defRPr sz="4100" kern="1200">
          <a:solidFill>
            <a:schemeClr val="tx1"/>
          </a:solidFill>
          <a:latin typeface="+mn-lt"/>
          <a:ea typeface="+mn-ea"/>
          <a:cs typeface="+mn-cs"/>
        </a:defRPr>
      </a:lvl1pPr>
      <a:lvl2pPr marL="1044917" algn="l" defTabSz="1044917" rtl="0" eaLnBrk="1" latinLnBrk="0" hangingPunct="1">
        <a:defRPr sz="4100" kern="1200">
          <a:solidFill>
            <a:schemeClr val="tx1"/>
          </a:solidFill>
          <a:latin typeface="+mn-lt"/>
          <a:ea typeface="+mn-ea"/>
          <a:cs typeface="+mn-cs"/>
        </a:defRPr>
      </a:lvl2pPr>
      <a:lvl3pPr marL="2089835" algn="l" defTabSz="1044917" rtl="0" eaLnBrk="1" latinLnBrk="0" hangingPunct="1">
        <a:defRPr sz="4100" kern="1200">
          <a:solidFill>
            <a:schemeClr val="tx1"/>
          </a:solidFill>
          <a:latin typeface="+mn-lt"/>
          <a:ea typeface="+mn-ea"/>
          <a:cs typeface="+mn-cs"/>
        </a:defRPr>
      </a:lvl3pPr>
      <a:lvl4pPr marL="3134752" algn="l" defTabSz="1044917" rtl="0" eaLnBrk="1" latinLnBrk="0" hangingPunct="1">
        <a:defRPr sz="4100" kern="1200">
          <a:solidFill>
            <a:schemeClr val="tx1"/>
          </a:solidFill>
          <a:latin typeface="+mn-lt"/>
          <a:ea typeface="+mn-ea"/>
          <a:cs typeface="+mn-cs"/>
        </a:defRPr>
      </a:lvl4pPr>
      <a:lvl5pPr marL="4179670" algn="l" defTabSz="1044917" rtl="0" eaLnBrk="1" latinLnBrk="0" hangingPunct="1">
        <a:defRPr sz="4100" kern="1200">
          <a:solidFill>
            <a:schemeClr val="tx1"/>
          </a:solidFill>
          <a:latin typeface="+mn-lt"/>
          <a:ea typeface="+mn-ea"/>
          <a:cs typeface="+mn-cs"/>
        </a:defRPr>
      </a:lvl5pPr>
      <a:lvl6pPr marL="5224587" algn="l" defTabSz="1044917" rtl="0" eaLnBrk="1" latinLnBrk="0" hangingPunct="1">
        <a:defRPr sz="4100" kern="1200">
          <a:solidFill>
            <a:schemeClr val="tx1"/>
          </a:solidFill>
          <a:latin typeface="+mn-lt"/>
          <a:ea typeface="+mn-ea"/>
          <a:cs typeface="+mn-cs"/>
        </a:defRPr>
      </a:lvl6pPr>
      <a:lvl7pPr marL="6269505" algn="l" defTabSz="1044917" rtl="0" eaLnBrk="1" latinLnBrk="0" hangingPunct="1">
        <a:defRPr sz="4100" kern="1200">
          <a:solidFill>
            <a:schemeClr val="tx1"/>
          </a:solidFill>
          <a:latin typeface="+mn-lt"/>
          <a:ea typeface="+mn-ea"/>
          <a:cs typeface="+mn-cs"/>
        </a:defRPr>
      </a:lvl7pPr>
      <a:lvl8pPr marL="7314422" algn="l" defTabSz="1044917" rtl="0" eaLnBrk="1" latinLnBrk="0" hangingPunct="1">
        <a:defRPr sz="4100" kern="1200">
          <a:solidFill>
            <a:schemeClr val="tx1"/>
          </a:solidFill>
          <a:latin typeface="+mn-lt"/>
          <a:ea typeface="+mn-ea"/>
          <a:cs typeface="+mn-cs"/>
        </a:defRPr>
      </a:lvl8pPr>
      <a:lvl9pPr marL="8359340" algn="l" defTabSz="1044917" rtl="0" eaLnBrk="1" latinLnBrk="0" hangingPunct="1">
        <a:defRPr sz="4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A picture containing outdoor, person, grass, young&#10;&#10;Description automatically generated">
            <a:extLst>
              <a:ext uri="{FF2B5EF4-FFF2-40B4-BE49-F238E27FC236}">
                <a16:creationId xmlns:a16="http://schemas.microsoft.com/office/drawing/2014/main" id="{AC60FD05-5FD6-4A03-8197-D19A961A35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5209"/>
            <a:ext cx="23404513" cy="1315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A picture containing ball, standing, man, black&#10;&#10;Description automatically generated">
            <a:extLst>
              <a:ext uri="{FF2B5EF4-FFF2-40B4-BE49-F238E27FC236}">
                <a16:creationId xmlns:a16="http://schemas.microsoft.com/office/drawing/2014/main" id="{59AA7E2D-97FC-4095-B501-B7EEC2179D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5209"/>
            <a:ext cx="23404513" cy="1315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2B18F0E-2D0A-4D55-B4AB-E972973C0B47}"/>
              </a:ext>
            </a:extLst>
          </p:cNvPr>
          <p:cNvSpPr txBox="1"/>
          <p:nvPr/>
        </p:nvSpPr>
        <p:spPr>
          <a:xfrm>
            <a:off x="1771753" y="9928284"/>
            <a:ext cx="19864181" cy="2031197"/>
          </a:xfrm>
          <a:prstGeom prst="rect">
            <a:avLst/>
          </a:prstGeom>
          <a:noFill/>
        </p:spPr>
        <p:txBody>
          <a:bodyPr wrap="square" rtlCol="0">
            <a:spAutoFit/>
          </a:bodyPr>
          <a:lstStyle/>
          <a:p>
            <a:pPr algn="ctr">
              <a:spcAft>
                <a:spcPts val="1200"/>
              </a:spcAft>
            </a:pPr>
            <a:r>
              <a:rPr lang="en-AU" sz="7999" dirty="0">
                <a:solidFill>
                  <a:schemeClr val="bg1"/>
                </a:solidFill>
                <a:latin typeface="Gotham Bold" panose="02000803030000020004" pitchFamily="2" charset="0"/>
              </a:rPr>
              <a:t>1 Peter 2:12</a:t>
            </a:r>
          </a:p>
          <a:p>
            <a:pPr algn="ctr"/>
            <a:r>
              <a:rPr lang="en-AU" sz="3600" i="1" dirty="0">
                <a:solidFill>
                  <a:schemeClr val="bg1"/>
                </a:solidFill>
              </a:rPr>
              <a:t>New Living Translation</a:t>
            </a:r>
          </a:p>
        </p:txBody>
      </p:sp>
      <p:sp>
        <p:nvSpPr>
          <p:cNvPr id="5" name="TextBox 4">
            <a:extLst>
              <a:ext uri="{FF2B5EF4-FFF2-40B4-BE49-F238E27FC236}">
                <a16:creationId xmlns:a16="http://schemas.microsoft.com/office/drawing/2014/main" id="{3D49AEC0-3C98-4483-8B9B-AADCEF0EC837}"/>
              </a:ext>
            </a:extLst>
          </p:cNvPr>
          <p:cNvSpPr txBox="1"/>
          <p:nvPr/>
        </p:nvSpPr>
        <p:spPr>
          <a:xfrm>
            <a:off x="3920300" y="1974972"/>
            <a:ext cx="15567086" cy="6740307"/>
          </a:xfrm>
          <a:prstGeom prst="rect">
            <a:avLst/>
          </a:prstGeom>
          <a:noFill/>
        </p:spPr>
        <p:txBody>
          <a:bodyPr wrap="square" rtlCol="0">
            <a:spAutoFit/>
          </a:bodyPr>
          <a:lstStyle/>
          <a:p>
            <a:pPr algn="ctr"/>
            <a:r>
              <a:rPr lang="en-AU" sz="7200" dirty="0">
                <a:solidFill>
                  <a:schemeClr val="bg1"/>
                </a:solidFill>
                <a:latin typeface="Nexa Bold" panose="02000000000000000000" pitchFamily="50" charset="0"/>
                <a:cs typeface="Calibri" panose="020F0502020204030204" pitchFamily="34" charset="0"/>
              </a:rPr>
              <a:t>Be careful to live properly among your unbelieving </a:t>
            </a:r>
            <a:r>
              <a:rPr lang="en-AU" sz="7200" dirty="0" err="1">
                <a:solidFill>
                  <a:schemeClr val="bg1"/>
                </a:solidFill>
                <a:latin typeface="Nexa Bold" panose="02000000000000000000" pitchFamily="50" charset="0"/>
                <a:cs typeface="Calibri" panose="020F0502020204030204" pitchFamily="34" charset="0"/>
              </a:rPr>
              <a:t>neighbors</a:t>
            </a:r>
            <a:r>
              <a:rPr lang="en-AU" sz="7200" dirty="0">
                <a:solidFill>
                  <a:schemeClr val="bg1"/>
                </a:solidFill>
                <a:latin typeface="Nexa Bold" panose="02000000000000000000" pitchFamily="50" charset="0"/>
                <a:cs typeface="Calibri" panose="020F0502020204030204" pitchFamily="34" charset="0"/>
              </a:rPr>
              <a:t>. Then even if they accuse you of doing wrong, they will see your </a:t>
            </a:r>
            <a:r>
              <a:rPr lang="en-AU" sz="7200" dirty="0" err="1">
                <a:solidFill>
                  <a:schemeClr val="bg1"/>
                </a:solidFill>
                <a:latin typeface="Nexa Bold" panose="02000000000000000000" pitchFamily="50" charset="0"/>
                <a:cs typeface="Calibri" panose="020F0502020204030204" pitchFamily="34" charset="0"/>
              </a:rPr>
              <a:t>honorable</a:t>
            </a:r>
            <a:r>
              <a:rPr lang="en-AU" sz="7200" dirty="0">
                <a:solidFill>
                  <a:schemeClr val="bg1"/>
                </a:solidFill>
                <a:latin typeface="Nexa Bold" panose="02000000000000000000" pitchFamily="50" charset="0"/>
                <a:cs typeface="Calibri" panose="020F0502020204030204" pitchFamily="34" charset="0"/>
              </a:rPr>
              <a:t> </a:t>
            </a:r>
            <a:r>
              <a:rPr lang="en-AU" sz="7200" dirty="0" err="1">
                <a:solidFill>
                  <a:schemeClr val="bg1"/>
                </a:solidFill>
                <a:latin typeface="Nexa Bold" panose="02000000000000000000" pitchFamily="50" charset="0"/>
                <a:cs typeface="Calibri" panose="020F0502020204030204" pitchFamily="34" charset="0"/>
              </a:rPr>
              <a:t>behavior</a:t>
            </a:r>
            <a:r>
              <a:rPr lang="en-AU" sz="7200" dirty="0">
                <a:solidFill>
                  <a:schemeClr val="bg1"/>
                </a:solidFill>
                <a:latin typeface="Nexa Bold" panose="02000000000000000000" pitchFamily="50" charset="0"/>
                <a:cs typeface="Calibri" panose="020F0502020204030204" pitchFamily="34" charset="0"/>
              </a:rPr>
              <a:t>, and they will give </a:t>
            </a:r>
            <a:r>
              <a:rPr lang="en-AU" sz="7200" dirty="0" err="1">
                <a:solidFill>
                  <a:schemeClr val="bg1"/>
                </a:solidFill>
                <a:latin typeface="Nexa Bold" panose="02000000000000000000" pitchFamily="50" charset="0"/>
                <a:cs typeface="Calibri" panose="020F0502020204030204" pitchFamily="34" charset="0"/>
              </a:rPr>
              <a:t>honor</a:t>
            </a:r>
            <a:r>
              <a:rPr lang="en-AU" sz="7200" dirty="0">
                <a:solidFill>
                  <a:schemeClr val="bg1"/>
                </a:solidFill>
                <a:latin typeface="Nexa Bold" panose="02000000000000000000" pitchFamily="50" charset="0"/>
                <a:cs typeface="Calibri" panose="020F0502020204030204" pitchFamily="34" charset="0"/>
              </a:rPr>
              <a:t> to God when he judges the world.</a:t>
            </a:r>
          </a:p>
        </p:txBody>
      </p:sp>
    </p:spTree>
    <p:extLst>
      <p:ext uri="{BB962C8B-B14F-4D97-AF65-F5344CB8AC3E}">
        <p14:creationId xmlns:p14="http://schemas.microsoft.com/office/powerpoint/2010/main" val="2813510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A picture containing ball, standing, man, black&#10;&#10;Description automatically generated">
            <a:extLst>
              <a:ext uri="{FF2B5EF4-FFF2-40B4-BE49-F238E27FC236}">
                <a16:creationId xmlns:a16="http://schemas.microsoft.com/office/drawing/2014/main" id="{59AA7E2D-97FC-4095-B501-B7EEC2179D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5209"/>
            <a:ext cx="23404513" cy="1315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2B18F0E-2D0A-4D55-B4AB-E972973C0B47}"/>
              </a:ext>
            </a:extLst>
          </p:cNvPr>
          <p:cNvSpPr txBox="1"/>
          <p:nvPr/>
        </p:nvSpPr>
        <p:spPr>
          <a:xfrm>
            <a:off x="1771753" y="9928284"/>
            <a:ext cx="19864181" cy="2031197"/>
          </a:xfrm>
          <a:prstGeom prst="rect">
            <a:avLst/>
          </a:prstGeom>
          <a:noFill/>
        </p:spPr>
        <p:txBody>
          <a:bodyPr wrap="square" rtlCol="0">
            <a:spAutoFit/>
          </a:bodyPr>
          <a:lstStyle/>
          <a:p>
            <a:pPr algn="ctr">
              <a:spcAft>
                <a:spcPts val="1200"/>
              </a:spcAft>
            </a:pPr>
            <a:r>
              <a:rPr lang="en-AU" sz="7999" dirty="0">
                <a:solidFill>
                  <a:schemeClr val="bg1"/>
                </a:solidFill>
                <a:latin typeface="Gotham Bold" panose="02000803030000020004" pitchFamily="2" charset="0"/>
              </a:rPr>
              <a:t>John 12:26</a:t>
            </a:r>
          </a:p>
          <a:p>
            <a:pPr algn="ctr"/>
            <a:r>
              <a:rPr lang="en-AU" sz="3600" i="1" dirty="0">
                <a:solidFill>
                  <a:schemeClr val="bg1"/>
                </a:solidFill>
              </a:rPr>
              <a:t>New Living Translation</a:t>
            </a:r>
          </a:p>
        </p:txBody>
      </p:sp>
      <p:sp>
        <p:nvSpPr>
          <p:cNvPr id="5" name="TextBox 4">
            <a:extLst>
              <a:ext uri="{FF2B5EF4-FFF2-40B4-BE49-F238E27FC236}">
                <a16:creationId xmlns:a16="http://schemas.microsoft.com/office/drawing/2014/main" id="{3D49AEC0-3C98-4483-8B9B-AADCEF0EC837}"/>
              </a:ext>
            </a:extLst>
          </p:cNvPr>
          <p:cNvSpPr txBox="1"/>
          <p:nvPr/>
        </p:nvSpPr>
        <p:spPr>
          <a:xfrm>
            <a:off x="3920300" y="3055280"/>
            <a:ext cx="15567086" cy="5632311"/>
          </a:xfrm>
          <a:prstGeom prst="rect">
            <a:avLst/>
          </a:prstGeom>
          <a:noFill/>
        </p:spPr>
        <p:txBody>
          <a:bodyPr wrap="square" rtlCol="0">
            <a:spAutoFit/>
          </a:bodyPr>
          <a:lstStyle/>
          <a:p>
            <a:pPr algn="ctr"/>
            <a:r>
              <a:rPr lang="en-AU" sz="7200" dirty="0">
                <a:solidFill>
                  <a:schemeClr val="bg1"/>
                </a:solidFill>
                <a:latin typeface="Nexa Bold" panose="02000000000000000000" pitchFamily="50" charset="0"/>
                <a:cs typeface="Calibri" panose="020F0502020204030204" pitchFamily="34" charset="0"/>
              </a:rPr>
              <a:t>Anyone who wants to serve me must follow me, because my servants must be where I am. And the Father will </a:t>
            </a:r>
            <a:r>
              <a:rPr lang="en-AU" sz="7200" dirty="0" err="1">
                <a:solidFill>
                  <a:schemeClr val="bg1"/>
                </a:solidFill>
                <a:latin typeface="Nexa Bold" panose="02000000000000000000" pitchFamily="50" charset="0"/>
                <a:cs typeface="Calibri" panose="020F0502020204030204" pitchFamily="34" charset="0"/>
              </a:rPr>
              <a:t>honor</a:t>
            </a:r>
            <a:r>
              <a:rPr lang="en-AU" sz="7200" dirty="0">
                <a:solidFill>
                  <a:schemeClr val="bg1"/>
                </a:solidFill>
                <a:latin typeface="Nexa Bold" panose="02000000000000000000" pitchFamily="50" charset="0"/>
                <a:cs typeface="Calibri" panose="020F0502020204030204" pitchFamily="34" charset="0"/>
              </a:rPr>
              <a:t> anyone who serves me.</a:t>
            </a:r>
          </a:p>
        </p:txBody>
      </p:sp>
    </p:spTree>
    <p:extLst>
      <p:ext uri="{BB962C8B-B14F-4D97-AF65-F5344CB8AC3E}">
        <p14:creationId xmlns:p14="http://schemas.microsoft.com/office/powerpoint/2010/main" val="833104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A picture containing ball, standing, man, black&#10;&#10;Description automatically generated">
            <a:extLst>
              <a:ext uri="{FF2B5EF4-FFF2-40B4-BE49-F238E27FC236}">
                <a16:creationId xmlns:a16="http://schemas.microsoft.com/office/drawing/2014/main" id="{59AA7E2D-97FC-4095-B501-B7EEC2179D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5209"/>
            <a:ext cx="23404513" cy="1315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2B18F0E-2D0A-4D55-B4AB-E972973C0B47}"/>
              </a:ext>
            </a:extLst>
          </p:cNvPr>
          <p:cNvSpPr txBox="1"/>
          <p:nvPr/>
        </p:nvSpPr>
        <p:spPr>
          <a:xfrm>
            <a:off x="1771753" y="9928284"/>
            <a:ext cx="19864181" cy="2031197"/>
          </a:xfrm>
          <a:prstGeom prst="rect">
            <a:avLst/>
          </a:prstGeom>
          <a:noFill/>
        </p:spPr>
        <p:txBody>
          <a:bodyPr wrap="square" rtlCol="0">
            <a:spAutoFit/>
          </a:bodyPr>
          <a:lstStyle/>
          <a:p>
            <a:pPr algn="ctr">
              <a:spcAft>
                <a:spcPts val="1200"/>
              </a:spcAft>
            </a:pPr>
            <a:r>
              <a:rPr lang="en-AU" sz="7999" dirty="0">
                <a:solidFill>
                  <a:schemeClr val="bg1"/>
                </a:solidFill>
                <a:latin typeface="Gotham Bold" panose="02000803030000020004" pitchFamily="2" charset="0"/>
              </a:rPr>
              <a:t>1 Peter 2:13-14a</a:t>
            </a:r>
          </a:p>
          <a:p>
            <a:pPr algn="ctr"/>
            <a:r>
              <a:rPr lang="en-AU" sz="3600" i="1" dirty="0">
                <a:solidFill>
                  <a:schemeClr val="bg1"/>
                </a:solidFill>
              </a:rPr>
              <a:t>New Living Translation</a:t>
            </a:r>
          </a:p>
        </p:txBody>
      </p:sp>
      <p:sp>
        <p:nvSpPr>
          <p:cNvPr id="5" name="TextBox 4">
            <a:extLst>
              <a:ext uri="{FF2B5EF4-FFF2-40B4-BE49-F238E27FC236}">
                <a16:creationId xmlns:a16="http://schemas.microsoft.com/office/drawing/2014/main" id="{3D49AEC0-3C98-4483-8B9B-AADCEF0EC837}"/>
              </a:ext>
            </a:extLst>
          </p:cNvPr>
          <p:cNvSpPr txBox="1"/>
          <p:nvPr/>
        </p:nvSpPr>
        <p:spPr>
          <a:xfrm>
            <a:off x="3920300" y="3055280"/>
            <a:ext cx="15567086" cy="4524315"/>
          </a:xfrm>
          <a:prstGeom prst="rect">
            <a:avLst/>
          </a:prstGeom>
          <a:noFill/>
        </p:spPr>
        <p:txBody>
          <a:bodyPr wrap="square" rtlCol="0">
            <a:spAutoFit/>
          </a:bodyPr>
          <a:lstStyle/>
          <a:p>
            <a:pPr algn="ctr"/>
            <a:r>
              <a:rPr lang="en-AU" sz="7200" dirty="0">
                <a:solidFill>
                  <a:schemeClr val="bg1"/>
                </a:solidFill>
                <a:latin typeface="Nexa Bold" panose="02000000000000000000" pitchFamily="50" charset="0"/>
                <a:cs typeface="Calibri" panose="020F0502020204030204" pitchFamily="34" charset="0"/>
              </a:rPr>
              <a:t>For the Lord’s sake, submit to all human authority—whether the king as head of state, or the officials he has appointed. </a:t>
            </a:r>
          </a:p>
        </p:txBody>
      </p:sp>
    </p:spTree>
    <p:extLst>
      <p:ext uri="{BB962C8B-B14F-4D97-AF65-F5344CB8AC3E}">
        <p14:creationId xmlns:p14="http://schemas.microsoft.com/office/powerpoint/2010/main" val="2965530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A picture containing ball, standing, man, black&#10;&#10;Description automatically generated">
            <a:extLst>
              <a:ext uri="{FF2B5EF4-FFF2-40B4-BE49-F238E27FC236}">
                <a16:creationId xmlns:a16="http://schemas.microsoft.com/office/drawing/2014/main" id="{59AA7E2D-97FC-4095-B501-B7EEC2179D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5209"/>
            <a:ext cx="23404513" cy="1315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2B18F0E-2D0A-4D55-B4AB-E972973C0B47}"/>
              </a:ext>
            </a:extLst>
          </p:cNvPr>
          <p:cNvSpPr txBox="1"/>
          <p:nvPr/>
        </p:nvSpPr>
        <p:spPr>
          <a:xfrm>
            <a:off x="1771753" y="9928284"/>
            <a:ext cx="19864181" cy="2031197"/>
          </a:xfrm>
          <a:prstGeom prst="rect">
            <a:avLst/>
          </a:prstGeom>
          <a:noFill/>
        </p:spPr>
        <p:txBody>
          <a:bodyPr wrap="square" rtlCol="0">
            <a:spAutoFit/>
          </a:bodyPr>
          <a:lstStyle/>
          <a:p>
            <a:pPr algn="ctr">
              <a:spcAft>
                <a:spcPts val="1200"/>
              </a:spcAft>
            </a:pPr>
            <a:r>
              <a:rPr lang="en-AU" sz="7999" dirty="0">
                <a:solidFill>
                  <a:schemeClr val="bg1"/>
                </a:solidFill>
                <a:latin typeface="Gotham Bold" panose="02000803030000020004" pitchFamily="2" charset="0"/>
              </a:rPr>
              <a:t>Romans 12:10</a:t>
            </a:r>
          </a:p>
          <a:p>
            <a:pPr algn="ctr"/>
            <a:r>
              <a:rPr lang="en-AU" sz="3600" i="1" dirty="0">
                <a:solidFill>
                  <a:schemeClr val="bg1"/>
                </a:solidFill>
              </a:rPr>
              <a:t>New Living Translation</a:t>
            </a:r>
          </a:p>
        </p:txBody>
      </p:sp>
      <p:sp>
        <p:nvSpPr>
          <p:cNvPr id="5" name="TextBox 4">
            <a:extLst>
              <a:ext uri="{FF2B5EF4-FFF2-40B4-BE49-F238E27FC236}">
                <a16:creationId xmlns:a16="http://schemas.microsoft.com/office/drawing/2014/main" id="{3D49AEC0-3C98-4483-8B9B-AADCEF0EC837}"/>
              </a:ext>
            </a:extLst>
          </p:cNvPr>
          <p:cNvSpPr txBox="1"/>
          <p:nvPr/>
        </p:nvSpPr>
        <p:spPr>
          <a:xfrm>
            <a:off x="3920300" y="3794582"/>
            <a:ext cx="15567086" cy="3629712"/>
          </a:xfrm>
          <a:prstGeom prst="rect">
            <a:avLst/>
          </a:prstGeom>
          <a:noFill/>
        </p:spPr>
        <p:txBody>
          <a:bodyPr wrap="square" rtlCol="0">
            <a:spAutoFit/>
          </a:bodyPr>
          <a:lstStyle/>
          <a:p>
            <a:pPr marL="457200" algn="ctr">
              <a:lnSpc>
                <a:spcPct val="107000"/>
              </a:lnSpc>
            </a:pPr>
            <a:r>
              <a:rPr lang="en-AU" sz="7200" dirty="0">
                <a:solidFill>
                  <a:schemeClr val="bg1"/>
                </a:solidFill>
                <a:latin typeface="Nexa Bold" panose="02000000000000000000" pitchFamily="50" charset="0"/>
                <a:cs typeface="Calibri" panose="020F0502020204030204" pitchFamily="34" charset="0"/>
              </a:rPr>
              <a:t>Be devoted to one another in love. </a:t>
            </a:r>
            <a:r>
              <a:rPr lang="en-AU" sz="7200" dirty="0" err="1">
                <a:solidFill>
                  <a:schemeClr val="bg1"/>
                </a:solidFill>
                <a:latin typeface="Nexa Bold" panose="02000000000000000000" pitchFamily="50" charset="0"/>
                <a:cs typeface="Calibri" panose="020F0502020204030204" pitchFamily="34" charset="0"/>
              </a:rPr>
              <a:t>Honor</a:t>
            </a:r>
            <a:r>
              <a:rPr lang="en-AU" sz="7200" dirty="0">
                <a:solidFill>
                  <a:schemeClr val="bg1"/>
                </a:solidFill>
                <a:latin typeface="Nexa Bold" panose="02000000000000000000" pitchFamily="50" charset="0"/>
                <a:cs typeface="Calibri" panose="020F0502020204030204" pitchFamily="34" charset="0"/>
              </a:rPr>
              <a:t> one another above yourselves.</a:t>
            </a:r>
          </a:p>
        </p:txBody>
      </p:sp>
    </p:spTree>
    <p:extLst>
      <p:ext uri="{BB962C8B-B14F-4D97-AF65-F5344CB8AC3E}">
        <p14:creationId xmlns:p14="http://schemas.microsoft.com/office/powerpoint/2010/main" val="1240603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A picture containing ball, standing, man, black&#10;&#10;Description automatically generated">
            <a:extLst>
              <a:ext uri="{FF2B5EF4-FFF2-40B4-BE49-F238E27FC236}">
                <a16:creationId xmlns:a16="http://schemas.microsoft.com/office/drawing/2014/main" id="{59AA7E2D-97FC-4095-B501-B7EEC2179D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5209"/>
            <a:ext cx="23404513" cy="1315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2B18F0E-2D0A-4D55-B4AB-E972973C0B47}"/>
              </a:ext>
            </a:extLst>
          </p:cNvPr>
          <p:cNvSpPr txBox="1"/>
          <p:nvPr/>
        </p:nvSpPr>
        <p:spPr>
          <a:xfrm>
            <a:off x="1771753" y="9928284"/>
            <a:ext cx="19864181" cy="2031197"/>
          </a:xfrm>
          <a:prstGeom prst="rect">
            <a:avLst/>
          </a:prstGeom>
          <a:noFill/>
        </p:spPr>
        <p:txBody>
          <a:bodyPr wrap="square" rtlCol="0">
            <a:spAutoFit/>
          </a:bodyPr>
          <a:lstStyle/>
          <a:p>
            <a:pPr algn="ctr">
              <a:spcAft>
                <a:spcPts val="1200"/>
              </a:spcAft>
            </a:pPr>
            <a:r>
              <a:rPr lang="en-AU" sz="7999" dirty="0">
                <a:solidFill>
                  <a:schemeClr val="bg1"/>
                </a:solidFill>
                <a:latin typeface="Gotham Bold" panose="02000803030000020004" pitchFamily="2" charset="0"/>
              </a:rPr>
              <a:t>1 Peter 2:17</a:t>
            </a:r>
          </a:p>
          <a:p>
            <a:pPr algn="ctr"/>
            <a:r>
              <a:rPr lang="en-AU" sz="3600" i="1" dirty="0">
                <a:solidFill>
                  <a:schemeClr val="bg1"/>
                </a:solidFill>
              </a:rPr>
              <a:t>The Passion Translation</a:t>
            </a:r>
          </a:p>
        </p:txBody>
      </p:sp>
      <p:sp>
        <p:nvSpPr>
          <p:cNvPr id="5" name="TextBox 4">
            <a:extLst>
              <a:ext uri="{FF2B5EF4-FFF2-40B4-BE49-F238E27FC236}">
                <a16:creationId xmlns:a16="http://schemas.microsoft.com/office/drawing/2014/main" id="{3D49AEC0-3C98-4483-8B9B-AADCEF0EC837}"/>
              </a:ext>
            </a:extLst>
          </p:cNvPr>
          <p:cNvSpPr txBox="1"/>
          <p:nvPr/>
        </p:nvSpPr>
        <p:spPr>
          <a:xfrm>
            <a:off x="4105180" y="2918018"/>
            <a:ext cx="15197328" cy="6263253"/>
          </a:xfrm>
          <a:prstGeom prst="rect">
            <a:avLst/>
          </a:prstGeom>
          <a:noFill/>
        </p:spPr>
        <p:txBody>
          <a:bodyPr wrap="square" rtlCol="0">
            <a:spAutoFit/>
          </a:bodyPr>
          <a:lstStyle/>
          <a:p>
            <a:pPr algn="ctr"/>
            <a:r>
              <a:rPr lang="en-AU" sz="7200" dirty="0">
                <a:solidFill>
                  <a:schemeClr val="bg1"/>
                </a:solidFill>
                <a:latin typeface="Nexa Bold" panose="02000000000000000000" pitchFamily="50" charset="0"/>
                <a:ea typeface="Calibri" panose="020F0502020204030204" pitchFamily="34" charset="0"/>
                <a:cs typeface="Calibri" panose="020F0502020204030204" pitchFamily="34" charset="0"/>
              </a:rPr>
              <a:t>Recognize the value of every person and continually show love to every believer. Live your lives with great reverence and in holy awe of God. </a:t>
            </a:r>
            <a:r>
              <a:rPr lang="en-AU" sz="7200" dirty="0" err="1">
                <a:solidFill>
                  <a:schemeClr val="bg1"/>
                </a:solidFill>
                <a:latin typeface="Nexa Bold" panose="02000000000000000000" pitchFamily="50" charset="0"/>
                <a:ea typeface="Calibri" panose="020F0502020204030204" pitchFamily="34" charset="0"/>
                <a:cs typeface="Calibri" panose="020F0502020204030204" pitchFamily="34" charset="0"/>
              </a:rPr>
              <a:t>Honor</a:t>
            </a:r>
            <a:r>
              <a:rPr lang="en-AU" sz="7200" dirty="0">
                <a:solidFill>
                  <a:schemeClr val="bg1"/>
                </a:solidFill>
                <a:latin typeface="Nexa Bold" panose="02000000000000000000" pitchFamily="50" charset="0"/>
                <a:ea typeface="Calibri" panose="020F0502020204030204" pitchFamily="34" charset="0"/>
                <a:cs typeface="Calibri" panose="020F0502020204030204" pitchFamily="34" charset="0"/>
              </a:rPr>
              <a:t> your rulers.</a:t>
            </a:r>
            <a:endParaRPr lang="en-AU" sz="7200" dirty="0">
              <a:solidFill>
                <a:schemeClr val="bg1"/>
              </a:solidFill>
              <a:latin typeface="Nexa Bold" panose="02000000000000000000" pitchFamily="50" charset="0"/>
              <a:ea typeface="Calibri" panose="020F0502020204030204" pitchFamily="34" charset="0"/>
              <a:cs typeface="Times New Roman" panose="02020603050405020304" pitchFamily="18" charset="0"/>
            </a:endParaRPr>
          </a:p>
          <a:p>
            <a:endParaRPr lang="en-AU" dirty="0"/>
          </a:p>
        </p:txBody>
      </p:sp>
    </p:spTree>
    <p:extLst>
      <p:ext uri="{BB962C8B-B14F-4D97-AF65-F5344CB8AC3E}">
        <p14:creationId xmlns:p14="http://schemas.microsoft.com/office/powerpoint/2010/main" val="2255525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A picture containing outdoor, person, grass, young&#10;&#10;Description automatically generated">
            <a:extLst>
              <a:ext uri="{FF2B5EF4-FFF2-40B4-BE49-F238E27FC236}">
                <a16:creationId xmlns:a16="http://schemas.microsoft.com/office/drawing/2014/main" id="{0720A545-3AD3-4299-AC9B-5598250A47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5209"/>
            <a:ext cx="23404513" cy="1315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A picture containing outdoor, person, child, boy&#10;&#10;Description automatically generated">
            <a:extLst>
              <a:ext uri="{FF2B5EF4-FFF2-40B4-BE49-F238E27FC236}">
                <a16:creationId xmlns:a16="http://schemas.microsoft.com/office/drawing/2014/main" id="{B99081BF-75F9-49A2-AE90-F0286720AE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5209"/>
            <a:ext cx="23404513" cy="1315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0878AB4-35A3-4686-9B54-03F5A3FAE1F8}"/>
              </a:ext>
            </a:extLst>
          </p:cNvPr>
          <p:cNvSpPr txBox="1"/>
          <p:nvPr/>
        </p:nvSpPr>
        <p:spPr>
          <a:xfrm>
            <a:off x="4213546" y="8501974"/>
            <a:ext cx="14980596" cy="412420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AU" sz="16600" dirty="0">
                <a:solidFill>
                  <a:schemeClr val="bg1"/>
                </a:solidFill>
                <a:latin typeface="Oregano" panose="03060702040602030A04" pitchFamily="66" charset="0"/>
              </a:rPr>
              <a:t>Giving Honour</a:t>
            </a:r>
          </a:p>
          <a:p>
            <a:pPr algn="ctr"/>
            <a:r>
              <a:rPr lang="en-AU" sz="8800" dirty="0">
                <a:solidFill>
                  <a:schemeClr val="bg1"/>
                </a:solidFill>
                <a:latin typeface="Oregano" panose="03060702040602030A04" pitchFamily="66" charset="0"/>
              </a:rPr>
              <a:t>…where honour is due…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A blue sky&#10;&#10;Description automatically generated">
            <a:extLst>
              <a:ext uri="{FF2B5EF4-FFF2-40B4-BE49-F238E27FC236}">
                <a16:creationId xmlns:a16="http://schemas.microsoft.com/office/drawing/2014/main" id="{1549BC1C-D328-4024-AA3A-1FB722408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5209"/>
            <a:ext cx="23404513" cy="1315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2" descr="Worf | Star Trek">
            <a:extLst>
              <a:ext uri="{FF2B5EF4-FFF2-40B4-BE49-F238E27FC236}">
                <a16:creationId xmlns:a16="http://schemas.microsoft.com/office/drawing/2014/main" id="{68618BF0-3AE9-4ECC-9356-BE2BD3EC6F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213" y="608147"/>
            <a:ext cx="15933906" cy="119504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C30CE0E-C114-4735-9E58-754268C70AB5}"/>
              </a:ext>
            </a:extLst>
          </p:cNvPr>
          <p:cNvSpPr txBox="1"/>
          <p:nvPr/>
        </p:nvSpPr>
        <p:spPr>
          <a:xfrm>
            <a:off x="15719898" y="2140085"/>
            <a:ext cx="6909577" cy="387798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AU" sz="16600" b="1" dirty="0" err="1">
                <a:solidFill>
                  <a:schemeClr val="bg1"/>
                </a:solidFill>
                <a:latin typeface="Nasalization Rg" panose="020B0604020202020204" pitchFamily="34" charset="0"/>
              </a:rPr>
              <a:t>Worf</a:t>
            </a:r>
            <a:endParaRPr lang="en-AU" sz="16600" b="1" dirty="0">
              <a:solidFill>
                <a:schemeClr val="bg1"/>
              </a:solidFill>
              <a:latin typeface="Nasalization Rg" panose="020B0604020202020204" pitchFamily="34" charset="0"/>
            </a:endParaRPr>
          </a:p>
          <a:p>
            <a:r>
              <a:rPr lang="en-AU" sz="7200" b="1" i="1" dirty="0">
                <a:solidFill>
                  <a:schemeClr val="bg1"/>
                </a:solidFill>
              </a:rPr>
              <a:t>(Michael Dorn)</a:t>
            </a:r>
            <a:endParaRPr lang="en-AU" sz="4000" b="1" i="1" dirty="0">
              <a:solidFill>
                <a:schemeClr val="bg1"/>
              </a:solidFill>
            </a:endParaRPr>
          </a:p>
        </p:txBody>
      </p:sp>
    </p:spTree>
    <p:extLst>
      <p:ext uri="{BB962C8B-B14F-4D97-AF65-F5344CB8AC3E}">
        <p14:creationId xmlns:p14="http://schemas.microsoft.com/office/powerpoint/2010/main" val="1824192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A blue sky&#10;&#10;Description automatically generated">
            <a:extLst>
              <a:ext uri="{FF2B5EF4-FFF2-40B4-BE49-F238E27FC236}">
                <a16:creationId xmlns:a16="http://schemas.microsoft.com/office/drawing/2014/main" id="{1549BC1C-D328-4024-AA3A-1FB722408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5209"/>
            <a:ext cx="23404513" cy="1315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a:extLst>
              <a:ext uri="{FF2B5EF4-FFF2-40B4-BE49-F238E27FC236}">
                <a16:creationId xmlns:a16="http://schemas.microsoft.com/office/drawing/2014/main" id="{84288541-685B-4A7D-9FEC-9F0EB5C23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028" y="982090"/>
            <a:ext cx="19915632" cy="112025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A picture containing ball, standing, man, black&#10;&#10;Description automatically generated">
            <a:extLst>
              <a:ext uri="{FF2B5EF4-FFF2-40B4-BE49-F238E27FC236}">
                <a16:creationId xmlns:a16="http://schemas.microsoft.com/office/drawing/2014/main" id="{59AA7E2D-97FC-4095-B501-B7EEC2179D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5209"/>
            <a:ext cx="23404513" cy="1315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2B18F0E-2D0A-4D55-B4AB-E972973C0B47}"/>
              </a:ext>
            </a:extLst>
          </p:cNvPr>
          <p:cNvSpPr txBox="1"/>
          <p:nvPr/>
        </p:nvSpPr>
        <p:spPr>
          <a:xfrm>
            <a:off x="1771753" y="4383518"/>
            <a:ext cx="19864181" cy="4631781"/>
          </a:xfrm>
          <a:prstGeom prst="rect">
            <a:avLst/>
          </a:prstGeom>
          <a:noFill/>
        </p:spPr>
        <p:txBody>
          <a:bodyPr wrap="square" rtlCol="0">
            <a:spAutoFit/>
          </a:bodyPr>
          <a:lstStyle/>
          <a:p>
            <a:pPr algn="ctr">
              <a:spcAft>
                <a:spcPts val="1200"/>
              </a:spcAft>
            </a:pPr>
            <a:r>
              <a:rPr lang="en-AU" sz="11500" dirty="0" err="1">
                <a:solidFill>
                  <a:schemeClr val="bg1"/>
                </a:solidFill>
                <a:latin typeface="Gotham Bold" panose="02000803030000020004" pitchFamily="2" charset="0"/>
              </a:rPr>
              <a:t>Timao</a:t>
            </a:r>
            <a:r>
              <a:rPr lang="en-AU" sz="11500" dirty="0">
                <a:solidFill>
                  <a:schemeClr val="bg1"/>
                </a:solidFill>
                <a:latin typeface="Gotham Bold" panose="02000803030000020004" pitchFamily="2" charset="0"/>
              </a:rPr>
              <a:t> </a:t>
            </a:r>
            <a:r>
              <a:rPr lang="en-AU" sz="9600" dirty="0">
                <a:solidFill>
                  <a:schemeClr val="bg1"/>
                </a:solidFill>
                <a:latin typeface="Gotham Bold" panose="02000803030000020004" pitchFamily="2" charset="0"/>
              </a:rPr>
              <a:t>(v) </a:t>
            </a:r>
            <a:r>
              <a:rPr lang="en-AU" sz="9600" i="1" dirty="0">
                <a:solidFill>
                  <a:schemeClr val="bg1"/>
                </a:solidFill>
                <a:latin typeface="+mn-lt"/>
              </a:rPr>
              <a:t>(Greek)</a:t>
            </a:r>
            <a:endParaRPr lang="en-AU" sz="11500" dirty="0">
              <a:solidFill>
                <a:schemeClr val="bg1"/>
              </a:solidFill>
              <a:latin typeface="Gotham Bold" panose="02000803030000020004" pitchFamily="2" charset="0"/>
            </a:endParaRPr>
          </a:p>
          <a:p>
            <a:pPr algn="ctr">
              <a:spcAft>
                <a:spcPts val="1200"/>
              </a:spcAft>
            </a:pPr>
            <a:endParaRPr lang="en-AU" sz="7999" dirty="0">
              <a:solidFill>
                <a:schemeClr val="bg1"/>
              </a:solidFill>
              <a:latin typeface="Gotham Bold" panose="02000803030000020004" pitchFamily="2" charset="0"/>
            </a:endParaRPr>
          </a:p>
          <a:p>
            <a:pPr algn="ctr">
              <a:spcAft>
                <a:spcPts val="1200"/>
              </a:spcAft>
            </a:pPr>
            <a:r>
              <a:rPr lang="en-AU" sz="7999" dirty="0">
                <a:solidFill>
                  <a:schemeClr val="bg1"/>
                </a:solidFill>
                <a:latin typeface="Gotham Bold" panose="02000803030000020004" pitchFamily="2" charset="0"/>
              </a:rPr>
              <a:t>To Prize, to fix a value on.</a:t>
            </a:r>
          </a:p>
        </p:txBody>
      </p:sp>
      <p:sp>
        <p:nvSpPr>
          <p:cNvPr id="5" name="TextBox 4">
            <a:extLst>
              <a:ext uri="{FF2B5EF4-FFF2-40B4-BE49-F238E27FC236}">
                <a16:creationId xmlns:a16="http://schemas.microsoft.com/office/drawing/2014/main" id="{3D49AEC0-3C98-4483-8B9B-AADCEF0EC837}"/>
              </a:ext>
            </a:extLst>
          </p:cNvPr>
          <p:cNvSpPr txBox="1"/>
          <p:nvPr/>
        </p:nvSpPr>
        <p:spPr>
          <a:xfrm>
            <a:off x="4105180" y="2918018"/>
            <a:ext cx="15197328" cy="1831271"/>
          </a:xfrm>
          <a:prstGeom prst="rect">
            <a:avLst/>
          </a:prstGeom>
          <a:noFill/>
        </p:spPr>
        <p:txBody>
          <a:bodyPr wrap="square" rtlCol="0">
            <a:spAutoFit/>
          </a:bodyPr>
          <a:lstStyle/>
          <a:p>
            <a:pPr algn="ctr"/>
            <a:endParaRPr lang="en-AU" sz="7200" dirty="0">
              <a:solidFill>
                <a:schemeClr val="bg1"/>
              </a:solidFill>
              <a:latin typeface="Nexa Bold" panose="02000000000000000000" pitchFamily="50" charset="0"/>
              <a:ea typeface="Calibri" panose="020F0502020204030204" pitchFamily="34" charset="0"/>
              <a:cs typeface="Times New Roman" panose="02020603050405020304" pitchFamily="18" charset="0"/>
            </a:endParaRPr>
          </a:p>
          <a:p>
            <a:endParaRPr lang="en-AU" dirty="0"/>
          </a:p>
        </p:txBody>
      </p:sp>
    </p:spTree>
    <p:extLst>
      <p:ext uri="{BB962C8B-B14F-4D97-AF65-F5344CB8AC3E}">
        <p14:creationId xmlns:p14="http://schemas.microsoft.com/office/powerpoint/2010/main" val="3955273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A picture containing ball, standing, man, black&#10;&#10;Description automatically generated">
            <a:extLst>
              <a:ext uri="{FF2B5EF4-FFF2-40B4-BE49-F238E27FC236}">
                <a16:creationId xmlns:a16="http://schemas.microsoft.com/office/drawing/2014/main" id="{59AA7E2D-97FC-4095-B501-B7EEC2179D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5209"/>
            <a:ext cx="23404513" cy="1315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2B18F0E-2D0A-4D55-B4AB-E972973C0B47}"/>
              </a:ext>
            </a:extLst>
          </p:cNvPr>
          <p:cNvSpPr txBox="1"/>
          <p:nvPr/>
        </p:nvSpPr>
        <p:spPr>
          <a:xfrm>
            <a:off x="1771752" y="10202903"/>
            <a:ext cx="19864181" cy="2031197"/>
          </a:xfrm>
          <a:prstGeom prst="rect">
            <a:avLst/>
          </a:prstGeom>
          <a:noFill/>
        </p:spPr>
        <p:txBody>
          <a:bodyPr wrap="square" rtlCol="0">
            <a:spAutoFit/>
          </a:bodyPr>
          <a:lstStyle/>
          <a:p>
            <a:pPr algn="ctr">
              <a:spcAft>
                <a:spcPts val="1200"/>
              </a:spcAft>
            </a:pPr>
            <a:r>
              <a:rPr lang="en-AU" sz="7999" dirty="0">
                <a:solidFill>
                  <a:schemeClr val="bg1"/>
                </a:solidFill>
                <a:latin typeface="Gotham Bold" panose="02000803030000020004" pitchFamily="2" charset="0"/>
              </a:rPr>
              <a:t>Matthew 27:9-10</a:t>
            </a:r>
          </a:p>
          <a:p>
            <a:pPr algn="ctr"/>
            <a:r>
              <a:rPr lang="en-AU" sz="3600" i="1" dirty="0">
                <a:solidFill>
                  <a:schemeClr val="bg1"/>
                </a:solidFill>
              </a:rPr>
              <a:t>New Living Translation</a:t>
            </a:r>
          </a:p>
        </p:txBody>
      </p:sp>
      <p:sp>
        <p:nvSpPr>
          <p:cNvPr id="5" name="TextBox 4">
            <a:extLst>
              <a:ext uri="{FF2B5EF4-FFF2-40B4-BE49-F238E27FC236}">
                <a16:creationId xmlns:a16="http://schemas.microsoft.com/office/drawing/2014/main" id="{3D49AEC0-3C98-4483-8B9B-AADCEF0EC837}"/>
              </a:ext>
            </a:extLst>
          </p:cNvPr>
          <p:cNvSpPr txBox="1"/>
          <p:nvPr/>
        </p:nvSpPr>
        <p:spPr>
          <a:xfrm>
            <a:off x="3424136" y="1374722"/>
            <a:ext cx="16692664" cy="8156079"/>
          </a:xfrm>
          <a:prstGeom prst="rect">
            <a:avLst/>
          </a:prstGeom>
          <a:noFill/>
        </p:spPr>
        <p:txBody>
          <a:bodyPr wrap="square" rtlCol="0">
            <a:spAutoFit/>
          </a:bodyPr>
          <a:lstStyle/>
          <a:p>
            <a:pPr marL="457200" algn="ctr">
              <a:spcAft>
                <a:spcPts val="2400"/>
              </a:spcAft>
            </a:pPr>
            <a:r>
              <a:rPr lang="en-AU" sz="7200" dirty="0">
                <a:solidFill>
                  <a:schemeClr val="bg1"/>
                </a:solidFill>
                <a:latin typeface="Nexa Bold" panose="02000000000000000000" pitchFamily="50" charset="0"/>
                <a:cs typeface="Calibri" panose="020F0502020204030204" pitchFamily="34" charset="0"/>
              </a:rPr>
              <a:t>This fulfilled the prophecy of Jeremiah that says,</a:t>
            </a:r>
          </a:p>
          <a:p>
            <a:pPr marL="457200" algn="ctr"/>
            <a:r>
              <a:rPr lang="en-AU" sz="7200" dirty="0">
                <a:solidFill>
                  <a:schemeClr val="bg1"/>
                </a:solidFill>
                <a:latin typeface="Nexa Bold" panose="02000000000000000000" pitchFamily="50" charset="0"/>
                <a:cs typeface="Calibri" panose="020F0502020204030204" pitchFamily="34" charset="0"/>
              </a:rPr>
              <a:t>“They took the thirty pieces of silver—the </a:t>
            </a:r>
            <a:r>
              <a:rPr lang="en-AU" sz="7200" i="1" u="sng" dirty="0">
                <a:solidFill>
                  <a:schemeClr val="bg1"/>
                </a:solidFill>
                <a:latin typeface="Nexa Bold" panose="02000000000000000000" pitchFamily="50" charset="0"/>
                <a:cs typeface="Calibri" panose="020F0502020204030204" pitchFamily="34" charset="0"/>
              </a:rPr>
              <a:t>price at which he was valued</a:t>
            </a:r>
            <a:r>
              <a:rPr lang="en-AU" sz="7200" dirty="0">
                <a:solidFill>
                  <a:schemeClr val="bg1"/>
                </a:solidFill>
                <a:latin typeface="Nexa Bold" panose="02000000000000000000" pitchFamily="50" charset="0"/>
                <a:cs typeface="Calibri" panose="020F0502020204030204" pitchFamily="34" charset="0"/>
              </a:rPr>
              <a:t>  by the people of Israel, </a:t>
            </a:r>
            <a:r>
              <a:rPr lang="en-US" sz="7200" dirty="0">
                <a:solidFill>
                  <a:schemeClr val="bg1"/>
                </a:solidFill>
                <a:latin typeface="Nexa Bold" panose="02000000000000000000" pitchFamily="50" charset="0"/>
                <a:cs typeface="Calibri" panose="020F0502020204030204" pitchFamily="34" charset="0"/>
              </a:rPr>
              <a:t>and purchased the potter’s field,</a:t>
            </a:r>
            <a:br>
              <a:rPr lang="en-US" sz="7200" dirty="0">
                <a:solidFill>
                  <a:schemeClr val="bg1"/>
                </a:solidFill>
                <a:latin typeface="Nexa Bold" panose="02000000000000000000" pitchFamily="50" charset="0"/>
                <a:cs typeface="Calibri" panose="020F0502020204030204" pitchFamily="34" charset="0"/>
              </a:rPr>
            </a:br>
            <a:r>
              <a:rPr lang="en-US" sz="7200" dirty="0">
                <a:solidFill>
                  <a:schemeClr val="bg1"/>
                </a:solidFill>
                <a:latin typeface="Nexa Bold" panose="02000000000000000000" pitchFamily="50" charset="0"/>
                <a:cs typeface="Calibri" panose="020F0502020204030204" pitchFamily="34" charset="0"/>
              </a:rPr>
              <a:t>    as the Lord directed.</a:t>
            </a:r>
            <a:endParaRPr lang="en-AU" sz="7200" dirty="0">
              <a:solidFill>
                <a:schemeClr val="bg1"/>
              </a:solidFill>
              <a:latin typeface="Nexa Bold" panose="02000000000000000000" pitchFamily="50" charset="0"/>
              <a:cs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A picture containing ball, standing, man, black&#10;&#10;Description automatically generated">
            <a:extLst>
              <a:ext uri="{FF2B5EF4-FFF2-40B4-BE49-F238E27FC236}">
                <a16:creationId xmlns:a16="http://schemas.microsoft.com/office/drawing/2014/main" id="{59AA7E2D-97FC-4095-B501-B7EEC2179D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5209"/>
            <a:ext cx="23404513" cy="1315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2B18F0E-2D0A-4D55-B4AB-E972973C0B47}"/>
              </a:ext>
            </a:extLst>
          </p:cNvPr>
          <p:cNvSpPr txBox="1"/>
          <p:nvPr/>
        </p:nvSpPr>
        <p:spPr>
          <a:xfrm>
            <a:off x="1771752" y="10202903"/>
            <a:ext cx="19864181" cy="2031197"/>
          </a:xfrm>
          <a:prstGeom prst="rect">
            <a:avLst/>
          </a:prstGeom>
          <a:noFill/>
        </p:spPr>
        <p:txBody>
          <a:bodyPr wrap="square" rtlCol="0">
            <a:spAutoFit/>
          </a:bodyPr>
          <a:lstStyle/>
          <a:p>
            <a:pPr algn="ctr">
              <a:spcAft>
                <a:spcPts val="1200"/>
              </a:spcAft>
            </a:pPr>
            <a:r>
              <a:rPr lang="en-AU" sz="7999" dirty="0">
                <a:solidFill>
                  <a:schemeClr val="bg1"/>
                </a:solidFill>
                <a:latin typeface="Gotham Bold" panose="02000803030000020004" pitchFamily="2" charset="0"/>
              </a:rPr>
              <a:t>Matthew 15:8-9</a:t>
            </a:r>
          </a:p>
          <a:p>
            <a:pPr algn="ctr"/>
            <a:r>
              <a:rPr lang="en-AU" sz="3600" i="1" dirty="0">
                <a:solidFill>
                  <a:schemeClr val="bg1"/>
                </a:solidFill>
              </a:rPr>
              <a:t>New Living Translation</a:t>
            </a:r>
          </a:p>
        </p:txBody>
      </p:sp>
      <p:sp>
        <p:nvSpPr>
          <p:cNvPr id="5" name="TextBox 4">
            <a:extLst>
              <a:ext uri="{FF2B5EF4-FFF2-40B4-BE49-F238E27FC236}">
                <a16:creationId xmlns:a16="http://schemas.microsoft.com/office/drawing/2014/main" id="{3D49AEC0-3C98-4483-8B9B-AADCEF0EC837}"/>
              </a:ext>
            </a:extLst>
          </p:cNvPr>
          <p:cNvSpPr txBox="1"/>
          <p:nvPr/>
        </p:nvSpPr>
        <p:spPr>
          <a:xfrm>
            <a:off x="3168554" y="2338344"/>
            <a:ext cx="17070575" cy="5940088"/>
          </a:xfrm>
          <a:prstGeom prst="rect">
            <a:avLst/>
          </a:prstGeom>
          <a:noFill/>
        </p:spPr>
        <p:txBody>
          <a:bodyPr wrap="square" rtlCol="0">
            <a:spAutoFit/>
          </a:bodyPr>
          <a:lstStyle/>
          <a:p>
            <a:pPr marL="457200" algn="ctr">
              <a:spcAft>
                <a:spcPts val="2400"/>
              </a:spcAft>
            </a:pPr>
            <a:r>
              <a:rPr lang="en-AU" sz="7200" dirty="0">
                <a:solidFill>
                  <a:schemeClr val="bg1"/>
                </a:solidFill>
                <a:latin typeface="Nexa Bold" panose="02000000000000000000" pitchFamily="50" charset="0"/>
                <a:cs typeface="Calibri" panose="020F0502020204030204" pitchFamily="34" charset="0"/>
              </a:rPr>
              <a:t>‘These people </a:t>
            </a:r>
            <a:r>
              <a:rPr lang="en-AU" sz="7200" dirty="0" err="1">
                <a:solidFill>
                  <a:schemeClr val="bg1"/>
                </a:solidFill>
                <a:latin typeface="Nexa Bold" panose="02000000000000000000" pitchFamily="50" charset="0"/>
                <a:cs typeface="Calibri" panose="020F0502020204030204" pitchFamily="34" charset="0"/>
              </a:rPr>
              <a:t>honor</a:t>
            </a:r>
            <a:r>
              <a:rPr lang="en-AU" sz="7200" dirty="0">
                <a:solidFill>
                  <a:schemeClr val="bg1"/>
                </a:solidFill>
                <a:latin typeface="Nexa Bold" panose="02000000000000000000" pitchFamily="50" charset="0"/>
                <a:cs typeface="Calibri" panose="020F0502020204030204" pitchFamily="34" charset="0"/>
              </a:rPr>
              <a:t> me with their lips,</a:t>
            </a:r>
            <a:br>
              <a:rPr lang="en-AU" sz="7200" dirty="0">
                <a:solidFill>
                  <a:schemeClr val="bg1"/>
                </a:solidFill>
                <a:latin typeface="Nexa Bold" panose="02000000000000000000" pitchFamily="50" charset="0"/>
                <a:cs typeface="Calibri" panose="020F0502020204030204" pitchFamily="34" charset="0"/>
              </a:rPr>
            </a:br>
            <a:r>
              <a:rPr lang="en-AU" sz="7200" dirty="0">
                <a:solidFill>
                  <a:schemeClr val="bg1"/>
                </a:solidFill>
                <a:latin typeface="Nexa Bold" panose="02000000000000000000" pitchFamily="50" charset="0"/>
                <a:cs typeface="Calibri" panose="020F0502020204030204" pitchFamily="34" charset="0"/>
              </a:rPr>
              <a:t>    but their hearts are far from me.</a:t>
            </a:r>
          </a:p>
          <a:p>
            <a:pPr marL="457200" algn="ctr">
              <a:spcAft>
                <a:spcPts val="2400"/>
              </a:spcAft>
            </a:pPr>
            <a:r>
              <a:rPr lang="en-AU" sz="7200" dirty="0">
                <a:solidFill>
                  <a:schemeClr val="bg1"/>
                </a:solidFill>
                <a:latin typeface="Nexa Bold" panose="02000000000000000000" pitchFamily="50" charset="0"/>
                <a:cs typeface="Calibri" panose="020F0502020204030204" pitchFamily="34" charset="0"/>
              </a:rPr>
              <a:t>Their worship is a farce,</a:t>
            </a:r>
            <a:br>
              <a:rPr lang="en-AU" sz="7200" dirty="0">
                <a:solidFill>
                  <a:schemeClr val="bg1"/>
                </a:solidFill>
                <a:latin typeface="Nexa Bold" panose="02000000000000000000" pitchFamily="50" charset="0"/>
                <a:cs typeface="Calibri" panose="020F0502020204030204" pitchFamily="34" charset="0"/>
              </a:rPr>
            </a:br>
            <a:r>
              <a:rPr lang="en-AU" sz="7200" dirty="0">
                <a:solidFill>
                  <a:schemeClr val="bg1"/>
                </a:solidFill>
                <a:latin typeface="Nexa Bold" panose="02000000000000000000" pitchFamily="50" charset="0"/>
                <a:cs typeface="Calibri" panose="020F0502020204030204" pitchFamily="34" charset="0"/>
              </a:rPr>
              <a:t>    for they teach man-made ideas as commands from God.’ ”</a:t>
            </a:r>
          </a:p>
        </p:txBody>
      </p:sp>
    </p:spTree>
    <p:extLst>
      <p:ext uri="{BB962C8B-B14F-4D97-AF65-F5344CB8AC3E}">
        <p14:creationId xmlns:p14="http://schemas.microsoft.com/office/powerpoint/2010/main" val="1864155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A picture containing ball, standing, man, black&#10;&#10;Description automatically generated">
            <a:extLst>
              <a:ext uri="{FF2B5EF4-FFF2-40B4-BE49-F238E27FC236}">
                <a16:creationId xmlns:a16="http://schemas.microsoft.com/office/drawing/2014/main" id="{59AA7E2D-97FC-4095-B501-B7EEC2179D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5209"/>
            <a:ext cx="23404513" cy="1315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2B18F0E-2D0A-4D55-B4AB-E972973C0B47}"/>
              </a:ext>
            </a:extLst>
          </p:cNvPr>
          <p:cNvSpPr txBox="1"/>
          <p:nvPr/>
        </p:nvSpPr>
        <p:spPr>
          <a:xfrm>
            <a:off x="1771752" y="10202903"/>
            <a:ext cx="19864181" cy="2031197"/>
          </a:xfrm>
          <a:prstGeom prst="rect">
            <a:avLst/>
          </a:prstGeom>
          <a:noFill/>
        </p:spPr>
        <p:txBody>
          <a:bodyPr wrap="square" rtlCol="0">
            <a:spAutoFit/>
          </a:bodyPr>
          <a:lstStyle/>
          <a:p>
            <a:pPr algn="ctr">
              <a:spcAft>
                <a:spcPts val="1200"/>
              </a:spcAft>
            </a:pPr>
            <a:r>
              <a:rPr lang="en-AU" sz="7999" dirty="0">
                <a:solidFill>
                  <a:schemeClr val="bg1"/>
                </a:solidFill>
                <a:latin typeface="Gotham Bold" panose="02000803030000020004" pitchFamily="2" charset="0"/>
              </a:rPr>
              <a:t>1 Corinthians 6:19-20</a:t>
            </a:r>
          </a:p>
          <a:p>
            <a:pPr algn="ctr"/>
            <a:r>
              <a:rPr lang="en-AU" sz="3600" i="1" dirty="0">
                <a:solidFill>
                  <a:schemeClr val="bg1"/>
                </a:solidFill>
              </a:rPr>
              <a:t>New Living Translation</a:t>
            </a:r>
          </a:p>
        </p:txBody>
      </p:sp>
      <p:sp>
        <p:nvSpPr>
          <p:cNvPr id="5" name="TextBox 4">
            <a:extLst>
              <a:ext uri="{FF2B5EF4-FFF2-40B4-BE49-F238E27FC236}">
                <a16:creationId xmlns:a16="http://schemas.microsoft.com/office/drawing/2014/main" id="{3D49AEC0-3C98-4483-8B9B-AADCEF0EC837}"/>
              </a:ext>
            </a:extLst>
          </p:cNvPr>
          <p:cNvSpPr txBox="1"/>
          <p:nvPr/>
        </p:nvSpPr>
        <p:spPr>
          <a:xfrm>
            <a:off x="3168554" y="1871416"/>
            <a:ext cx="17070575" cy="6740307"/>
          </a:xfrm>
          <a:prstGeom prst="rect">
            <a:avLst/>
          </a:prstGeom>
          <a:noFill/>
        </p:spPr>
        <p:txBody>
          <a:bodyPr wrap="square" rtlCol="0">
            <a:spAutoFit/>
          </a:bodyPr>
          <a:lstStyle/>
          <a:p>
            <a:pPr marL="457200" algn="ctr">
              <a:spcAft>
                <a:spcPts val="2400"/>
              </a:spcAft>
            </a:pPr>
            <a:r>
              <a:rPr lang="en-AU" sz="7200" dirty="0">
                <a:solidFill>
                  <a:schemeClr val="bg1"/>
                </a:solidFill>
                <a:latin typeface="Nexa Bold" panose="02000000000000000000" pitchFamily="50" charset="0"/>
                <a:cs typeface="Calibri" panose="020F0502020204030204" pitchFamily="34" charset="0"/>
              </a:rPr>
              <a:t>Don’t you realize that your body is the temple of the Holy Spirit, who lives in you and was given to you by God? You do not belong to yourself, for God bought you with a high price. So you must </a:t>
            </a:r>
            <a:r>
              <a:rPr lang="en-AU" sz="7200" dirty="0" err="1">
                <a:solidFill>
                  <a:schemeClr val="bg1"/>
                </a:solidFill>
                <a:latin typeface="Nexa Bold" panose="02000000000000000000" pitchFamily="50" charset="0"/>
                <a:cs typeface="Calibri" panose="020F0502020204030204" pitchFamily="34" charset="0"/>
              </a:rPr>
              <a:t>honor</a:t>
            </a:r>
            <a:r>
              <a:rPr lang="en-AU" sz="7200" dirty="0">
                <a:solidFill>
                  <a:schemeClr val="bg1"/>
                </a:solidFill>
                <a:latin typeface="Nexa Bold" panose="02000000000000000000" pitchFamily="50" charset="0"/>
                <a:cs typeface="Calibri" panose="020F0502020204030204" pitchFamily="34" charset="0"/>
              </a:rPr>
              <a:t> God with your body.</a:t>
            </a:r>
          </a:p>
        </p:txBody>
      </p:sp>
    </p:spTree>
    <p:extLst>
      <p:ext uri="{BB962C8B-B14F-4D97-AF65-F5344CB8AC3E}">
        <p14:creationId xmlns:p14="http://schemas.microsoft.com/office/powerpoint/2010/main" val="1762824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A picture containing ball, standing, man, black&#10;&#10;Description automatically generated">
            <a:extLst>
              <a:ext uri="{FF2B5EF4-FFF2-40B4-BE49-F238E27FC236}">
                <a16:creationId xmlns:a16="http://schemas.microsoft.com/office/drawing/2014/main" id="{59AA7E2D-97FC-4095-B501-B7EEC2179D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5209"/>
            <a:ext cx="23404513" cy="1315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2B18F0E-2D0A-4D55-B4AB-E972973C0B47}"/>
              </a:ext>
            </a:extLst>
          </p:cNvPr>
          <p:cNvSpPr txBox="1"/>
          <p:nvPr/>
        </p:nvSpPr>
        <p:spPr>
          <a:xfrm>
            <a:off x="1771753" y="9928284"/>
            <a:ext cx="19864181" cy="2031197"/>
          </a:xfrm>
          <a:prstGeom prst="rect">
            <a:avLst/>
          </a:prstGeom>
          <a:noFill/>
        </p:spPr>
        <p:txBody>
          <a:bodyPr wrap="square" rtlCol="0">
            <a:spAutoFit/>
          </a:bodyPr>
          <a:lstStyle/>
          <a:p>
            <a:pPr algn="ctr">
              <a:spcAft>
                <a:spcPts val="1200"/>
              </a:spcAft>
            </a:pPr>
            <a:r>
              <a:rPr lang="en-AU" sz="7999" dirty="0">
                <a:solidFill>
                  <a:schemeClr val="bg1"/>
                </a:solidFill>
                <a:latin typeface="Gotham Bold" panose="02000803030000020004" pitchFamily="2" charset="0"/>
              </a:rPr>
              <a:t>Proverbs 3:9</a:t>
            </a:r>
          </a:p>
          <a:p>
            <a:pPr algn="ctr"/>
            <a:r>
              <a:rPr lang="en-AU" sz="3600" i="1" dirty="0">
                <a:solidFill>
                  <a:schemeClr val="bg1"/>
                </a:solidFill>
              </a:rPr>
              <a:t>The Passion Translation</a:t>
            </a:r>
          </a:p>
        </p:txBody>
      </p:sp>
      <p:sp>
        <p:nvSpPr>
          <p:cNvPr id="5" name="TextBox 4">
            <a:extLst>
              <a:ext uri="{FF2B5EF4-FFF2-40B4-BE49-F238E27FC236}">
                <a16:creationId xmlns:a16="http://schemas.microsoft.com/office/drawing/2014/main" id="{3D49AEC0-3C98-4483-8B9B-AADCEF0EC837}"/>
              </a:ext>
            </a:extLst>
          </p:cNvPr>
          <p:cNvSpPr txBox="1"/>
          <p:nvPr/>
        </p:nvSpPr>
        <p:spPr>
          <a:xfrm>
            <a:off x="4105179" y="3618409"/>
            <a:ext cx="15197328" cy="4524315"/>
          </a:xfrm>
          <a:prstGeom prst="rect">
            <a:avLst/>
          </a:prstGeom>
          <a:noFill/>
        </p:spPr>
        <p:txBody>
          <a:bodyPr wrap="square" rtlCol="0">
            <a:spAutoFit/>
          </a:bodyPr>
          <a:lstStyle/>
          <a:p>
            <a:pPr algn="ctr"/>
            <a:r>
              <a:rPr lang="en-AU" sz="7200" dirty="0">
                <a:solidFill>
                  <a:schemeClr val="bg1"/>
                </a:solidFill>
                <a:latin typeface="Nexa Bold" panose="02000000000000000000" pitchFamily="50" charset="0"/>
                <a:cs typeface="Calibri" panose="020F0502020204030204" pitchFamily="34" charset="0"/>
              </a:rPr>
              <a:t>Glorify God with all your wealth, </a:t>
            </a:r>
            <a:r>
              <a:rPr lang="en-AU" sz="7200" dirty="0" err="1">
                <a:solidFill>
                  <a:schemeClr val="bg1"/>
                </a:solidFill>
                <a:latin typeface="Nexa Bold" panose="02000000000000000000" pitchFamily="50" charset="0"/>
                <a:cs typeface="Calibri" panose="020F0502020204030204" pitchFamily="34" charset="0"/>
              </a:rPr>
              <a:t>honoring</a:t>
            </a:r>
            <a:r>
              <a:rPr lang="en-AU" sz="7200" dirty="0">
                <a:solidFill>
                  <a:schemeClr val="bg1"/>
                </a:solidFill>
                <a:latin typeface="Nexa Bold" panose="02000000000000000000" pitchFamily="50" charset="0"/>
                <a:cs typeface="Calibri" panose="020F0502020204030204" pitchFamily="34" charset="0"/>
              </a:rPr>
              <a:t> him with your very best, with every increase that comes to you.</a:t>
            </a:r>
          </a:p>
        </p:txBody>
      </p:sp>
    </p:spTree>
    <p:extLst>
      <p:ext uri="{BB962C8B-B14F-4D97-AF65-F5344CB8AC3E}">
        <p14:creationId xmlns:p14="http://schemas.microsoft.com/office/powerpoint/2010/main" val="1083604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777</TotalTime>
  <Words>382</Words>
  <Application>Microsoft Office PowerPoint</Application>
  <PresentationFormat>Custom</PresentationFormat>
  <Paragraphs>36</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Calibri</vt:lpstr>
      <vt:lpstr>MS PGothic</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7ulio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Juliet  Towner</dc:creator>
  <cp:lastModifiedBy>Amy Stott</cp:lastModifiedBy>
  <cp:revision>123</cp:revision>
  <cp:lastPrinted>2019-04-29T17:56:17Z</cp:lastPrinted>
  <dcterms:created xsi:type="dcterms:W3CDTF">2016-01-05T16:27:30Z</dcterms:created>
  <dcterms:modified xsi:type="dcterms:W3CDTF">2020-09-06T00:20:18Z</dcterms:modified>
</cp:coreProperties>
</file>