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3" r:id="rId2"/>
    <p:sldId id="290" r:id="rId3"/>
    <p:sldId id="288" r:id="rId4"/>
    <p:sldId id="287" r:id="rId5"/>
    <p:sldId id="295" r:id="rId6"/>
    <p:sldId id="299" r:id="rId7"/>
    <p:sldId id="300" r:id="rId8"/>
    <p:sldId id="301" r:id="rId9"/>
    <p:sldId id="291" r:id="rId10"/>
    <p:sldId id="302" r:id="rId11"/>
    <p:sldId id="303" r:id="rId12"/>
    <p:sldId id="304" r:id="rId13"/>
    <p:sldId id="305" r:id="rId14"/>
    <p:sldId id="306" r:id="rId15"/>
    <p:sldId id="307" r:id="rId16"/>
    <p:sldId id="308" r:id="rId17"/>
    <p:sldId id="296" r:id="rId18"/>
    <p:sldId id="297" r:id="rId19"/>
    <p:sldId id="298" r:id="rId20"/>
    <p:sldId id="286" r:id="rId21"/>
  </p:sldIdLst>
  <p:sldSz cx="23409275" cy="13166725"/>
  <p:notesSz cx="6858000" cy="9144000"/>
  <p:defaultTextStyle>
    <a:defPPr>
      <a:defRPr lang="en-US"/>
    </a:defPPr>
    <a:lvl1pPr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1pPr>
    <a:lvl2pPr marL="1044575" indent="-587375"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2pPr>
    <a:lvl3pPr marL="2089150" indent="-1174750"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3pPr>
    <a:lvl4pPr marL="3133725" indent="-1762125"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4pPr>
    <a:lvl5pPr marL="4179888" indent="-2351088"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147">
          <p15:clr>
            <a:srgbClr val="A4A3A4"/>
          </p15:clr>
        </p15:guide>
        <p15:guide id="2" pos="73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3646"/>
    <a:srgbClr val="F9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3" d="100"/>
          <a:sy n="53" d="100"/>
        </p:scale>
        <p:origin x="156" y="180"/>
      </p:cViewPr>
      <p:guideLst>
        <p:guide orient="horz" pos="4147"/>
        <p:guide pos="737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5696" y="4090220"/>
            <a:ext cx="19897884" cy="2822312"/>
          </a:xfrm>
        </p:spPr>
        <p:txBody>
          <a:bodyPr/>
          <a:lstStyle/>
          <a:p>
            <a:r>
              <a:rPr lang="en-US"/>
              <a:t>Click to edit Master title style</a:t>
            </a:r>
          </a:p>
        </p:txBody>
      </p:sp>
      <p:sp>
        <p:nvSpPr>
          <p:cNvPr id="3" name="Subtitle 2"/>
          <p:cNvSpPr>
            <a:spLocks noGrp="1"/>
          </p:cNvSpPr>
          <p:nvPr>
            <p:ph type="subTitle" idx="1"/>
          </p:nvPr>
        </p:nvSpPr>
        <p:spPr>
          <a:xfrm>
            <a:off x="3511391" y="7461144"/>
            <a:ext cx="16386493" cy="3364830"/>
          </a:xfrm>
        </p:spPr>
        <p:txBody>
          <a:bodyPr/>
          <a:lstStyle>
            <a:lvl1pPr marL="0" indent="0" algn="ctr">
              <a:buNone/>
              <a:defRPr>
                <a:solidFill>
                  <a:schemeClr val="tx1">
                    <a:tint val="75000"/>
                  </a:schemeClr>
                </a:solidFill>
              </a:defRPr>
            </a:lvl1pPr>
            <a:lvl2pPr marL="1045022" indent="0" algn="ctr">
              <a:buNone/>
              <a:defRPr>
                <a:solidFill>
                  <a:schemeClr val="tx1">
                    <a:tint val="75000"/>
                  </a:schemeClr>
                </a:solidFill>
              </a:defRPr>
            </a:lvl2pPr>
            <a:lvl3pPr marL="2090044" indent="0" algn="ctr">
              <a:buNone/>
              <a:defRPr>
                <a:solidFill>
                  <a:schemeClr val="tx1">
                    <a:tint val="75000"/>
                  </a:schemeClr>
                </a:solidFill>
              </a:defRPr>
            </a:lvl3pPr>
            <a:lvl4pPr marL="3135066" indent="0" algn="ctr">
              <a:buNone/>
              <a:defRPr>
                <a:solidFill>
                  <a:schemeClr val="tx1">
                    <a:tint val="75000"/>
                  </a:schemeClr>
                </a:solidFill>
              </a:defRPr>
            </a:lvl4pPr>
            <a:lvl5pPr marL="4180088" indent="0" algn="ctr">
              <a:buNone/>
              <a:defRPr>
                <a:solidFill>
                  <a:schemeClr val="tx1">
                    <a:tint val="75000"/>
                  </a:schemeClr>
                </a:solidFill>
              </a:defRPr>
            </a:lvl5pPr>
            <a:lvl6pPr marL="5225110" indent="0" algn="ctr">
              <a:buNone/>
              <a:defRPr>
                <a:solidFill>
                  <a:schemeClr val="tx1">
                    <a:tint val="75000"/>
                  </a:schemeClr>
                </a:solidFill>
              </a:defRPr>
            </a:lvl6pPr>
            <a:lvl7pPr marL="6270132" indent="0" algn="ctr">
              <a:buNone/>
              <a:defRPr>
                <a:solidFill>
                  <a:schemeClr val="tx1">
                    <a:tint val="75000"/>
                  </a:schemeClr>
                </a:solidFill>
              </a:defRPr>
            </a:lvl7pPr>
            <a:lvl8pPr marL="7315154" indent="0" algn="ctr">
              <a:buNone/>
              <a:defRPr>
                <a:solidFill>
                  <a:schemeClr val="tx1">
                    <a:tint val="75000"/>
                  </a:schemeClr>
                </a:solidFill>
              </a:defRPr>
            </a:lvl8pPr>
            <a:lvl9pPr marL="836017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120DA14-4832-4A0D-9DDE-C5F420C482B5}"/>
              </a:ext>
            </a:extLst>
          </p:cNvPr>
          <p:cNvSpPr>
            <a:spLocks noGrp="1"/>
          </p:cNvSpPr>
          <p:nvPr>
            <p:ph type="dt" sz="half" idx="10"/>
          </p:nvPr>
        </p:nvSpPr>
        <p:spPr/>
        <p:txBody>
          <a:bodyPr/>
          <a:lstStyle>
            <a:lvl1pPr>
              <a:defRPr/>
            </a:lvl1pPr>
          </a:lstStyle>
          <a:p>
            <a:fld id="{0D3DEB40-A042-4CA7-A0E1-9D363A5FA568}" type="datetimeFigureOut">
              <a:rPr lang="en-US" altLang="en-US"/>
              <a:pPr/>
              <a:t>9/12/2020</a:t>
            </a:fld>
            <a:endParaRPr lang="en-US" altLang="en-US"/>
          </a:p>
        </p:txBody>
      </p:sp>
      <p:sp>
        <p:nvSpPr>
          <p:cNvPr id="5" name="Footer Placeholder 4">
            <a:extLst>
              <a:ext uri="{FF2B5EF4-FFF2-40B4-BE49-F238E27FC236}">
                <a16:creationId xmlns:a16="http://schemas.microsoft.com/office/drawing/2014/main" id="{167AAFA1-3285-4012-A3C1-611303A5BA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3062FF-4BFE-4EB9-AD27-233E67B8BD89}"/>
              </a:ext>
            </a:extLst>
          </p:cNvPr>
          <p:cNvSpPr>
            <a:spLocks noGrp="1"/>
          </p:cNvSpPr>
          <p:nvPr>
            <p:ph type="sldNum" sz="quarter" idx="12"/>
          </p:nvPr>
        </p:nvSpPr>
        <p:spPr/>
        <p:txBody>
          <a:bodyPr/>
          <a:lstStyle>
            <a:lvl1pPr>
              <a:defRPr/>
            </a:lvl1pPr>
          </a:lstStyle>
          <a:p>
            <a:fld id="{D534D436-DA4D-4E10-A74D-E5D3D5E94593}" type="slidenum">
              <a:rPr lang="en-US" altLang="en-US"/>
              <a:pPr/>
              <a:t>‹#›</a:t>
            </a:fld>
            <a:endParaRPr lang="en-US" altLang="en-US"/>
          </a:p>
        </p:txBody>
      </p:sp>
    </p:spTree>
    <p:extLst>
      <p:ext uri="{BB962C8B-B14F-4D97-AF65-F5344CB8AC3E}">
        <p14:creationId xmlns:p14="http://schemas.microsoft.com/office/powerpoint/2010/main" val="145225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C4994-BB85-4FFA-B779-BC9A93EE1C09}"/>
              </a:ext>
            </a:extLst>
          </p:cNvPr>
          <p:cNvSpPr>
            <a:spLocks noGrp="1"/>
          </p:cNvSpPr>
          <p:nvPr>
            <p:ph type="dt" sz="half" idx="10"/>
          </p:nvPr>
        </p:nvSpPr>
        <p:spPr/>
        <p:txBody>
          <a:bodyPr/>
          <a:lstStyle>
            <a:lvl1pPr>
              <a:defRPr/>
            </a:lvl1pPr>
          </a:lstStyle>
          <a:p>
            <a:fld id="{9013C712-04FE-4538-9A59-E16B6FA8A347}" type="datetimeFigureOut">
              <a:rPr lang="en-US" altLang="en-US"/>
              <a:pPr/>
              <a:t>9/12/2020</a:t>
            </a:fld>
            <a:endParaRPr lang="en-US" altLang="en-US"/>
          </a:p>
        </p:txBody>
      </p:sp>
      <p:sp>
        <p:nvSpPr>
          <p:cNvPr id="5" name="Footer Placeholder 4">
            <a:extLst>
              <a:ext uri="{FF2B5EF4-FFF2-40B4-BE49-F238E27FC236}">
                <a16:creationId xmlns:a16="http://schemas.microsoft.com/office/drawing/2014/main" id="{3D543277-0A77-400C-BA84-8B99BF4B80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A94AA8-DF3F-4708-935E-83B8E48EE7DA}"/>
              </a:ext>
            </a:extLst>
          </p:cNvPr>
          <p:cNvSpPr>
            <a:spLocks noGrp="1"/>
          </p:cNvSpPr>
          <p:nvPr>
            <p:ph type="sldNum" sz="quarter" idx="12"/>
          </p:nvPr>
        </p:nvSpPr>
        <p:spPr/>
        <p:txBody>
          <a:bodyPr/>
          <a:lstStyle>
            <a:lvl1pPr>
              <a:defRPr/>
            </a:lvl1pPr>
          </a:lstStyle>
          <a:p>
            <a:fld id="{90C1A475-9796-4D90-8BE7-62DB5E8FF1D8}" type="slidenum">
              <a:rPr lang="en-US" altLang="en-US"/>
              <a:pPr/>
              <a:t>‹#›</a:t>
            </a:fld>
            <a:endParaRPr lang="en-US" altLang="en-US"/>
          </a:p>
        </p:txBody>
      </p:sp>
    </p:spTree>
    <p:extLst>
      <p:ext uri="{BB962C8B-B14F-4D97-AF65-F5344CB8AC3E}">
        <p14:creationId xmlns:p14="http://schemas.microsoft.com/office/powerpoint/2010/main" val="1671463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449405" y="1011887"/>
            <a:ext cx="13484718" cy="215696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95252" y="1011887"/>
            <a:ext cx="40063999" cy="21569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5BF48-5631-4AC4-87BF-829197122FE5}"/>
              </a:ext>
            </a:extLst>
          </p:cNvPr>
          <p:cNvSpPr>
            <a:spLocks noGrp="1"/>
          </p:cNvSpPr>
          <p:nvPr>
            <p:ph type="dt" sz="half" idx="10"/>
          </p:nvPr>
        </p:nvSpPr>
        <p:spPr/>
        <p:txBody>
          <a:bodyPr/>
          <a:lstStyle>
            <a:lvl1pPr>
              <a:defRPr/>
            </a:lvl1pPr>
          </a:lstStyle>
          <a:p>
            <a:fld id="{C706A9D2-DE4D-4089-A683-99A7BCF0A6F3}" type="datetimeFigureOut">
              <a:rPr lang="en-US" altLang="en-US"/>
              <a:pPr/>
              <a:t>9/12/2020</a:t>
            </a:fld>
            <a:endParaRPr lang="en-US" altLang="en-US"/>
          </a:p>
        </p:txBody>
      </p:sp>
      <p:sp>
        <p:nvSpPr>
          <p:cNvPr id="5" name="Footer Placeholder 4">
            <a:extLst>
              <a:ext uri="{FF2B5EF4-FFF2-40B4-BE49-F238E27FC236}">
                <a16:creationId xmlns:a16="http://schemas.microsoft.com/office/drawing/2014/main" id="{0306023E-9C9D-42C4-A6F2-F829020DBD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1FC293-A4FB-4DF4-9C2D-65ECCFFB1318}"/>
              </a:ext>
            </a:extLst>
          </p:cNvPr>
          <p:cNvSpPr>
            <a:spLocks noGrp="1"/>
          </p:cNvSpPr>
          <p:nvPr>
            <p:ph type="sldNum" sz="quarter" idx="12"/>
          </p:nvPr>
        </p:nvSpPr>
        <p:spPr/>
        <p:txBody>
          <a:bodyPr/>
          <a:lstStyle>
            <a:lvl1pPr>
              <a:defRPr/>
            </a:lvl1pPr>
          </a:lstStyle>
          <a:p>
            <a:fld id="{487A9444-19BC-4954-9267-7CC9E88291D1}" type="slidenum">
              <a:rPr lang="en-US" altLang="en-US"/>
              <a:pPr/>
              <a:t>‹#›</a:t>
            </a:fld>
            <a:endParaRPr lang="en-US" altLang="en-US"/>
          </a:p>
        </p:txBody>
      </p:sp>
    </p:spTree>
    <p:extLst>
      <p:ext uri="{BB962C8B-B14F-4D97-AF65-F5344CB8AC3E}">
        <p14:creationId xmlns:p14="http://schemas.microsoft.com/office/powerpoint/2010/main" val="327290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A3667-78E1-419F-971B-CB07C77C59F3}"/>
              </a:ext>
            </a:extLst>
          </p:cNvPr>
          <p:cNvSpPr>
            <a:spLocks noGrp="1"/>
          </p:cNvSpPr>
          <p:nvPr>
            <p:ph type="dt" sz="half" idx="10"/>
          </p:nvPr>
        </p:nvSpPr>
        <p:spPr/>
        <p:txBody>
          <a:bodyPr/>
          <a:lstStyle>
            <a:lvl1pPr>
              <a:defRPr/>
            </a:lvl1pPr>
          </a:lstStyle>
          <a:p>
            <a:fld id="{246FF134-C8B2-4972-B70D-D2B40A2FF3CB}" type="datetimeFigureOut">
              <a:rPr lang="en-US" altLang="en-US"/>
              <a:pPr/>
              <a:t>9/12/2020</a:t>
            </a:fld>
            <a:endParaRPr lang="en-US" altLang="en-US"/>
          </a:p>
        </p:txBody>
      </p:sp>
      <p:sp>
        <p:nvSpPr>
          <p:cNvPr id="5" name="Footer Placeholder 4">
            <a:extLst>
              <a:ext uri="{FF2B5EF4-FFF2-40B4-BE49-F238E27FC236}">
                <a16:creationId xmlns:a16="http://schemas.microsoft.com/office/drawing/2014/main" id="{3D6D67AD-1B12-4BFB-8047-4025FBFB68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1B35F2-D0CF-4DDC-9F3A-CD8176BBF28D}"/>
              </a:ext>
            </a:extLst>
          </p:cNvPr>
          <p:cNvSpPr>
            <a:spLocks noGrp="1"/>
          </p:cNvSpPr>
          <p:nvPr>
            <p:ph type="sldNum" sz="quarter" idx="12"/>
          </p:nvPr>
        </p:nvSpPr>
        <p:spPr/>
        <p:txBody>
          <a:bodyPr/>
          <a:lstStyle>
            <a:lvl1pPr>
              <a:defRPr/>
            </a:lvl1pPr>
          </a:lstStyle>
          <a:p>
            <a:fld id="{C628B172-A740-4D3C-8038-358A83C51BC9}" type="slidenum">
              <a:rPr lang="en-US" altLang="en-US"/>
              <a:pPr/>
              <a:t>‹#›</a:t>
            </a:fld>
            <a:endParaRPr lang="en-US" altLang="en-US"/>
          </a:p>
        </p:txBody>
      </p:sp>
    </p:spTree>
    <p:extLst>
      <p:ext uri="{BB962C8B-B14F-4D97-AF65-F5344CB8AC3E}">
        <p14:creationId xmlns:p14="http://schemas.microsoft.com/office/powerpoint/2010/main" val="183951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9171" y="8460841"/>
            <a:ext cx="19897884" cy="2615058"/>
          </a:xfrm>
        </p:spPr>
        <p:txBody>
          <a:bodyPr anchor="t"/>
          <a:lstStyle>
            <a:lvl1pPr algn="l">
              <a:defRPr sz="9100" b="1" cap="all"/>
            </a:lvl1pPr>
          </a:lstStyle>
          <a:p>
            <a:r>
              <a:rPr lang="en-US"/>
              <a:t>Click to edit Master title style</a:t>
            </a:r>
          </a:p>
        </p:txBody>
      </p:sp>
      <p:sp>
        <p:nvSpPr>
          <p:cNvPr id="3" name="Text Placeholder 2"/>
          <p:cNvSpPr>
            <a:spLocks noGrp="1"/>
          </p:cNvSpPr>
          <p:nvPr>
            <p:ph type="body" idx="1"/>
          </p:nvPr>
        </p:nvSpPr>
        <p:spPr>
          <a:xfrm>
            <a:off x="1849171" y="5580621"/>
            <a:ext cx="19897884" cy="2880220"/>
          </a:xfrm>
        </p:spPr>
        <p:txBody>
          <a:bodyPr anchor="b"/>
          <a:lstStyle>
            <a:lvl1pPr marL="0" indent="0">
              <a:buNone/>
              <a:defRPr sz="4600">
                <a:solidFill>
                  <a:schemeClr val="tx1">
                    <a:tint val="75000"/>
                  </a:schemeClr>
                </a:solidFill>
              </a:defRPr>
            </a:lvl1pPr>
            <a:lvl2pPr marL="1045022" indent="0">
              <a:buNone/>
              <a:defRPr sz="4100">
                <a:solidFill>
                  <a:schemeClr val="tx1">
                    <a:tint val="75000"/>
                  </a:schemeClr>
                </a:solidFill>
              </a:defRPr>
            </a:lvl2pPr>
            <a:lvl3pPr marL="2090044" indent="0">
              <a:buNone/>
              <a:defRPr sz="3700">
                <a:solidFill>
                  <a:schemeClr val="tx1">
                    <a:tint val="75000"/>
                  </a:schemeClr>
                </a:solidFill>
              </a:defRPr>
            </a:lvl3pPr>
            <a:lvl4pPr marL="3135066" indent="0">
              <a:buNone/>
              <a:defRPr sz="3200">
                <a:solidFill>
                  <a:schemeClr val="tx1">
                    <a:tint val="75000"/>
                  </a:schemeClr>
                </a:solidFill>
              </a:defRPr>
            </a:lvl4pPr>
            <a:lvl5pPr marL="4180088" indent="0">
              <a:buNone/>
              <a:defRPr sz="3200">
                <a:solidFill>
                  <a:schemeClr val="tx1">
                    <a:tint val="75000"/>
                  </a:schemeClr>
                </a:solidFill>
              </a:defRPr>
            </a:lvl5pPr>
            <a:lvl6pPr marL="5225110" indent="0">
              <a:buNone/>
              <a:defRPr sz="3200">
                <a:solidFill>
                  <a:schemeClr val="tx1">
                    <a:tint val="75000"/>
                  </a:schemeClr>
                </a:solidFill>
              </a:defRPr>
            </a:lvl6pPr>
            <a:lvl7pPr marL="6270132" indent="0">
              <a:buNone/>
              <a:defRPr sz="3200">
                <a:solidFill>
                  <a:schemeClr val="tx1">
                    <a:tint val="75000"/>
                  </a:schemeClr>
                </a:solidFill>
              </a:defRPr>
            </a:lvl7pPr>
            <a:lvl8pPr marL="7315154" indent="0">
              <a:buNone/>
              <a:defRPr sz="3200">
                <a:solidFill>
                  <a:schemeClr val="tx1">
                    <a:tint val="75000"/>
                  </a:schemeClr>
                </a:solidFill>
              </a:defRPr>
            </a:lvl8pPr>
            <a:lvl9pPr marL="8360176"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4A85-BA46-4AE1-97F6-B46C16D0EA12}"/>
              </a:ext>
            </a:extLst>
          </p:cNvPr>
          <p:cNvSpPr>
            <a:spLocks noGrp="1"/>
          </p:cNvSpPr>
          <p:nvPr>
            <p:ph type="dt" sz="half" idx="10"/>
          </p:nvPr>
        </p:nvSpPr>
        <p:spPr/>
        <p:txBody>
          <a:bodyPr/>
          <a:lstStyle>
            <a:lvl1pPr>
              <a:defRPr/>
            </a:lvl1pPr>
          </a:lstStyle>
          <a:p>
            <a:fld id="{2BB8D407-A311-46AD-9DF8-0B31EBDD2B23}" type="datetimeFigureOut">
              <a:rPr lang="en-US" altLang="en-US"/>
              <a:pPr/>
              <a:t>9/12/2020</a:t>
            </a:fld>
            <a:endParaRPr lang="en-US" altLang="en-US"/>
          </a:p>
        </p:txBody>
      </p:sp>
      <p:sp>
        <p:nvSpPr>
          <p:cNvPr id="5" name="Footer Placeholder 4">
            <a:extLst>
              <a:ext uri="{FF2B5EF4-FFF2-40B4-BE49-F238E27FC236}">
                <a16:creationId xmlns:a16="http://schemas.microsoft.com/office/drawing/2014/main" id="{1EE266EC-478A-4D92-A052-A4423329CF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D147B6-F960-4323-AE7F-76035CAB7C58}"/>
              </a:ext>
            </a:extLst>
          </p:cNvPr>
          <p:cNvSpPr>
            <a:spLocks noGrp="1"/>
          </p:cNvSpPr>
          <p:nvPr>
            <p:ph type="sldNum" sz="quarter" idx="12"/>
          </p:nvPr>
        </p:nvSpPr>
        <p:spPr/>
        <p:txBody>
          <a:bodyPr/>
          <a:lstStyle>
            <a:lvl1pPr>
              <a:defRPr/>
            </a:lvl1pPr>
          </a:lstStyle>
          <a:p>
            <a:fld id="{CB05C23C-3B11-4A73-AA2C-88E1C3899F6B}" type="slidenum">
              <a:rPr lang="en-US" altLang="en-US"/>
              <a:pPr/>
              <a:t>‹#›</a:t>
            </a:fld>
            <a:endParaRPr lang="en-US" altLang="en-US"/>
          </a:p>
        </p:txBody>
      </p:sp>
    </p:spTree>
    <p:extLst>
      <p:ext uri="{BB962C8B-B14F-4D97-AF65-F5344CB8AC3E}">
        <p14:creationId xmlns:p14="http://schemas.microsoft.com/office/powerpoint/2010/main" val="348475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95251"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159764"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83E65C-DE2F-456B-ADCD-490F247285A4}"/>
              </a:ext>
            </a:extLst>
          </p:cNvPr>
          <p:cNvSpPr>
            <a:spLocks noGrp="1"/>
          </p:cNvSpPr>
          <p:nvPr>
            <p:ph type="dt" sz="half" idx="10"/>
          </p:nvPr>
        </p:nvSpPr>
        <p:spPr/>
        <p:txBody>
          <a:bodyPr/>
          <a:lstStyle>
            <a:lvl1pPr>
              <a:defRPr/>
            </a:lvl1pPr>
          </a:lstStyle>
          <a:p>
            <a:fld id="{BFAF4D51-9FC4-492E-B627-F22073C3E7A4}" type="datetimeFigureOut">
              <a:rPr lang="en-US" altLang="en-US"/>
              <a:pPr/>
              <a:t>9/12/2020</a:t>
            </a:fld>
            <a:endParaRPr lang="en-US" altLang="en-US"/>
          </a:p>
        </p:txBody>
      </p:sp>
      <p:sp>
        <p:nvSpPr>
          <p:cNvPr id="6" name="Footer Placeholder 4">
            <a:extLst>
              <a:ext uri="{FF2B5EF4-FFF2-40B4-BE49-F238E27FC236}">
                <a16:creationId xmlns:a16="http://schemas.microsoft.com/office/drawing/2014/main" id="{698A861F-FE7F-4D49-9577-6EE8C56896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3AEF26-2AB7-487E-B887-B28DBD8A1552}"/>
              </a:ext>
            </a:extLst>
          </p:cNvPr>
          <p:cNvSpPr>
            <a:spLocks noGrp="1"/>
          </p:cNvSpPr>
          <p:nvPr>
            <p:ph type="sldNum" sz="quarter" idx="12"/>
          </p:nvPr>
        </p:nvSpPr>
        <p:spPr/>
        <p:txBody>
          <a:bodyPr/>
          <a:lstStyle>
            <a:lvl1pPr>
              <a:defRPr/>
            </a:lvl1pPr>
          </a:lstStyle>
          <a:p>
            <a:fld id="{18711DB4-8A33-4A9D-B43D-E7C812E1315D}" type="slidenum">
              <a:rPr lang="en-US" altLang="en-US"/>
              <a:pPr/>
              <a:t>‹#›</a:t>
            </a:fld>
            <a:endParaRPr lang="en-US" altLang="en-US"/>
          </a:p>
        </p:txBody>
      </p:sp>
    </p:spTree>
    <p:extLst>
      <p:ext uri="{BB962C8B-B14F-4D97-AF65-F5344CB8AC3E}">
        <p14:creationId xmlns:p14="http://schemas.microsoft.com/office/powerpoint/2010/main" val="111641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0464" y="527280"/>
            <a:ext cx="21068348" cy="219445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0464" y="2947275"/>
            <a:ext cx="10343162"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4" name="Content Placeholder 3"/>
          <p:cNvSpPr>
            <a:spLocks noGrp="1"/>
          </p:cNvSpPr>
          <p:nvPr>
            <p:ph sz="half" idx="2"/>
          </p:nvPr>
        </p:nvSpPr>
        <p:spPr>
          <a:xfrm>
            <a:off x="1170464" y="4175559"/>
            <a:ext cx="10343162"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891588" y="2947275"/>
            <a:ext cx="10347225"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6" name="Content Placeholder 5"/>
          <p:cNvSpPr>
            <a:spLocks noGrp="1"/>
          </p:cNvSpPr>
          <p:nvPr>
            <p:ph sz="quarter" idx="4"/>
          </p:nvPr>
        </p:nvSpPr>
        <p:spPr>
          <a:xfrm>
            <a:off x="11891588" y="4175559"/>
            <a:ext cx="10347225"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1BC691-4E20-43AC-9105-3E86FD1F6218}"/>
              </a:ext>
            </a:extLst>
          </p:cNvPr>
          <p:cNvSpPr>
            <a:spLocks noGrp="1"/>
          </p:cNvSpPr>
          <p:nvPr>
            <p:ph type="dt" sz="half" idx="10"/>
          </p:nvPr>
        </p:nvSpPr>
        <p:spPr/>
        <p:txBody>
          <a:bodyPr/>
          <a:lstStyle>
            <a:lvl1pPr>
              <a:defRPr/>
            </a:lvl1pPr>
          </a:lstStyle>
          <a:p>
            <a:fld id="{25BB054F-B675-4EFC-BBD8-C3D42C35C388}" type="datetimeFigureOut">
              <a:rPr lang="en-US" altLang="en-US"/>
              <a:pPr/>
              <a:t>9/12/2020</a:t>
            </a:fld>
            <a:endParaRPr lang="en-US" altLang="en-US"/>
          </a:p>
        </p:txBody>
      </p:sp>
      <p:sp>
        <p:nvSpPr>
          <p:cNvPr id="8" name="Footer Placeholder 4">
            <a:extLst>
              <a:ext uri="{FF2B5EF4-FFF2-40B4-BE49-F238E27FC236}">
                <a16:creationId xmlns:a16="http://schemas.microsoft.com/office/drawing/2014/main" id="{91F5CD30-A333-429F-BD8F-88FA58CD602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87382BC-D07D-4E6E-A67D-705EFBE6709F}"/>
              </a:ext>
            </a:extLst>
          </p:cNvPr>
          <p:cNvSpPr>
            <a:spLocks noGrp="1"/>
          </p:cNvSpPr>
          <p:nvPr>
            <p:ph type="sldNum" sz="quarter" idx="12"/>
          </p:nvPr>
        </p:nvSpPr>
        <p:spPr/>
        <p:txBody>
          <a:bodyPr/>
          <a:lstStyle>
            <a:lvl1pPr>
              <a:defRPr/>
            </a:lvl1pPr>
          </a:lstStyle>
          <a:p>
            <a:fld id="{369B4B85-A149-4A05-A657-5985819DDEAC}" type="slidenum">
              <a:rPr lang="en-US" altLang="en-US"/>
              <a:pPr/>
              <a:t>‹#›</a:t>
            </a:fld>
            <a:endParaRPr lang="en-US" altLang="en-US"/>
          </a:p>
        </p:txBody>
      </p:sp>
    </p:spTree>
    <p:extLst>
      <p:ext uri="{BB962C8B-B14F-4D97-AF65-F5344CB8AC3E}">
        <p14:creationId xmlns:p14="http://schemas.microsoft.com/office/powerpoint/2010/main" val="2644382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D1405FE-0B6F-4E5E-BB50-EB94283E34CE}"/>
              </a:ext>
            </a:extLst>
          </p:cNvPr>
          <p:cNvSpPr>
            <a:spLocks noGrp="1"/>
          </p:cNvSpPr>
          <p:nvPr>
            <p:ph type="dt" sz="half" idx="10"/>
          </p:nvPr>
        </p:nvSpPr>
        <p:spPr/>
        <p:txBody>
          <a:bodyPr/>
          <a:lstStyle>
            <a:lvl1pPr>
              <a:defRPr/>
            </a:lvl1pPr>
          </a:lstStyle>
          <a:p>
            <a:fld id="{FD422148-11D9-496D-8618-E78D12045891}" type="datetimeFigureOut">
              <a:rPr lang="en-US" altLang="en-US"/>
              <a:pPr/>
              <a:t>9/12/2020</a:t>
            </a:fld>
            <a:endParaRPr lang="en-US" altLang="en-US"/>
          </a:p>
        </p:txBody>
      </p:sp>
      <p:sp>
        <p:nvSpPr>
          <p:cNvPr id="4" name="Footer Placeholder 4">
            <a:extLst>
              <a:ext uri="{FF2B5EF4-FFF2-40B4-BE49-F238E27FC236}">
                <a16:creationId xmlns:a16="http://schemas.microsoft.com/office/drawing/2014/main" id="{1D0C5265-DE52-4EF5-AB4A-4A9BCDAEC8B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ADBDE59-26AD-4718-AD90-0115CCDFD675}"/>
              </a:ext>
            </a:extLst>
          </p:cNvPr>
          <p:cNvSpPr>
            <a:spLocks noGrp="1"/>
          </p:cNvSpPr>
          <p:nvPr>
            <p:ph type="sldNum" sz="quarter" idx="12"/>
          </p:nvPr>
        </p:nvSpPr>
        <p:spPr/>
        <p:txBody>
          <a:bodyPr/>
          <a:lstStyle>
            <a:lvl1pPr>
              <a:defRPr/>
            </a:lvl1pPr>
          </a:lstStyle>
          <a:p>
            <a:fld id="{733FB793-2E45-4F52-9652-4B50943F42A3}" type="slidenum">
              <a:rPr lang="en-US" altLang="en-US"/>
              <a:pPr/>
              <a:t>‹#›</a:t>
            </a:fld>
            <a:endParaRPr lang="en-US" altLang="en-US"/>
          </a:p>
        </p:txBody>
      </p:sp>
    </p:spTree>
    <p:extLst>
      <p:ext uri="{BB962C8B-B14F-4D97-AF65-F5344CB8AC3E}">
        <p14:creationId xmlns:p14="http://schemas.microsoft.com/office/powerpoint/2010/main" val="3884040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E1D5FA6-AD16-4F13-A8A9-6BCEB0D1C1B6}"/>
              </a:ext>
            </a:extLst>
          </p:cNvPr>
          <p:cNvSpPr>
            <a:spLocks noGrp="1"/>
          </p:cNvSpPr>
          <p:nvPr>
            <p:ph type="dt" sz="half" idx="10"/>
          </p:nvPr>
        </p:nvSpPr>
        <p:spPr/>
        <p:txBody>
          <a:bodyPr/>
          <a:lstStyle>
            <a:lvl1pPr>
              <a:defRPr/>
            </a:lvl1pPr>
          </a:lstStyle>
          <a:p>
            <a:fld id="{A8C21CF1-FA6D-4F9F-8F79-32B19036AC12}" type="datetimeFigureOut">
              <a:rPr lang="en-US" altLang="en-US"/>
              <a:pPr/>
              <a:t>9/12/2020</a:t>
            </a:fld>
            <a:endParaRPr lang="en-US" altLang="en-US"/>
          </a:p>
        </p:txBody>
      </p:sp>
      <p:sp>
        <p:nvSpPr>
          <p:cNvPr id="3" name="Footer Placeholder 4">
            <a:extLst>
              <a:ext uri="{FF2B5EF4-FFF2-40B4-BE49-F238E27FC236}">
                <a16:creationId xmlns:a16="http://schemas.microsoft.com/office/drawing/2014/main" id="{74D3909E-30E3-495E-A83D-CF71FD4FD80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9DD7D96-9A5A-4DDD-92A4-56306C312B2B}"/>
              </a:ext>
            </a:extLst>
          </p:cNvPr>
          <p:cNvSpPr>
            <a:spLocks noGrp="1"/>
          </p:cNvSpPr>
          <p:nvPr>
            <p:ph type="sldNum" sz="quarter" idx="12"/>
          </p:nvPr>
        </p:nvSpPr>
        <p:spPr/>
        <p:txBody>
          <a:bodyPr/>
          <a:lstStyle>
            <a:lvl1pPr>
              <a:defRPr/>
            </a:lvl1pPr>
          </a:lstStyle>
          <a:p>
            <a:fld id="{4284F63A-DAB3-48B3-ABA1-FAC909DF32CD}" type="slidenum">
              <a:rPr lang="en-US" altLang="en-US"/>
              <a:pPr/>
              <a:t>‹#›</a:t>
            </a:fld>
            <a:endParaRPr lang="en-US" altLang="en-US"/>
          </a:p>
        </p:txBody>
      </p:sp>
    </p:spTree>
    <p:extLst>
      <p:ext uri="{BB962C8B-B14F-4D97-AF65-F5344CB8AC3E}">
        <p14:creationId xmlns:p14="http://schemas.microsoft.com/office/powerpoint/2010/main" val="4294215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0465" y="524231"/>
            <a:ext cx="7701490" cy="2231028"/>
          </a:xfrm>
        </p:spPr>
        <p:txBody>
          <a:bodyPr anchor="b"/>
          <a:lstStyle>
            <a:lvl1pPr algn="l">
              <a:defRPr sz="4600" b="1"/>
            </a:lvl1pPr>
          </a:lstStyle>
          <a:p>
            <a:r>
              <a:rPr lang="en-US"/>
              <a:t>Click to edit Master title style</a:t>
            </a:r>
          </a:p>
        </p:txBody>
      </p:sp>
      <p:sp>
        <p:nvSpPr>
          <p:cNvPr id="3" name="Content Placeholder 2"/>
          <p:cNvSpPr>
            <a:spLocks noGrp="1"/>
          </p:cNvSpPr>
          <p:nvPr>
            <p:ph idx="1"/>
          </p:nvPr>
        </p:nvSpPr>
        <p:spPr>
          <a:xfrm>
            <a:off x="9152376" y="524232"/>
            <a:ext cx="13086435" cy="11237435"/>
          </a:xfrm>
        </p:spPr>
        <p:txBody>
          <a:bodyPr/>
          <a:lstStyle>
            <a:lvl1pPr>
              <a:defRPr sz="7300"/>
            </a:lvl1pPr>
            <a:lvl2pPr>
              <a:defRPr sz="6400"/>
            </a:lvl2pPr>
            <a:lvl3pPr>
              <a:defRPr sz="55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0465" y="2755260"/>
            <a:ext cx="7701490" cy="9006407"/>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69BF04B7-C1F4-4359-BDC1-1162001574CC}"/>
              </a:ext>
            </a:extLst>
          </p:cNvPr>
          <p:cNvSpPr>
            <a:spLocks noGrp="1"/>
          </p:cNvSpPr>
          <p:nvPr>
            <p:ph type="dt" sz="half" idx="10"/>
          </p:nvPr>
        </p:nvSpPr>
        <p:spPr/>
        <p:txBody>
          <a:bodyPr/>
          <a:lstStyle>
            <a:lvl1pPr>
              <a:defRPr/>
            </a:lvl1pPr>
          </a:lstStyle>
          <a:p>
            <a:fld id="{E9276711-DD41-494B-8902-04E2784B04AC}" type="datetimeFigureOut">
              <a:rPr lang="en-US" altLang="en-US"/>
              <a:pPr/>
              <a:t>9/12/2020</a:t>
            </a:fld>
            <a:endParaRPr lang="en-US" altLang="en-US"/>
          </a:p>
        </p:txBody>
      </p:sp>
      <p:sp>
        <p:nvSpPr>
          <p:cNvPr id="6" name="Footer Placeholder 4">
            <a:extLst>
              <a:ext uri="{FF2B5EF4-FFF2-40B4-BE49-F238E27FC236}">
                <a16:creationId xmlns:a16="http://schemas.microsoft.com/office/drawing/2014/main" id="{7187E649-91B0-435E-9D31-492E82CAF9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03A6F6-004A-4ADC-B69D-B44E0A8D3BA8}"/>
              </a:ext>
            </a:extLst>
          </p:cNvPr>
          <p:cNvSpPr>
            <a:spLocks noGrp="1"/>
          </p:cNvSpPr>
          <p:nvPr>
            <p:ph type="sldNum" sz="quarter" idx="12"/>
          </p:nvPr>
        </p:nvSpPr>
        <p:spPr/>
        <p:txBody>
          <a:bodyPr/>
          <a:lstStyle>
            <a:lvl1pPr>
              <a:defRPr/>
            </a:lvl1pPr>
          </a:lstStyle>
          <a:p>
            <a:fld id="{8064E747-22C3-4496-8152-575BDC70ED76}" type="slidenum">
              <a:rPr lang="en-US" altLang="en-US"/>
              <a:pPr/>
              <a:t>‹#›</a:t>
            </a:fld>
            <a:endParaRPr lang="en-US" altLang="en-US"/>
          </a:p>
        </p:txBody>
      </p:sp>
    </p:spTree>
    <p:extLst>
      <p:ext uri="{BB962C8B-B14F-4D97-AF65-F5344CB8AC3E}">
        <p14:creationId xmlns:p14="http://schemas.microsoft.com/office/powerpoint/2010/main" val="1450323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8382" y="9216708"/>
            <a:ext cx="14045565" cy="1088084"/>
          </a:xfrm>
        </p:spPr>
        <p:txBody>
          <a:bodyPr anchor="b"/>
          <a:lstStyle>
            <a:lvl1pPr algn="l">
              <a:defRPr sz="4600" b="1"/>
            </a:lvl1pPr>
          </a:lstStyle>
          <a:p>
            <a:r>
              <a:rPr lang="en-US"/>
              <a:t>Click to edit Master title style</a:t>
            </a:r>
          </a:p>
        </p:txBody>
      </p:sp>
      <p:sp>
        <p:nvSpPr>
          <p:cNvPr id="3" name="Picture Placeholder 2"/>
          <p:cNvSpPr>
            <a:spLocks noGrp="1"/>
          </p:cNvSpPr>
          <p:nvPr>
            <p:ph type="pic" idx="1"/>
          </p:nvPr>
        </p:nvSpPr>
        <p:spPr>
          <a:xfrm>
            <a:off x="4588382" y="1176471"/>
            <a:ext cx="14045565" cy="7900035"/>
          </a:xfrm>
        </p:spPr>
        <p:txBody>
          <a:bodyPr rtlCol="0">
            <a:normAutofit/>
          </a:bodyPr>
          <a:lstStyle>
            <a:lvl1pPr marL="0" indent="0">
              <a:buNone/>
              <a:defRPr sz="7300"/>
            </a:lvl1pPr>
            <a:lvl2pPr marL="1045022" indent="0">
              <a:buNone/>
              <a:defRPr sz="6400"/>
            </a:lvl2pPr>
            <a:lvl3pPr marL="2090044" indent="0">
              <a:buNone/>
              <a:defRPr sz="5500"/>
            </a:lvl3pPr>
            <a:lvl4pPr marL="3135066" indent="0">
              <a:buNone/>
              <a:defRPr sz="4600"/>
            </a:lvl4pPr>
            <a:lvl5pPr marL="4180088" indent="0">
              <a:buNone/>
              <a:defRPr sz="4600"/>
            </a:lvl5pPr>
            <a:lvl6pPr marL="5225110" indent="0">
              <a:buNone/>
              <a:defRPr sz="4600"/>
            </a:lvl6pPr>
            <a:lvl7pPr marL="6270132" indent="0">
              <a:buNone/>
              <a:defRPr sz="4600"/>
            </a:lvl7pPr>
            <a:lvl8pPr marL="7315154" indent="0">
              <a:buNone/>
              <a:defRPr sz="4600"/>
            </a:lvl8pPr>
            <a:lvl9pPr marL="8360176" indent="0">
              <a:buNone/>
              <a:defRPr sz="4600"/>
            </a:lvl9pPr>
          </a:lstStyle>
          <a:p>
            <a:pPr lvl="0"/>
            <a:endParaRPr lang="en-US" noProof="0" dirty="0"/>
          </a:p>
        </p:txBody>
      </p:sp>
      <p:sp>
        <p:nvSpPr>
          <p:cNvPr id="4" name="Text Placeholder 3"/>
          <p:cNvSpPr>
            <a:spLocks noGrp="1"/>
          </p:cNvSpPr>
          <p:nvPr>
            <p:ph type="body" sz="half" idx="2"/>
          </p:nvPr>
        </p:nvSpPr>
        <p:spPr>
          <a:xfrm>
            <a:off x="4588382" y="10304792"/>
            <a:ext cx="14045565" cy="1545261"/>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7D887C20-6AD5-49F8-A116-31A77199FD37}"/>
              </a:ext>
            </a:extLst>
          </p:cNvPr>
          <p:cNvSpPr>
            <a:spLocks noGrp="1"/>
          </p:cNvSpPr>
          <p:nvPr>
            <p:ph type="dt" sz="half" idx="10"/>
          </p:nvPr>
        </p:nvSpPr>
        <p:spPr/>
        <p:txBody>
          <a:bodyPr/>
          <a:lstStyle>
            <a:lvl1pPr>
              <a:defRPr/>
            </a:lvl1pPr>
          </a:lstStyle>
          <a:p>
            <a:fld id="{8889AF0F-5AF1-45C3-9E3B-19C392A380B8}" type="datetimeFigureOut">
              <a:rPr lang="en-US" altLang="en-US"/>
              <a:pPr/>
              <a:t>9/12/2020</a:t>
            </a:fld>
            <a:endParaRPr lang="en-US" altLang="en-US"/>
          </a:p>
        </p:txBody>
      </p:sp>
      <p:sp>
        <p:nvSpPr>
          <p:cNvPr id="6" name="Footer Placeholder 4">
            <a:extLst>
              <a:ext uri="{FF2B5EF4-FFF2-40B4-BE49-F238E27FC236}">
                <a16:creationId xmlns:a16="http://schemas.microsoft.com/office/drawing/2014/main" id="{345BE5D3-839E-4FA8-95C3-72A56A2ED4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40C44C-E0BB-4FD3-9CEB-AF03B88A9333}"/>
              </a:ext>
            </a:extLst>
          </p:cNvPr>
          <p:cNvSpPr>
            <a:spLocks noGrp="1"/>
          </p:cNvSpPr>
          <p:nvPr>
            <p:ph type="sldNum" sz="quarter" idx="12"/>
          </p:nvPr>
        </p:nvSpPr>
        <p:spPr/>
        <p:txBody>
          <a:bodyPr/>
          <a:lstStyle>
            <a:lvl1pPr>
              <a:defRPr/>
            </a:lvl1pPr>
          </a:lstStyle>
          <a:p>
            <a:fld id="{AB83CBC6-E4DA-418B-98D8-1EB82047F1BE}" type="slidenum">
              <a:rPr lang="en-US" altLang="en-US"/>
              <a:pPr/>
              <a:t>‹#›</a:t>
            </a:fld>
            <a:endParaRPr lang="en-US" altLang="en-US"/>
          </a:p>
        </p:txBody>
      </p:sp>
    </p:spTree>
    <p:extLst>
      <p:ext uri="{BB962C8B-B14F-4D97-AF65-F5344CB8AC3E}">
        <p14:creationId xmlns:p14="http://schemas.microsoft.com/office/powerpoint/2010/main" val="231372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7933DC4-E512-40CA-87AB-473F090F6FB7}"/>
              </a:ext>
            </a:extLst>
          </p:cNvPr>
          <p:cNvSpPr>
            <a:spLocks noGrp="1"/>
          </p:cNvSpPr>
          <p:nvPr>
            <p:ph type="title"/>
          </p:nvPr>
        </p:nvSpPr>
        <p:spPr bwMode="auto">
          <a:xfrm>
            <a:off x="1169988" y="527050"/>
            <a:ext cx="210693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11751AE-AB06-4E20-A5AA-6FBBB0C2E1DA}"/>
              </a:ext>
            </a:extLst>
          </p:cNvPr>
          <p:cNvSpPr>
            <a:spLocks noGrp="1"/>
          </p:cNvSpPr>
          <p:nvPr>
            <p:ph type="body" idx="1"/>
          </p:nvPr>
        </p:nvSpPr>
        <p:spPr bwMode="auto">
          <a:xfrm>
            <a:off x="1169988" y="3071813"/>
            <a:ext cx="21069300" cy="86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655BDE-559F-4C34-A7DD-B3957484424E}"/>
              </a:ext>
            </a:extLst>
          </p:cNvPr>
          <p:cNvSpPr>
            <a:spLocks noGrp="1"/>
          </p:cNvSpPr>
          <p:nvPr>
            <p:ph type="dt" sz="half" idx="2"/>
          </p:nvPr>
        </p:nvSpPr>
        <p:spPr>
          <a:xfrm>
            <a:off x="1169988" y="12203113"/>
            <a:ext cx="5462587" cy="701675"/>
          </a:xfrm>
          <a:prstGeom prst="rect">
            <a:avLst/>
          </a:prstGeom>
        </p:spPr>
        <p:txBody>
          <a:bodyPr vert="horz" wrap="square" lIns="209004" tIns="104502" rIns="209004" bIns="104502" numCol="1" anchor="ctr" anchorCtr="0" compatLnSpc="1">
            <a:prstTxWarp prst="textNoShape">
              <a:avLst/>
            </a:prstTxWarp>
          </a:bodyPr>
          <a:lstStyle>
            <a:lvl1pPr>
              <a:defRPr sz="2700">
                <a:solidFill>
                  <a:srgbClr val="898989"/>
                </a:solidFill>
              </a:defRPr>
            </a:lvl1pPr>
          </a:lstStyle>
          <a:p>
            <a:fld id="{5BE23A22-BCD7-42BB-8FA9-B36FBA06770C}" type="datetimeFigureOut">
              <a:rPr lang="en-US" altLang="en-US"/>
              <a:pPr/>
              <a:t>9/12/2020</a:t>
            </a:fld>
            <a:endParaRPr lang="en-US" altLang="en-US"/>
          </a:p>
        </p:txBody>
      </p:sp>
      <p:sp>
        <p:nvSpPr>
          <p:cNvPr id="5" name="Footer Placeholder 4">
            <a:extLst>
              <a:ext uri="{FF2B5EF4-FFF2-40B4-BE49-F238E27FC236}">
                <a16:creationId xmlns:a16="http://schemas.microsoft.com/office/drawing/2014/main" id="{5452E59E-6209-4837-B211-CAB317C46E49}"/>
              </a:ext>
            </a:extLst>
          </p:cNvPr>
          <p:cNvSpPr>
            <a:spLocks noGrp="1"/>
          </p:cNvSpPr>
          <p:nvPr>
            <p:ph type="ftr" sz="quarter" idx="3"/>
          </p:nvPr>
        </p:nvSpPr>
        <p:spPr>
          <a:xfrm>
            <a:off x="7997825" y="12203113"/>
            <a:ext cx="7413625" cy="701675"/>
          </a:xfrm>
          <a:prstGeom prst="rect">
            <a:avLst/>
          </a:prstGeom>
        </p:spPr>
        <p:txBody>
          <a:bodyPr vert="horz" lIns="209004" tIns="104502" rIns="209004" bIns="104502" rtlCol="0" anchor="ctr"/>
          <a:lstStyle>
            <a:lvl1pPr algn="ctr" defTabSz="1045022" fontAlgn="auto">
              <a:spcBef>
                <a:spcPts val="0"/>
              </a:spcBef>
              <a:spcAft>
                <a:spcPts val="0"/>
              </a:spcAft>
              <a:defRPr sz="27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4EE229F-45E2-4B84-AAB1-1C11E0F3C719}"/>
              </a:ext>
            </a:extLst>
          </p:cNvPr>
          <p:cNvSpPr>
            <a:spLocks noGrp="1"/>
          </p:cNvSpPr>
          <p:nvPr>
            <p:ph type="sldNum" sz="quarter" idx="4"/>
          </p:nvPr>
        </p:nvSpPr>
        <p:spPr>
          <a:xfrm>
            <a:off x="16776700" y="12203113"/>
            <a:ext cx="5462588" cy="701675"/>
          </a:xfrm>
          <a:prstGeom prst="rect">
            <a:avLst/>
          </a:prstGeom>
        </p:spPr>
        <p:txBody>
          <a:bodyPr vert="horz" wrap="square" lIns="209004" tIns="104502" rIns="209004" bIns="104502" numCol="1" anchor="ctr" anchorCtr="0" compatLnSpc="1">
            <a:prstTxWarp prst="textNoShape">
              <a:avLst/>
            </a:prstTxWarp>
          </a:bodyPr>
          <a:lstStyle>
            <a:lvl1pPr algn="r">
              <a:defRPr sz="2700">
                <a:solidFill>
                  <a:srgbClr val="898989"/>
                </a:solidFill>
              </a:defRPr>
            </a:lvl1pPr>
          </a:lstStyle>
          <a:p>
            <a:fld id="{A53B89DB-2BE8-41CC-9C7D-C71993BFB3C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4575" rtl="0" eaLnBrk="0" fontAlgn="base" hangingPunct="0">
        <a:spcBef>
          <a:spcPct val="0"/>
        </a:spcBef>
        <a:spcAft>
          <a:spcPct val="0"/>
        </a:spcAft>
        <a:defRPr sz="10100" kern="1200">
          <a:solidFill>
            <a:schemeClr val="tx1"/>
          </a:solidFill>
          <a:latin typeface="+mj-lt"/>
          <a:ea typeface="MS PGothic" panose="020B0600070205080204" pitchFamily="34" charset="-128"/>
          <a:cs typeface="ＭＳ Ｐゴシック" charset="0"/>
        </a:defRPr>
      </a:lvl1pPr>
      <a:lvl2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2pPr>
      <a:lvl3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3pPr>
      <a:lvl4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4pPr>
      <a:lvl5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5pPr>
      <a:lvl6pPr marL="4572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6pPr>
      <a:lvl7pPr marL="9144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7pPr>
      <a:lvl8pPr marL="13716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8pPr>
      <a:lvl9pPr marL="18288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9pPr>
    </p:titleStyle>
    <p:bodyStyle>
      <a:lvl1pPr marL="782638" indent="-782638" algn="l" defTabSz="1044575" rtl="0" eaLnBrk="0" fontAlgn="base" hangingPunct="0">
        <a:spcBef>
          <a:spcPct val="20000"/>
        </a:spcBef>
        <a:spcAft>
          <a:spcPct val="0"/>
        </a:spcAft>
        <a:buFont typeface="Arial" panose="020B0604020202020204" pitchFamily="34" charset="0"/>
        <a:buChar char="•"/>
        <a:defRPr sz="7300" kern="1200">
          <a:solidFill>
            <a:schemeClr val="tx1"/>
          </a:solidFill>
          <a:latin typeface="+mn-lt"/>
          <a:ea typeface="MS PGothic" panose="020B0600070205080204" pitchFamily="34" charset="-128"/>
          <a:cs typeface="ＭＳ Ｐゴシック" charset="0"/>
        </a:defRPr>
      </a:lvl1pPr>
      <a:lvl2pPr marL="1697038" indent="-652463" algn="l" defTabSz="1044575"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S PGothic" panose="020B0600070205080204" pitchFamily="34" charset="-128"/>
          <a:cs typeface="+mn-cs"/>
        </a:defRPr>
      </a:lvl2pPr>
      <a:lvl3pPr marL="2611438" indent="-522288" algn="l" defTabSz="1044575" rtl="0" eaLnBrk="0" fontAlgn="base" hangingPunct="0">
        <a:spcBef>
          <a:spcPct val="20000"/>
        </a:spcBef>
        <a:spcAft>
          <a:spcPct val="0"/>
        </a:spcAft>
        <a:buFont typeface="Arial" panose="020B0604020202020204" pitchFamily="34" charset="0"/>
        <a:buChar char="•"/>
        <a:defRPr sz="5500" kern="1200">
          <a:solidFill>
            <a:schemeClr val="tx1"/>
          </a:solidFill>
          <a:latin typeface="+mn-lt"/>
          <a:ea typeface="MS PGothic" panose="020B0600070205080204" pitchFamily="34" charset="-128"/>
          <a:cs typeface="+mn-cs"/>
        </a:defRPr>
      </a:lvl3pPr>
      <a:lvl4pPr marL="3656013"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4pPr>
      <a:lvl5pPr marL="4702175"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5pPr>
      <a:lvl6pPr marL="5747621" indent="-522511" algn="l" defTabSz="1045022" rtl="0" eaLnBrk="1" latinLnBrk="0" hangingPunct="1">
        <a:spcBef>
          <a:spcPct val="20000"/>
        </a:spcBef>
        <a:buFont typeface="Arial"/>
        <a:buChar char="•"/>
        <a:defRPr sz="4600" kern="1200">
          <a:solidFill>
            <a:schemeClr val="tx1"/>
          </a:solidFill>
          <a:latin typeface="+mn-lt"/>
          <a:ea typeface="+mn-ea"/>
          <a:cs typeface="+mn-cs"/>
        </a:defRPr>
      </a:lvl6pPr>
      <a:lvl7pPr marL="6792643" indent="-522511" algn="l" defTabSz="1045022" rtl="0" eaLnBrk="1" latinLnBrk="0" hangingPunct="1">
        <a:spcBef>
          <a:spcPct val="20000"/>
        </a:spcBef>
        <a:buFont typeface="Arial"/>
        <a:buChar char="•"/>
        <a:defRPr sz="4600" kern="1200">
          <a:solidFill>
            <a:schemeClr val="tx1"/>
          </a:solidFill>
          <a:latin typeface="+mn-lt"/>
          <a:ea typeface="+mn-ea"/>
          <a:cs typeface="+mn-cs"/>
        </a:defRPr>
      </a:lvl7pPr>
      <a:lvl8pPr marL="7837665" indent="-522511" algn="l" defTabSz="1045022" rtl="0" eaLnBrk="1" latinLnBrk="0" hangingPunct="1">
        <a:spcBef>
          <a:spcPct val="20000"/>
        </a:spcBef>
        <a:buFont typeface="Arial"/>
        <a:buChar char="•"/>
        <a:defRPr sz="4600" kern="1200">
          <a:solidFill>
            <a:schemeClr val="tx1"/>
          </a:solidFill>
          <a:latin typeface="+mn-lt"/>
          <a:ea typeface="+mn-ea"/>
          <a:cs typeface="+mn-cs"/>
        </a:defRPr>
      </a:lvl8pPr>
      <a:lvl9pPr marL="8882687" indent="-522511" algn="l" defTabSz="1045022" rtl="0" eaLnBrk="1" latinLnBrk="0" hangingPunct="1">
        <a:spcBef>
          <a:spcPct val="20000"/>
        </a:spcBef>
        <a:buFont typeface="Arial"/>
        <a:buChar char="•"/>
        <a:defRPr sz="4600" kern="1200">
          <a:solidFill>
            <a:schemeClr val="tx1"/>
          </a:solidFill>
          <a:latin typeface="+mn-lt"/>
          <a:ea typeface="+mn-ea"/>
          <a:cs typeface="+mn-cs"/>
        </a:defRPr>
      </a:lvl9pPr>
    </p:bodyStyle>
    <p:otherStyle>
      <a:defPPr>
        <a:defRPr lang="en-US"/>
      </a:defPPr>
      <a:lvl1pPr marL="0" algn="l" defTabSz="1045022" rtl="0" eaLnBrk="1" latinLnBrk="0" hangingPunct="1">
        <a:defRPr sz="4100" kern="1200">
          <a:solidFill>
            <a:schemeClr val="tx1"/>
          </a:solidFill>
          <a:latin typeface="+mn-lt"/>
          <a:ea typeface="+mn-ea"/>
          <a:cs typeface="+mn-cs"/>
        </a:defRPr>
      </a:lvl1pPr>
      <a:lvl2pPr marL="1045022" algn="l" defTabSz="1045022" rtl="0" eaLnBrk="1" latinLnBrk="0" hangingPunct="1">
        <a:defRPr sz="4100" kern="1200">
          <a:solidFill>
            <a:schemeClr val="tx1"/>
          </a:solidFill>
          <a:latin typeface="+mn-lt"/>
          <a:ea typeface="+mn-ea"/>
          <a:cs typeface="+mn-cs"/>
        </a:defRPr>
      </a:lvl2pPr>
      <a:lvl3pPr marL="2090044" algn="l" defTabSz="1045022" rtl="0" eaLnBrk="1" latinLnBrk="0" hangingPunct="1">
        <a:defRPr sz="4100" kern="1200">
          <a:solidFill>
            <a:schemeClr val="tx1"/>
          </a:solidFill>
          <a:latin typeface="+mn-lt"/>
          <a:ea typeface="+mn-ea"/>
          <a:cs typeface="+mn-cs"/>
        </a:defRPr>
      </a:lvl3pPr>
      <a:lvl4pPr marL="3135066" algn="l" defTabSz="1045022" rtl="0" eaLnBrk="1" latinLnBrk="0" hangingPunct="1">
        <a:defRPr sz="4100" kern="1200">
          <a:solidFill>
            <a:schemeClr val="tx1"/>
          </a:solidFill>
          <a:latin typeface="+mn-lt"/>
          <a:ea typeface="+mn-ea"/>
          <a:cs typeface="+mn-cs"/>
        </a:defRPr>
      </a:lvl4pPr>
      <a:lvl5pPr marL="4180088" algn="l" defTabSz="1045022" rtl="0" eaLnBrk="1" latinLnBrk="0" hangingPunct="1">
        <a:defRPr sz="4100" kern="1200">
          <a:solidFill>
            <a:schemeClr val="tx1"/>
          </a:solidFill>
          <a:latin typeface="+mn-lt"/>
          <a:ea typeface="+mn-ea"/>
          <a:cs typeface="+mn-cs"/>
        </a:defRPr>
      </a:lvl5pPr>
      <a:lvl6pPr marL="5225110" algn="l" defTabSz="1045022" rtl="0" eaLnBrk="1" latinLnBrk="0" hangingPunct="1">
        <a:defRPr sz="4100" kern="1200">
          <a:solidFill>
            <a:schemeClr val="tx1"/>
          </a:solidFill>
          <a:latin typeface="+mn-lt"/>
          <a:ea typeface="+mn-ea"/>
          <a:cs typeface="+mn-cs"/>
        </a:defRPr>
      </a:lvl6pPr>
      <a:lvl7pPr marL="6270132" algn="l" defTabSz="1045022" rtl="0" eaLnBrk="1" latinLnBrk="0" hangingPunct="1">
        <a:defRPr sz="4100" kern="1200">
          <a:solidFill>
            <a:schemeClr val="tx1"/>
          </a:solidFill>
          <a:latin typeface="+mn-lt"/>
          <a:ea typeface="+mn-ea"/>
          <a:cs typeface="+mn-cs"/>
        </a:defRPr>
      </a:lvl7pPr>
      <a:lvl8pPr marL="7315154" algn="l" defTabSz="1045022" rtl="0" eaLnBrk="1" latinLnBrk="0" hangingPunct="1">
        <a:defRPr sz="4100" kern="1200">
          <a:solidFill>
            <a:schemeClr val="tx1"/>
          </a:solidFill>
          <a:latin typeface="+mn-lt"/>
          <a:ea typeface="+mn-ea"/>
          <a:cs typeface="+mn-cs"/>
        </a:defRPr>
      </a:lvl8pPr>
      <a:lvl9pPr marL="8360176" algn="l" defTabSz="1045022" rtl="0" eaLnBrk="1" latinLnBrk="0" hangingPunct="1">
        <a:defRPr sz="4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CrazyLove-Welcome.jpg">
            <a:extLst>
              <a:ext uri="{FF2B5EF4-FFF2-40B4-BE49-F238E27FC236}">
                <a16:creationId xmlns:a16="http://schemas.microsoft.com/office/drawing/2014/main" id="{1744521E-AF11-4828-8BAF-44D27036AD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9EBEB"/>
                </a:solidFill>
                <a:effectLst>
                  <a:outerShdw blurRad="50800" dist="38100" dir="2700000" algn="tl" rotWithShape="0">
                    <a:prstClr val="black">
                      <a:alpha val="40000"/>
                    </a:prstClr>
                  </a:outerShdw>
                </a:effectLst>
                <a:latin typeface="Gotham Bold" panose="02000803030000020004" pitchFamily="2" charset="0"/>
              </a:rPr>
              <a:t>Hosea 2:2</a:t>
            </a:r>
          </a:p>
          <a:p>
            <a:r>
              <a:rPr lang="en-AU" sz="4000" i="1" dirty="0">
                <a:solidFill>
                  <a:srgbClr val="F9EBEB"/>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5477974"/>
          </a:xfrm>
          <a:prstGeom prst="rect">
            <a:avLst/>
          </a:prstGeom>
          <a:noFill/>
        </p:spPr>
        <p:txBody>
          <a:bodyPr wrap="square" rtlCol="0">
            <a:spAutoFit/>
          </a:bodyPr>
          <a:lstStyle/>
          <a:p>
            <a:pPr>
              <a:lnSpc>
                <a:spcPct val="107000"/>
              </a:lnSpc>
              <a:spcAft>
                <a:spcPts val="800"/>
              </a:spcAft>
            </a:pP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“But now bring charges against Israel—your mother—</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for she is no longer my wife,</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and I am no longer her husband.</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Tell her to remove the prostitute’s makeup from her face</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and the clothing that exposes her breasts.</a:t>
            </a:r>
          </a:p>
        </p:txBody>
      </p:sp>
    </p:spTree>
    <p:extLst>
      <p:ext uri="{BB962C8B-B14F-4D97-AF65-F5344CB8AC3E}">
        <p14:creationId xmlns:p14="http://schemas.microsoft.com/office/powerpoint/2010/main" val="360918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9EBEB"/>
                </a:solidFill>
                <a:effectLst>
                  <a:outerShdw blurRad="50800" dist="38100" dir="2700000" algn="tl" rotWithShape="0">
                    <a:prstClr val="black">
                      <a:alpha val="40000"/>
                    </a:prstClr>
                  </a:outerShdw>
                </a:effectLst>
                <a:latin typeface="Gotham Bold" panose="02000803030000020004" pitchFamily="2" charset="0"/>
              </a:rPr>
              <a:t>Hosea 2:5</a:t>
            </a:r>
          </a:p>
          <a:p>
            <a:r>
              <a:rPr lang="en-AU" sz="4000" i="1" dirty="0">
                <a:solidFill>
                  <a:srgbClr val="F9EBEB"/>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6564746"/>
          </a:xfrm>
          <a:prstGeom prst="rect">
            <a:avLst/>
          </a:prstGeom>
          <a:noFill/>
        </p:spPr>
        <p:txBody>
          <a:bodyPr wrap="square" rtlCol="0">
            <a:spAutoFit/>
          </a:bodyPr>
          <a:lstStyle/>
          <a:p>
            <a:pPr>
              <a:lnSpc>
                <a:spcPct val="107000"/>
              </a:lnSpc>
              <a:spcAft>
                <a:spcPts val="800"/>
              </a:spcAft>
            </a:pP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Their mother is a shameless prostitute</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and became pregnant in a shameful way.</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She said, ‘I’ll run after other lovers</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and sell myself to them for food and water,</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for clothing of wool and linen,</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and for olive oil and drinks.’</a:t>
            </a:r>
          </a:p>
        </p:txBody>
      </p:sp>
    </p:spTree>
    <p:extLst>
      <p:ext uri="{BB962C8B-B14F-4D97-AF65-F5344CB8AC3E}">
        <p14:creationId xmlns:p14="http://schemas.microsoft.com/office/powerpoint/2010/main" val="840479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9EBEB"/>
                </a:solidFill>
                <a:effectLst>
                  <a:outerShdw blurRad="50800" dist="38100" dir="2700000" algn="tl" rotWithShape="0">
                    <a:prstClr val="black">
                      <a:alpha val="40000"/>
                    </a:prstClr>
                  </a:outerShdw>
                </a:effectLst>
                <a:latin typeface="Gotham Bold" panose="02000803030000020004" pitchFamily="2" charset="0"/>
              </a:rPr>
              <a:t>Hosea 2:8a</a:t>
            </a:r>
          </a:p>
          <a:p>
            <a:r>
              <a:rPr lang="en-AU" sz="4000" i="1" dirty="0">
                <a:solidFill>
                  <a:srgbClr val="F9EBEB"/>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1130887"/>
          </a:xfrm>
          <a:prstGeom prst="rect">
            <a:avLst/>
          </a:prstGeom>
          <a:noFill/>
        </p:spPr>
        <p:txBody>
          <a:bodyPr wrap="square" rtlCol="0">
            <a:spAutoFit/>
          </a:bodyPr>
          <a:lstStyle/>
          <a:p>
            <a:pPr>
              <a:lnSpc>
                <a:spcPct val="107000"/>
              </a:lnSpc>
              <a:spcAft>
                <a:spcPts val="800"/>
              </a:spcAft>
            </a:pP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She doesn’t realize it was I who gave her everything she has…</a:t>
            </a:r>
          </a:p>
        </p:txBody>
      </p:sp>
    </p:spTree>
    <p:extLst>
      <p:ext uri="{BB962C8B-B14F-4D97-AF65-F5344CB8AC3E}">
        <p14:creationId xmlns:p14="http://schemas.microsoft.com/office/powerpoint/2010/main" val="307182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9EBEB"/>
                </a:solidFill>
                <a:effectLst>
                  <a:outerShdw blurRad="50800" dist="38100" dir="2700000" algn="tl" rotWithShape="0">
                    <a:prstClr val="black">
                      <a:alpha val="40000"/>
                    </a:prstClr>
                  </a:outerShdw>
                </a:effectLst>
                <a:latin typeface="Gotham Bold" panose="02000803030000020004" pitchFamily="2" charset="0"/>
              </a:rPr>
              <a:t>Hosea 2:14-20</a:t>
            </a:r>
          </a:p>
          <a:p>
            <a:r>
              <a:rPr lang="en-AU" sz="4000" i="1" dirty="0">
                <a:solidFill>
                  <a:srgbClr val="F9EBEB"/>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8738290"/>
          </a:xfrm>
          <a:prstGeom prst="rect">
            <a:avLst/>
          </a:prstGeom>
          <a:noFill/>
        </p:spPr>
        <p:txBody>
          <a:bodyPr wrap="square" rtlCol="0">
            <a:spAutoFit/>
          </a:bodyPr>
          <a:lstStyle/>
          <a:p>
            <a:pPr>
              <a:lnSpc>
                <a:spcPct val="107000"/>
              </a:lnSpc>
              <a:spcAft>
                <a:spcPts val="800"/>
              </a:spcAft>
            </a:pPr>
            <a:r>
              <a:rPr lang="en-AU" sz="6600" b="1" baseline="30000" dirty="0">
                <a:solidFill>
                  <a:srgbClr val="F9EBEB"/>
                </a:solidFill>
                <a:effectLst>
                  <a:outerShdw blurRad="50800" dist="38100" dir="2700000" algn="tl" rotWithShape="0">
                    <a:prstClr val="black">
                      <a:alpha val="40000"/>
                    </a:prstClr>
                  </a:outerShdw>
                </a:effectLst>
                <a:cs typeface="Times New Roman" panose="02020603050405020304" pitchFamily="18" charset="0"/>
              </a:rPr>
              <a:t>14</a:t>
            </a: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“But then I will win her back once again.</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I will lead her into the desert</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and speak tenderly to her there.</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baseline="30000" dirty="0">
                <a:solidFill>
                  <a:srgbClr val="F9EBEB"/>
                </a:solidFill>
                <a:effectLst>
                  <a:outerShdw blurRad="50800" dist="38100" dir="2700000" algn="tl" rotWithShape="0">
                    <a:prstClr val="black">
                      <a:alpha val="40000"/>
                    </a:prstClr>
                  </a:outerShdw>
                </a:effectLst>
                <a:cs typeface="Times New Roman" panose="02020603050405020304" pitchFamily="18" charset="0"/>
              </a:rPr>
              <a:t>15</a:t>
            </a: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I will return her vineyards to her</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and transform the Valley of Trouble into a gateway of hope.</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She will give herself to me there,</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as she did long ago when she was young,</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when I freed her from her captivity in Egypt.</a:t>
            </a:r>
          </a:p>
        </p:txBody>
      </p:sp>
    </p:spTree>
    <p:extLst>
      <p:ext uri="{BB962C8B-B14F-4D97-AF65-F5344CB8AC3E}">
        <p14:creationId xmlns:p14="http://schemas.microsoft.com/office/powerpoint/2010/main" val="793731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9EBEB"/>
                </a:solidFill>
                <a:effectLst>
                  <a:outerShdw blurRad="50800" dist="38100" dir="2700000" algn="tl" rotWithShape="0">
                    <a:prstClr val="black">
                      <a:alpha val="40000"/>
                    </a:prstClr>
                  </a:outerShdw>
                </a:effectLst>
                <a:latin typeface="Gotham Bold" panose="02000803030000020004" pitchFamily="2" charset="0"/>
              </a:rPr>
              <a:t>Hosea 2:14-20</a:t>
            </a:r>
          </a:p>
          <a:p>
            <a:r>
              <a:rPr lang="en-AU" sz="4000" i="1" dirty="0">
                <a:solidFill>
                  <a:srgbClr val="F9EBEB"/>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6564746"/>
          </a:xfrm>
          <a:prstGeom prst="rect">
            <a:avLst/>
          </a:prstGeom>
          <a:noFill/>
        </p:spPr>
        <p:txBody>
          <a:bodyPr wrap="square" rtlCol="0">
            <a:spAutoFit/>
          </a:bodyPr>
          <a:lstStyle/>
          <a:p>
            <a:pPr>
              <a:lnSpc>
                <a:spcPct val="107000"/>
              </a:lnSpc>
              <a:spcAft>
                <a:spcPts val="800"/>
              </a:spcAft>
            </a:pPr>
            <a:r>
              <a:rPr lang="en-AU" sz="6600" b="1" baseline="30000" dirty="0">
                <a:solidFill>
                  <a:srgbClr val="F9EBEB"/>
                </a:solidFill>
                <a:effectLst>
                  <a:outerShdw blurRad="50800" dist="38100" dir="2700000" algn="tl" rotWithShape="0">
                    <a:prstClr val="black">
                      <a:alpha val="40000"/>
                    </a:prstClr>
                  </a:outerShdw>
                </a:effectLst>
                <a:cs typeface="Times New Roman" panose="02020603050405020304" pitchFamily="18" charset="0"/>
              </a:rPr>
              <a:t>16</a:t>
            </a: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When that day comes,” says the Lord,</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“you will call me ‘my husband’</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instead of ‘my master.’</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baseline="30000" dirty="0">
                <a:solidFill>
                  <a:srgbClr val="F9EBEB"/>
                </a:solidFill>
                <a:effectLst>
                  <a:outerShdw blurRad="50800" dist="38100" dir="2700000" algn="tl" rotWithShape="0">
                    <a:prstClr val="black">
                      <a:alpha val="40000"/>
                    </a:prstClr>
                  </a:outerShdw>
                </a:effectLst>
                <a:cs typeface="Times New Roman" panose="02020603050405020304" pitchFamily="18" charset="0"/>
              </a:rPr>
              <a:t>17</a:t>
            </a: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O Israel, I will wipe the many names of Baal from your lips,</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and you will never mention them again.</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endPar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endParaRPr>
          </a:p>
        </p:txBody>
      </p:sp>
    </p:spTree>
    <p:extLst>
      <p:ext uri="{BB962C8B-B14F-4D97-AF65-F5344CB8AC3E}">
        <p14:creationId xmlns:p14="http://schemas.microsoft.com/office/powerpoint/2010/main" val="808354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9EBEB"/>
                </a:solidFill>
                <a:effectLst>
                  <a:outerShdw blurRad="50800" dist="38100" dir="2700000" algn="tl" rotWithShape="0">
                    <a:prstClr val="black">
                      <a:alpha val="40000"/>
                    </a:prstClr>
                  </a:outerShdw>
                </a:effectLst>
                <a:latin typeface="Gotham Bold" panose="02000803030000020004" pitchFamily="2" charset="0"/>
              </a:rPr>
              <a:t>Hosea 2:14-20</a:t>
            </a:r>
          </a:p>
          <a:p>
            <a:r>
              <a:rPr lang="en-AU" sz="4000" i="1" dirty="0">
                <a:solidFill>
                  <a:srgbClr val="F9EBEB"/>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8738290"/>
          </a:xfrm>
          <a:prstGeom prst="rect">
            <a:avLst/>
          </a:prstGeom>
          <a:noFill/>
        </p:spPr>
        <p:txBody>
          <a:bodyPr wrap="square" rtlCol="0">
            <a:spAutoFit/>
          </a:bodyPr>
          <a:lstStyle/>
          <a:p>
            <a:pPr>
              <a:lnSpc>
                <a:spcPct val="107000"/>
              </a:lnSpc>
              <a:spcAft>
                <a:spcPts val="800"/>
              </a:spcAft>
            </a:pPr>
            <a:r>
              <a:rPr lang="en-AU" sz="6600" b="1" baseline="30000" dirty="0">
                <a:solidFill>
                  <a:srgbClr val="F9EBEB"/>
                </a:solidFill>
                <a:effectLst>
                  <a:outerShdw blurRad="50800" dist="38100" dir="2700000" algn="tl" rotWithShape="0">
                    <a:prstClr val="black">
                      <a:alpha val="40000"/>
                    </a:prstClr>
                  </a:outerShdw>
                </a:effectLst>
                <a:cs typeface="Times New Roman" panose="02020603050405020304" pitchFamily="18" charset="0"/>
              </a:rPr>
              <a:t>18</a:t>
            </a: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On that day I will make a covenant</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with all the wild animals and the birds of the sky</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and the animals that scurry along the ground</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so they will not harm you.</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I will remove all weapons of war from the land,</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all swords and bows,</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so you can live unafraid</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in peace and safety.</a:t>
            </a:r>
          </a:p>
        </p:txBody>
      </p:sp>
    </p:spTree>
    <p:extLst>
      <p:ext uri="{BB962C8B-B14F-4D97-AF65-F5344CB8AC3E}">
        <p14:creationId xmlns:p14="http://schemas.microsoft.com/office/powerpoint/2010/main" val="1986396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9EBEB"/>
                </a:solidFill>
                <a:effectLst>
                  <a:outerShdw blurRad="50800" dist="38100" dir="2700000" algn="tl" rotWithShape="0">
                    <a:prstClr val="black">
                      <a:alpha val="40000"/>
                    </a:prstClr>
                  </a:outerShdw>
                </a:effectLst>
                <a:latin typeface="Gotham Bold" panose="02000803030000020004" pitchFamily="2" charset="0"/>
              </a:rPr>
              <a:t>Hosea 2:14-20</a:t>
            </a:r>
          </a:p>
          <a:p>
            <a:r>
              <a:rPr lang="en-AU" sz="4000" i="1" dirty="0">
                <a:solidFill>
                  <a:srgbClr val="F9EBEB"/>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5477974"/>
          </a:xfrm>
          <a:prstGeom prst="rect">
            <a:avLst/>
          </a:prstGeom>
          <a:noFill/>
        </p:spPr>
        <p:txBody>
          <a:bodyPr wrap="square" rtlCol="0">
            <a:spAutoFit/>
          </a:bodyPr>
          <a:lstStyle/>
          <a:p>
            <a:pPr>
              <a:lnSpc>
                <a:spcPct val="107000"/>
              </a:lnSpc>
              <a:spcAft>
                <a:spcPts val="800"/>
              </a:spcAft>
            </a:pPr>
            <a:r>
              <a:rPr lang="en-AU" sz="6600" b="1" baseline="30000" dirty="0">
                <a:solidFill>
                  <a:srgbClr val="F9EBEB"/>
                </a:solidFill>
                <a:effectLst>
                  <a:outerShdw blurRad="50800" dist="38100" dir="2700000" algn="tl" rotWithShape="0">
                    <a:prstClr val="black">
                      <a:alpha val="40000"/>
                    </a:prstClr>
                  </a:outerShdw>
                </a:effectLst>
                <a:cs typeface="Times New Roman" panose="02020603050405020304" pitchFamily="18" charset="0"/>
              </a:rPr>
              <a:t>19</a:t>
            </a: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I will make you my wife forever,</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showing you righteousness and justice,</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unfailing love and compassion.</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baseline="30000" dirty="0">
                <a:solidFill>
                  <a:srgbClr val="F9EBEB"/>
                </a:solidFill>
                <a:effectLst>
                  <a:outerShdw blurRad="50800" dist="38100" dir="2700000" algn="tl" rotWithShape="0">
                    <a:prstClr val="black">
                      <a:alpha val="40000"/>
                    </a:prstClr>
                  </a:outerShdw>
                </a:effectLst>
                <a:cs typeface="Times New Roman" panose="02020603050405020304" pitchFamily="18" charset="0"/>
              </a:rPr>
              <a:t>20</a:t>
            </a: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I will be faithful to you and make you mine,</a:t>
            </a:r>
            <a:b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and you will finally know me as the Lord.     </a:t>
            </a:r>
          </a:p>
        </p:txBody>
      </p:sp>
    </p:spTree>
    <p:extLst>
      <p:ext uri="{BB962C8B-B14F-4D97-AF65-F5344CB8AC3E}">
        <p14:creationId xmlns:p14="http://schemas.microsoft.com/office/powerpoint/2010/main" val="4291102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9EBEB"/>
                </a:solidFill>
                <a:effectLst>
                  <a:outerShdw blurRad="50800" dist="38100" dir="2700000" algn="tl" rotWithShape="0">
                    <a:prstClr val="black">
                      <a:alpha val="40000"/>
                    </a:prstClr>
                  </a:outerShdw>
                </a:effectLst>
                <a:latin typeface="Gotham Bold" panose="02000803030000020004" pitchFamily="2" charset="0"/>
              </a:rPr>
              <a:t>Hosea 3</a:t>
            </a:r>
          </a:p>
          <a:p>
            <a:r>
              <a:rPr lang="en-AU" sz="4000" i="1" dirty="0">
                <a:solidFill>
                  <a:srgbClr val="F9EBEB"/>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5078313"/>
          </a:xfrm>
          <a:prstGeom prst="rect">
            <a:avLst/>
          </a:prstGeom>
          <a:noFill/>
        </p:spPr>
        <p:txBody>
          <a:bodyPr wrap="square" rtlCol="0">
            <a:spAutoFit/>
          </a:bodyPr>
          <a:lstStyle/>
          <a:p>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Then the Lord said to me, “Go and love your wife again, even though she commits adultery with another lover. This will illustrate that the Lord still loves Israel, even though the people have turned to other gods and love to worship them.”</a:t>
            </a:r>
          </a:p>
          <a:p>
            <a:endParaRPr lang="en-AU" sz="6000" b="1" dirty="0">
              <a:solidFill>
                <a:srgbClr val="F9EBEB"/>
              </a:solidFill>
              <a:effectLst>
                <a:outerShdw blurRad="50800" dist="38100" dir="2700000" algn="tl" rotWithShape="0">
                  <a:prstClr val="black">
                    <a:alpha val="40000"/>
                  </a:prstClr>
                </a:outerShdw>
              </a:effectLst>
              <a:cs typeface="Times New Roman" panose="02020603050405020304" pitchFamily="18" charset="0"/>
            </a:endParaRPr>
          </a:p>
        </p:txBody>
      </p:sp>
    </p:spTree>
    <p:extLst>
      <p:ext uri="{BB962C8B-B14F-4D97-AF65-F5344CB8AC3E}">
        <p14:creationId xmlns:p14="http://schemas.microsoft.com/office/powerpoint/2010/main" val="280473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9EBEB"/>
                </a:solidFill>
                <a:effectLst>
                  <a:outerShdw blurRad="50800" dist="38100" dir="2700000" algn="tl" rotWithShape="0">
                    <a:prstClr val="black">
                      <a:alpha val="40000"/>
                    </a:prstClr>
                  </a:outerShdw>
                </a:effectLst>
                <a:latin typeface="Gotham Bold" panose="02000803030000020004" pitchFamily="2" charset="0"/>
              </a:rPr>
              <a:t>Hosea 3</a:t>
            </a:r>
          </a:p>
          <a:p>
            <a:r>
              <a:rPr lang="en-AU" sz="4000" i="1" dirty="0">
                <a:solidFill>
                  <a:srgbClr val="F9EBEB"/>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5170646"/>
          </a:xfrm>
          <a:prstGeom prst="rect">
            <a:avLst/>
          </a:prstGeom>
          <a:noFill/>
        </p:spPr>
        <p:txBody>
          <a:bodyPr wrap="square" rtlCol="0">
            <a:spAutoFit/>
          </a:bodyPr>
          <a:lstStyle/>
          <a:p>
            <a:r>
              <a:rPr lang="en-AU" sz="6600" b="1" baseline="30000" dirty="0">
                <a:solidFill>
                  <a:srgbClr val="F9EBEB"/>
                </a:solidFill>
                <a:effectLst>
                  <a:outerShdw blurRad="50800" dist="38100" dir="2700000" algn="tl" rotWithShape="0">
                    <a:prstClr val="black">
                      <a:alpha val="40000"/>
                    </a:prstClr>
                  </a:outerShdw>
                </a:effectLst>
                <a:cs typeface="Times New Roman" panose="02020603050405020304" pitchFamily="18" charset="0"/>
              </a:rPr>
              <a:t>2</a:t>
            </a: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So I bought her back for fifteen pieces of silver and five bushels of barley and a measure of wine. </a:t>
            </a:r>
            <a:r>
              <a:rPr lang="en-AU" sz="6600" b="1" baseline="30000" dirty="0">
                <a:solidFill>
                  <a:srgbClr val="F9EBEB"/>
                </a:solidFill>
                <a:effectLst>
                  <a:outerShdw blurRad="50800" dist="38100" dir="2700000" algn="tl" rotWithShape="0">
                    <a:prstClr val="black">
                      <a:alpha val="40000"/>
                    </a:prstClr>
                  </a:outerShdw>
                </a:effectLst>
                <a:cs typeface="Times New Roman" panose="02020603050405020304" pitchFamily="18" charset="0"/>
              </a:rPr>
              <a:t>3</a:t>
            </a: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Then I said to her, “You must live in my house for many days and stop your prostitution. During this time, you will not have sexual relations with anyone, not even with me.” </a:t>
            </a:r>
            <a:endParaRPr lang="en-AU" sz="6000" b="1" dirty="0">
              <a:solidFill>
                <a:srgbClr val="F9EBEB"/>
              </a:solidFill>
              <a:effectLst>
                <a:outerShdw blurRad="50800" dist="38100" dir="2700000" algn="tl" rotWithShape="0">
                  <a:prstClr val="black">
                    <a:alpha val="40000"/>
                  </a:prstClr>
                </a:outerShdw>
              </a:effectLst>
              <a:cs typeface="Times New Roman" panose="02020603050405020304" pitchFamily="18" charset="0"/>
            </a:endParaRPr>
          </a:p>
        </p:txBody>
      </p:sp>
    </p:spTree>
    <p:extLst>
      <p:ext uri="{BB962C8B-B14F-4D97-AF65-F5344CB8AC3E}">
        <p14:creationId xmlns:p14="http://schemas.microsoft.com/office/powerpoint/2010/main" val="1191010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9EBEB"/>
                </a:solidFill>
                <a:effectLst>
                  <a:outerShdw blurRad="50800" dist="38100" dir="2700000" algn="tl" rotWithShape="0">
                    <a:prstClr val="black">
                      <a:alpha val="40000"/>
                    </a:prstClr>
                  </a:outerShdw>
                </a:effectLst>
                <a:latin typeface="Gotham Bold" panose="02000803030000020004" pitchFamily="2" charset="0"/>
              </a:rPr>
              <a:t>Hosea 3</a:t>
            </a:r>
          </a:p>
          <a:p>
            <a:r>
              <a:rPr lang="en-AU" sz="4000" i="1" dirty="0">
                <a:solidFill>
                  <a:srgbClr val="F9EBEB"/>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6186309"/>
          </a:xfrm>
          <a:prstGeom prst="rect">
            <a:avLst/>
          </a:prstGeom>
          <a:noFill/>
        </p:spPr>
        <p:txBody>
          <a:bodyPr wrap="square" rtlCol="0">
            <a:spAutoFit/>
          </a:bodyPr>
          <a:lstStyle/>
          <a:p>
            <a:r>
              <a:rPr lang="en-AU" sz="6600" b="1" baseline="30000" dirty="0">
                <a:solidFill>
                  <a:srgbClr val="F9EBEB"/>
                </a:solidFill>
                <a:effectLst>
                  <a:outerShdw blurRad="50800" dist="38100" dir="2700000" algn="tl" rotWithShape="0">
                    <a:prstClr val="black">
                      <a:alpha val="40000"/>
                    </a:prstClr>
                  </a:outerShdw>
                </a:effectLst>
                <a:cs typeface="Times New Roman" panose="02020603050405020304" pitchFamily="18" charset="0"/>
              </a:rPr>
              <a:t>4</a:t>
            </a: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This shows that Israel will go a long time without a king or prince, and without sacrifices, sacred pillars, priests, or even idols! </a:t>
            </a:r>
            <a:r>
              <a:rPr lang="en-AU" sz="6600" b="1" baseline="30000" dirty="0">
                <a:solidFill>
                  <a:srgbClr val="F9EBEB"/>
                </a:solidFill>
                <a:effectLst>
                  <a:outerShdw blurRad="50800" dist="38100" dir="2700000" algn="tl" rotWithShape="0">
                    <a:prstClr val="black">
                      <a:alpha val="40000"/>
                    </a:prstClr>
                  </a:outerShdw>
                </a:effectLst>
                <a:cs typeface="Times New Roman" panose="02020603050405020304" pitchFamily="18" charset="0"/>
              </a:rPr>
              <a:t>5</a:t>
            </a: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But afterward the people will return and devote themselves to the Lord their God and to David’s descendant, their king. In the last days, they will tremble in awe of the Lord and of his goodness.</a:t>
            </a:r>
          </a:p>
        </p:txBody>
      </p:sp>
    </p:spTree>
    <p:extLst>
      <p:ext uri="{BB962C8B-B14F-4D97-AF65-F5344CB8AC3E}">
        <p14:creationId xmlns:p14="http://schemas.microsoft.com/office/powerpoint/2010/main" val="3487656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ke, indoor, hydrant, snow&#10;&#10;Description automatically generated">
            <a:extLst>
              <a:ext uri="{FF2B5EF4-FFF2-40B4-BE49-F238E27FC236}">
                <a16:creationId xmlns:a16="http://schemas.microsoft.com/office/drawing/2014/main" id="{B5A349E7-8DC2-45B5-9C1E-60FA3DD03CC1}"/>
              </a:ext>
            </a:extLst>
          </p:cNvPr>
          <p:cNvPicPr>
            <a:picLocks noChangeAspect="1"/>
          </p:cNvPicPr>
          <p:nvPr/>
        </p:nvPicPr>
        <p:blipFill>
          <a:blip r:embed="rId2"/>
          <a:stretch>
            <a:fillRect/>
          </a:stretch>
        </p:blipFill>
        <p:spPr>
          <a:xfrm>
            <a:off x="882" y="0"/>
            <a:ext cx="23407511" cy="13166725"/>
          </a:xfrm>
          <a:prstGeom prst="rect">
            <a:avLst/>
          </a:prstGeom>
        </p:spPr>
      </p:pic>
    </p:spTree>
    <p:extLst>
      <p:ext uri="{BB962C8B-B14F-4D97-AF65-F5344CB8AC3E}">
        <p14:creationId xmlns:p14="http://schemas.microsoft.com/office/powerpoint/2010/main" val="1964122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CrazyLove-Exit.jpg">
            <a:extLst>
              <a:ext uri="{FF2B5EF4-FFF2-40B4-BE49-F238E27FC236}">
                <a16:creationId xmlns:a16="http://schemas.microsoft.com/office/drawing/2014/main" id="{90B02040-4D15-4EC1-A30F-BAEE1595DD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9EBEB"/>
                </a:solidFill>
                <a:effectLst>
                  <a:outerShdw blurRad="50800" dist="38100" dir="2700000" algn="tl" rotWithShape="0">
                    <a:prstClr val="black">
                      <a:alpha val="40000"/>
                    </a:prstClr>
                  </a:outerShdw>
                </a:effectLst>
                <a:latin typeface="Gotham Bold" panose="02000803030000020004" pitchFamily="2" charset="0"/>
              </a:rPr>
              <a:t>Hosea 1:1</a:t>
            </a:r>
          </a:p>
          <a:p>
            <a:r>
              <a:rPr lang="en-AU" sz="4000" i="1" dirty="0">
                <a:solidFill>
                  <a:srgbClr val="F9EBEB"/>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3012363"/>
          </a:xfrm>
          <a:prstGeom prst="rect">
            <a:avLst/>
          </a:prstGeom>
          <a:noFill/>
        </p:spPr>
        <p:txBody>
          <a:bodyPr wrap="square" rtlCol="0">
            <a:spAutoFit/>
          </a:bodyPr>
          <a:lstStyle/>
          <a:p>
            <a:pPr>
              <a:lnSpc>
                <a:spcPct val="107000"/>
              </a:lnSpc>
              <a:spcAft>
                <a:spcPts val="800"/>
              </a:spcAft>
            </a:pPr>
            <a:r>
              <a:rPr lang="en-AU" sz="6000" b="1" dirty="0">
                <a:solidFill>
                  <a:srgbClr val="F9EBEB"/>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The </a:t>
            </a:r>
            <a:r>
              <a:rPr lang="en-AU" sz="6000" b="1" cap="small" dirty="0">
                <a:solidFill>
                  <a:srgbClr val="F9EBEB"/>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Lord</a:t>
            </a:r>
            <a:r>
              <a:rPr lang="en-AU" sz="6000" b="1" dirty="0">
                <a:solidFill>
                  <a:srgbClr val="F9EBEB"/>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 gave this message to Hosea son of </a:t>
            </a:r>
            <a:r>
              <a:rPr lang="en-AU" sz="6000" b="1" dirty="0" err="1">
                <a:solidFill>
                  <a:srgbClr val="F9EBEB"/>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Beeri</a:t>
            </a:r>
            <a:r>
              <a:rPr lang="en-AU" sz="6000" b="1" dirty="0">
                <a:solidFill>
                  <a:srgbClr val="F9EBEB"/>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 during the years when Uzziah, Jotham, Ahaz, and Hezekiah were kings of Judah, and Jeroboam son of Jehoash was king of Israel.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razyLove-Theme-Blank.jpg">
            <a:extLst>
              <a:ext uri="{FF2B5EF4-FFF2-40B4-BE49-F238E27FC236}">
                <a16:creationId xmlns:a16="http://schemas.microsoft.com/office/drawing/2014/main" id="{AD63EBD8-5238-4F65-96BA-908AC5E7799C}"/>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3092F7-A762-4D69-BD0D-248B4759EE38}"/>
              </a:ext>
            </a:extLst>
          </p:cNvPr>
          <p:cNvSpPr txBox="1"/>
          <p:nvPr/>
        </p:nvSpPr>
        <p:spPr>
          <a:xfrm>
            <a:off x="6437376" y="2724912"/>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Marriage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razyLove-Theme-Blank.jpg">
            <a:extLst>
              <a:ext uri="{FF2B5EF4-FFF2-40B4-BE49-F238E27FC236}">
                <a16:creationId xmlns:a16="http://schemas.microsoft.com/office/drawing/2014/main" id="{AD63EBD8-5238-4F65-96BA-908AC5E7799C}"/>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2C33432-1755-415F-8977-ED8C425ABE55}"/>
              </a:ext>
            </a:extLst>
          </p:cNvPr>
          <p:cNvSpPr txBox="1"/>
          <p:nvPr/>
        </p:nvSpPr>
        <p:spPr>
          <a:xfrm>
            <a:off x="6681533" y="2119383"/>
            <a:ext cx="10789920" cy="3154710"/>
          </a:xfrm>
          <a:prstGeom prst="rect">
            <a:avLst/>
          </a:prstGeom>
          <a:noFill/>
        </p:spPr>
        <p:txBody>
          <a:bodyPr wrap="square" rtlCol="0">
            <a:spAutoFit/>
          </a:bodyPr>
          <a:lstStyle/>
          <a:p>
            <a:pPr algn="ctr"/>
            <a:r>
              <a:rPr lang="en-AU" sz="19900" dirty="0">
                <a:solidFill>
                  <a:srgbClr val="C73646"/>
                </a:solidFill>
                <a:latin typeface="Have Heart Two" pitchFamily="2" charset="0"/>
              </a:rPr>
              <a:t>exclusivity</a:t>
            </a:r>
          </a:p>
        </p:txBody>
      </p:sp>
    </p:spTree>
    <p:extLst>
      <p:ext uri="{BB962C8B-B14F-4D97-AF65-F5344CB8AC3E}">
        <p14:creationId xmlns:p14="http://schemas.microsoft.com/office/powerpoint/2010/main" val="1368333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razyLove-Theme-Blank.jpg">
            <a:extLst>
              <a:ext uri="{FF2B5EF4-FFF2-40B4-BE49-F238E27FC236}">
                <a16:creationId xmlns:a16="http://schemas.microsoft.com/office/drawing/2014/main" id="{AD63EBD8-5238-4F65-96BA-908AC5E7799C}"/>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2C33432-1755-415F-8977-ED8C425ABE55}"/>
              </a:ext>
            </a:extLst>
          </p:cNvPr>
          <p:cNvSpPr txBox="1"/>
          <p:nvPr/>
        </p:nvSpPr>
        <p:spPr>
          <a:xfrm>
            <a:off x="6681533" y="2119383"/>
            <a:ext cx="10789920" cy="3154710"/>
          </a:xfrm>
          <a:prstGeom prst="rect">
            <a:avLst/>
          </a:prstGeom>
          <a:noFill/>
        </p:spPr>
        <p:txBody>
          <a:bodyPr wrap="square" rtlCol="0">
            <a:spAutoFit/>
          </a:bodyPr>
          <a:lstStyle/>
          <a:p>
            <a:pPr algn="ctr"/>
            <a:r>
              <a:rPr lang="en-AU" sz="19900" dirty="0">
                <a:solidFill>
                  <a:srgbClr val="C73646"/>
                </a:solidFill>
                <a:latin typeface="Have Heart Two" pitchFamily="2" charset="0"/>
              </a:rPr>
              <a:t>exclusivity</a:t>
            </a:r>
          </a:p>
        </p:txBody>
      </p:sp>
      <p:sp>
        <p:nvSpPr>
          <p:cNvPr id="5" name="TextBox 4">
            <a:extLst>
              <a:ext uri="{FF2B5EF4-FFF2-40B4-BE49-F238E27FC236}">
                <a16:creationId xmlns:a16="http://schemas.microsoft.com/office/drawing/2014/main" id="{C8929B4D-809C-4C8C-B35C-825C4204AE1E}"/>
              </a:ext>
            </a:extLst>
          </p:cNvPr>
          <p:cNvSpPr txBox="1"/>
          <p:nvPr/>
        </p:nvSpPr>
        <p:spPr>
          <a:xfrm>
            <a:off x="6681533" y="3696738"/>
            <a:ext cx="10789920" cy="3154710"/>
          </a:xfrm>
          <a:prstGeom prst="rect">
            <a:avLst/>
          </a:prstGeom>
          <a:noFill/>
        </p:spPr>
        <p:txBody>
          <a:bodyPr wrap="square" rtlCol="0">
            <a:spAutoFit/>
          </a:bodyPr>
          <a:lstStyle/>
          <a:p>
            <a:pPr algn="ctr"/>
            <a:r>
              <a:rPr lang="en-AU" sz="19900" dirty="0">
                <a:solidFill>
                  <a:srgbClr val="C73646"/>
                </a:solidFill>
                <a:latin typeface="Have Heart Two" pitchFamily="2" charset="0"/>
              </a:rPr>
              <a:t>Permanence</a:t>
            </a:r>
          </a:p>
        </p:txBody>
      </p:sp>
    </p:spTree>
    <p:extLst>
      <p:ext uri="{BB962C8B-B14F-4D97-AF65-F5344CB8AC3E}">
        <p14:creationId xmlns:p14="http://schemas.microsoft.com/office/powerpoint/2010/main" val="1264033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razyLove-Theme-Blank.jpg">
            <a:extLst>
              <a:ext uri="{FF2B5EF4-FFF2-40B4-BE49-F238E27FC236}">
                <a16:creationId xmlns:a16="http://schemas.microsoft.com/office/drawing/2014/main" id="{AD63EBD8-5238-4F65-96BA-908AC5E7799C}"/>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3092F7-A762-4D69-BD0D-248B4759EE38}"/>
              </a:ext>
            </a:extLst>
          </p:cNvPr>
          <p:cNvSpPr txBox="1"/>
          <p:nvPr/>
        </p:nvSpPr>
        <p:spPr>
          <a:xfrm>
            <a:off x="6309677" y="5179457"/>
            <a:ext cx="10789920" cy="3154710"/>
          </a:xfrm>
          <a:prstGeom prst="rect">
            <a:avLst/>
          </a:prstGeom>
          <a:noFill/>
        </p:spPr>
        <p:txBody>
          <a:bodyPr wrap="square" rtlCol="0">
            <a:spAutoFit/>
          </a:bodyPr>
          <a:lstStyle/>
          <a:p>
            <a:pPr algn="ctr"/>
            <a:r>
              <a:rPr lang="en-AU" sz="19900" dirty="0">
                <a:solidFill>
                  <a:srgbClr val="C73646"/>
                </a:solidFill>
                <a:latin typeface="Have Heart Two" pitchFamily="2" charset="0"/>
              </a:rPr>
              <a:t>Intimacy</a:t>
            </a:r>
          </a:p>
        </p:txBody>
      </p:sp>
      <p:sp>
        <p:nvSpPr>
          <p:cNvPr id="3" name="TextBox 2">
            <a:extLst>
              <a:ext uri="{FF2B5EF4-FFF2-40B4-BE49-F238E27FC236}">
                <a16:creationId xmlns:a16="http://schemas.microsoft.com/office/drawing/2014/main" id="{42C33432-1755-415F-8977-ED8C425ABE55}"/>
              </a:ext>
            </a:extLst>
          </p:cNvPr>
          <p:cNvSpPr txBox="1"/>
          <p:nvPr/>
        </p:nvSpPr>
        <p:spPr>
          <a:xfrm>
            <a:off x="6681533" y="2119383"/>
            <a:ext cx="10789920" cy="3154710"/>
          </a:xfrm>
          <a:prstGeom prst="rect">
            <a:avLst/>
          </a:prstGeom>
          <a:noFill/>
        </p:spPr>
        <p:txBody>
          <a:bodyPr wrap="square" rtlCol="0">
            <a:spAutoFit/>
          </a:bodyPr>
          <a:lstStyle/>
          <a:p>
            <a:pPr algn="ctr"/>
            <a:r>
              <a:rPr lang="en-AU" sz="19900" dirty="0">
                <a:solidFill>
                  <a:srgbClr val="C73646"/>
                </a:solidFill>
                <a:latin typeface="Have Heart Two" pitchFamily="2" charset="0"/>
              </a:rPr>
              <a:t>exclusivity</a:t>
            </a:r>
          </a:p>
        </p:txBody>
      </p:sp>
      <p:sp>
        <p:nvSpPr>
          <p:cNvPr id="5" name="TextBox 4">
            <a:extLst>
              <a:ext uri="{FF2B5EF4-FFF2-40B4-BE49-F238E27FC236}">
                <a16:creationId xmlns:a16="http://schemas.microsoft.com/office/drawing/2014/main" id="{C8929B4D-809C-4C8C-B35C-825C4204AE1E}"/>
              </a:ext>
            </a:extLst>
          </p:cNvPr>
          <p:cNvSpPr txBox="1"/>
          <p:nvPr/>
        </p:nvSpPr>
        <p:spPr>
          <a:xfrm>
            <a:off x="6681533" y="3696738"/>
            <a:ext cx="10789920" cy="3154710"/>
          </a:xfrm>
          <a:prstGeom prst="rect">
            <a:avLst/>
          </a:prstGeom>
          <a:noFill/>
        </p:spPr>
        <p:txBody>
          <a:bodyPr wrap="square" rtlCol="0">
            <a:spAutoFit/>
          </a:bodyPr>
          <a:lstStyle/>
          <a:p>
            <a:pPr algn="ctr"/>
            <a:r>
              <a:rPr lang="en-AU" sz="19900" dirty="0">
                <a:solidFill>
                  <a:srgbClr val="C73646"/>
                </a:solidFill>
                <a:latin typeface="Have Heart Two" pitchFamily="2" charset="0"/>
              </a:rPr>
              <a:t>Permanence</a:t>
            </a:r>
          </a:p>
        </p:txBody>
      </p:sp>
    </p:spTree>
    <p:extLst>
      <p:ext uri="{BB962C8B-B14F-4D97-AF65-F5344CB8AC3E}">
        <p14:creationId xmlns:p14="http://schemas.microsoft.com/office/powerpoint/2010/main" val="665515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razyLove-Theme-Blank.jpg">
            <a:extLst>
              <a:ext uri="{FF2B5EF4-FFF2-40B4-BE49-F238E27FC236}">
                <a16:creationId xmlns:a16="http://schemas.microsoft.com/office/drawing/2014/main" id="{AD63EBD8-5238-4F65-96BA-908AC5E7799C}"/>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3092F7-A762-4D69-BD0D-248B4759EE38}"/>
              </a:ext>
            </a:extLst>
          </p:cNvPr>
          <p:cNvSpPr txBox="1"/>
          <p:nvPr/>
        </p:nvSpPr>
        <p:spPr>
          <a:xfrm>
            <a:off x="6309677" y="5179457"/>
            <a:ext cx="10789920" cy="3154710"/>
          </a:xfrm>
          <a:prstGeom prst="rect">
            <a:avLst/>
          </a:prstGeom>
          <a:noFill/>
        </p:spPr>
        <p:txBody>
          <a:bodyPr wrap="square" rtlCol="0">
            <a:spAutoFit/>
          </a:bodyPr>
          <a:lstStyle/>
          <a:p>
            <a:pPr algn="ctr"/>
            <a:r>
              <a:rPr lang="en-AU" sz="19900" dirty="0">
                <a:solidFill>
                  <a:srgbClr val="C73646"/>
                </a:solidFill>
                <a:latin typeface="Have Heart Two" pitchFamily="2" charset="0"/>
              </a:rPr>
              <a:t>Intimacy</a:t>
            </a:r>
          </a:p>
        </p:txBody>
      </p:sp>
      <p:sp>
        <p:nvSpPr>
          <p:cNvPr id="2" name="TextBox 1">
            <a:extLst>
              <a:ext uri="{FF2B5EF4-FFF2-40B4-BE49-F238E27FC236}">
                <a16:creationId xmlns:a16="http://schemas.microsoft.com/office/drawing/2014/main" id="{AE011DE3-6400-41DF-9E37-D26CE7B0DC52}"/>
              </a:ext>
            </a:extLst>
          </p:cNvPr>
          <p:cNvSpPr txBox="1"/>
          <p:nvPr/>
        </p:nvSpPr>
        <p:spPr>
          <a:xfrm>
            <a:off x="6309677" y="6851448"/>
            <a:ext cx="10789920" cy="3154710"/>
          </a:xfrm>
          <a:prstGeom prst="rect">
            <a:avLst/>
          </a:prstGeom>
          <a:noFill/>
        </p:spPr>
        <p:txBody>
          <a:bodyPr wrap="square" rtlCol="0">
            <a:spAutoFit/>
          </a:bodyPr>
          <a:lstStyle/>
          <a:p>
            <a:pPr algn="ctr"/>
            <a:r>
              <a:rPr lang="en-AU" sz="19900" dirty="0">
                <a:solidFill>
                  <a:srgbClr val="C73646"/>
                </a:solidFill>
                <a:latin typeface="Have Heart Two" pitchFamily="2" charset="0"/>
              </a:rPr>
              <a:t>Passion</a:t>
            </a:r>
          </a:p>
        </p:txBody>
      </p:sp>
      <p:sp>
        <p:nvSpPr>
          <p:cNvPr id="3" name="TextBox 2">
            <a:extLst>
              <a:ext uri="{FF2B5EF4-FFF2-40B4-BE49-F238E27FC236}">
                <a16:creationId xmlns:a16="http://schemas.microsoft.com/office/drawing/2014/main" id="{42C33432-1755-415F-8977-ED8C425ABE55}"/>
              </a:ext>
            </a:extLst>
          </p:cNvPr>
          <p:cNvSpPr txBox="1"/>
          <p:nvPr/>
        </p:nvSpPr>
        <p:spPr>
          <a:xfrm>
            <a:off x="6681533" y="2119383"/>
            <a:ext cx="10789920" cy="3154710"/>
          </a:xfrm>
          <a:prstGeom prst="rect">
            <a:avLst/>
          </a:prstGeom>
          <a:noFill/>
        </p:spPr>
        <p:txBody>
          <a:bodyPr wrap="square" rtlCol="0">
            <a:spAutoFit/>
          </a:bodyPr>
          <a:lstStyle/>
          <a:p>
            <a:pPr algn="ctr"/>
            <a:r>
              <a:rPr lang="en-AU" sz="19900" dirty="0">
                <a:solidFill>
                  <a:srgbClr val="C73646"/>
                </a:solidFill>
                <a:latin typeface="Have Heart Two" pitchFamily="2" charset="0"/>
              </a:rPr>
              <a:t>exclusivity</a:t>
            </a:r>
          </a:p>
        </p:txBody>
      </p:sp>
      <p:sp>
        <p:nvSpPr>
          <p:cNvPr id="5" name="TextBox 4">
            <a:extLst>
              <a:ext uri="{FF2B5EF4-FFF2-40B4-BE49-F238E27FC236}">
                <a16:creationId xmlns:a16="http://schemas.microsoft.com/office/drawing/2014/main" id="{C8929B4D-809C-4C8C-B35C-825C4204AE1E}"/>
              </a:ext>
            </a:extLst>
          </p:cNvPr>
          <p:cNvSpPr txBox="1"/>
          <p:nvPr/>
        </p:nvSpPr>
        <p:spPr>
          <a:xfrm>
            <a:off x="6681533" y="3696738"/>
            <a:ext cx="10789920" cy="3154710"/>
          </a:xfrm>
          <a:prstGeom prst="rect">
            <a:avLst/>
          </a:prstGeom>
          <a:noFill/>
        </p:spPr>
        <p:txBody>
          <a:bodyPr wrap="square" rtlCol="0">
            <a:spAutoFit/>
          </a:bodyPr>
          <a:lstStyle/>
          <a:p>
            <a:pPr algn="ctr"/>
            <a:r>
              <a:rPr lang="en-AU" sz="19900" dirty="0">
                <a:solidFill>
                  <a:srgbClr val="C73646"/>
                </a:solidFill>
                <a:latin typeface="Have Heart Two" pitchFamily="2" charset="0"/>
              </a:rPr>
              <a:t>Permanence</a:t>
            </a:r>
          </a:p>
        </p:txBody>
      </p:sp>
    </p:spTree>
    <p:extLst>
      <p:ext uri="{BB962C8B-B14F-4D97-AF65-F5344CB8AC3E}">
        <p14:creationId xmlns:p14="http://schemas.microsoft.com/office/powerpoint/2010/main" val="2087590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9EBEB"/>
                </a:solidFill>
                <a:effectLst>
                  <a:outerShdw blurRad="50800" dist="38100" dir="2700000" algn="tl" rotWithShape="0">
                    <a:prstClr val="black">
                      <a:alpha val="40000"/>
                    </a:prstClr>
                  </a:outerShdw>
                </a:effectLst>
                <a:latin typeface="Gotham Bold" panose="02000803030000020004" pitchFamily="2" charset="0"/>
              </a:rPr>
              <a:t>Hosea 1:2-3</a:t>
            </a:r>
          </a:p>
          <a:p>
            <a:r>
              <a:rPr lang="en-AU" sz="4000" i="1" dirty="0">
                <a:solidFill>
                  <a:srgbClr val="F9EBEB"/>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6667338"/>
          </a:xfrm>
          <a:prstGeom prst="rect">
            <a:avLst/>
          </a:prstGeom>
          <a:noFill/>
        </p:spPr>
        <p:txBody>
          <a:bodyPr wrap="square" rtlCol="0">
            <a:spAutoFit/>
          </a:bodyPr>
          <a:lstStyle/>
          <a:p>
            <a:pPr>
              <a:lnSpc>
                <a:spcPct val="107000"/>
              </a:lnSpc>
              <a:spcAft>
                <a:spcPts val="800"/>
              </a:spcAft>
            </a:pPr>
            <a:r>
              <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When the Lord began to speak through Hosea, the Lord said to him, “Go, marry a promiscuous woman and have children with her, for like an adulterous wife this land is guilty of unfaithfulness to the Lord.” </a:t>
            </a:r>
          </a:p>
          <a:p>
            <a:pPr>
              <a:lnSpc>
                <a:spcPct val="107000"/>
              </a:lnSpc>
              <a:spcAft>
                <a:spcPts val="800"/>
              </a:spcAft>
            </a:pPr>
            <a:r>
              <a:rPr lang="en-US"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So he married Gomer daughter of </a:t>
            </a:r>
            <a:r>
              <a:rPr lang="en-US" sz="6600" b="1" dirty="0" err="1">
                <a:solidFill>
                  <a:srgbClr val="F9EBEB"/>
                </a:solidFill>
                <a:effectLst>
                  <a:outerShdw blurRad="50800" dist="38100" dir="2700000" algn="tl" rotWithShape="0">
                    <a:prstClr val="black">
                      <a:alpha val="40000"/>
                    </a:prstClr>
                  </a:outerShdw>
                </a:effectLst>
                <a:cs typeface="Times New Roman" panose="02020603050405020304" pitchFamily="18" charset="0"/>
              </a:rPr>
              <a:t>Diblaim</a:t>
            </a:r>
            <a:r>
              <a:rPr lang="en-US"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rPr>
              <a:t>, and she conceived and bore him a son.</a:t>
            </a:r>
            <a:endParaRPr lang="en-AU" sz="6600" b="1" dirty="0">
              <a:solidFill>
                <a:srgbClr val="F9EBEB"/>
              </a:solidFill>
              <a:effectLst>
                <a:outerShdw blurRad="50800" dist="38100" dir="2700000" algn="tl" rotWithShape="0">
                  <a:prstClr val="black">
                    <a:alpha val="40000"/>
                  </a:prstClr>
                </a:outerShdw>
              </a:effectLst>
              <a:cs typeface="Times New Roman" panose="02020603050405020304" pitchFamily="18" charset="0"/>
            </a:endParaRPr>
          </a:p>
        </p:txBody>
      </p:sp>
    </p:spTree>
    <p:extLst>
      <p:ext uri="{BB962C8B-B14F-4D97-AF65-F5344CB8AC3E}">
        <p14:creationId xmlns:p14="http://schemas.microsoft.com/office/powerpoint/2010/main" val="84682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695</TotalTime>
  <Words>796</Words>
  <Application>Microsoft Office PowerPoint</Application>
  <PresentationFormat>Custom</PresentationFormat>
  <Paragraphs>48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MS PGothic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7ulio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Amy Stott</cp:lastModifiedBy>
  <cp:revision>71</cp:revision>
  <dcterms:created xsi:type="dcterms:W3CDTF">2016-01-05T16:27:30Z</dcterms:created>
  <dcterms:modified xsi:type="dcterms:W3CDTF">2020-09-13T00:22:43Z</dcterms:modified>
</cp:coreProperties>
</file>