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90" r:id="rId2"/>
    <p:sldId id="313" r:id="rId3"/>
    <p:sldId id="314" r:id="rId4"/>
    <p:sldId id="315" r:id="rId5"/>
    <p:sldId id="316" r:id="rId6"/>
    <p:sldId id="317" r:id="rId7"/>
    <p:sldId id="311" r:id="rId8"/>
    <p:sldId id="318" r:id="rId9"/>
    <p:sldId id="319" r:id="rId10"/>
    <p:sldId id="309" r:id="rId11"/>
    <p:sldId id="320" r:id="rId12"/>
    <p:sldId id="321" r:id="rId13"/>
    <p:sldId id="322" r:id="rId14"/>
    <p:sldId id="310" r:id="rId15"/>
    <p:sldId id="323" r:id="rId16"/>
    <p:sldId id="324" r:id="rId17"/>
    <p:sldId id="312" r:id="rId18"/>
    <p:sldId id="291" r:id="rId19"/>
    <p:sldId id="286" r:id="rId20"/>
  </p:sldIdLst>
  <p:sldSz cx="23409275" cy="13166725"/>
  <p:notesSz cx="6858000" cy="9144000"/>
  <p:defaultTextStyle>
    <a:defPPr>
      <a:defRPr lang="en-US"/>
    </a:defPPr>
    <a:lvl1pPr algn="l" defTabSz="1044575" rtl="0" fontAlgn="base">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1pPr>
    <a:lvl2pPr marL="1044575" indent="-587375" algn="l" defTabSz="1044575" rtl="0" fontAlgn="base">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2pPr>
    <a:lvl3pPr marL="2089150" indent="-1174750" algn="l" defTabSz="1044575" rtl="0" fontAlgn="base">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3pPr>
    <a:lvl4pPr marL="3133725" indent="-1762125" algn="l" defTabSz="1044575" rtl="0" fontAlgn="base">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4pPr>
    <a:lvl5pPr marL="4179888" indent="-2351088" algn="l" defTabSz="1044575" rtl="0" fontAlgn="base">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4147">
          <p15:clr>
            <a:srgbClr val="A4A3A4"/>
          </p15:clr>
        </p15:guide>
        <p15:guide id="2" pos="737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9F9"/>
    <a:srgbClr val="C73646"/>
    <a:srgbClr val="F9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5" d="100"/>
          <a:sy n="55" d="100"/>
        </p:scale>
        <p:origin x="720" y="90"/>
      </p:cViewPr>
      <p:guideLst>
        <p:guide orient="horz" pos="4147"/>
        <p:guide pos="737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5696" y="4090220"/>
            <a:ext cx="19897884" cy="2822312"/>
          </a:xfrm>
        </p:spPr>
        <p:txBody>
          <a:bodyPr/>
          <a:lstStyle/>
          <a:p>
            <a:r>
              <a:rPr lang="en-US"/>
              <a:t>Click to edit Master title style</a:t>
            </a:r>
          </a:p>
        </p:txBody>
      </p:sp>
      <p:sp>
        <p:nvSpPr>
          <p:cNvPr id="3" name="Subtitle 2"/>
          <p:cNvSpPr>
            <a:spLocks noGrp="1"/>
          </p:cNvSpPr>
          <p:nvPr>
            <p:ph type="subTitle" idx="1"/>
          </p:nvPr>
        </p:nvSpPr>
        <p:spPr>
          <a:xfrm>
            <a:off x="3511391" y="7461144"/>
            <a:ext cx="16386493" cy="3364830"/>
          </a:xfrm>
        </p:spPr>
        <p:txBody>
          <a:bodyPr/>
          <a:lstStyle>
            <a:lvl1pPr marL="0" indent="0" algn="ctr">
              <a:buNone/>
              <a:defRPr>
                <a:solidFill>
                  <a:schemeClr val="tx1">
                    <a:tint val="75000"/>
                  </a:schemeClr>
                </a:solidFill>
              </a:defRPr>
            </a:lvl1pPr>
            <a:lvl2pPr marL="1045022" indent="0" algn="ctr">
              <a:buNone/>
              <a:defRPr>
                <a:solidFill>
                  <a:schemeClr val="tx1">
                    <a:tint val="75000"/>
                  </a:schemeClr>
                </a:solidFill>
              </a:defRPr>
            </a:lvl2pPr>
            <a:lvl3pPr marL="2090044" indent="0" algn="ctr">
              <a:buNone/>
              <a:defRPr>
                <a:solidFill>
                  <a:schemeClr val="tx1">
                    <a:tint val="75000"/>
                  </a:schemeClr>
                </a:solidFill>
              </a:defRPr>
            </a:lvl3pPr>
            <a:lvl4pPr marL="3135066" indent="0" algn="ctr">
              <a:buNone/>
              <a:defRPr>
                <a:solidFill>
                  <a:schemeClr val="tx1">
                    <a:tint val="75000"/>
                  </a:schemeClr>
                </a:solidFill>
              </a:defRPr>
            </a:lvl4pPr>
            <a:lvl5pPr marL="4180088" indent="0" algn="ctr">
              <a:buNone/>
              <a:defRPr>
                <a:solidFill>
                  <a:schemeClr val="tx1">
                    <a:tint val="75000"/>
                  </a:schemeClr>
                </a:solidFill>
              </a:defRPr>
            </a:lvl5pPr>
            <a:lvl6pPr marL="5225110" indent="0" algn="ctr">
              <a:buNone/>
              <a:defRPr>
                <a:solidFill>
                  <a:schemeClr val="tx1">
                    <a:tint val="75000"/>
                  </a:schemeClr>
                </a:solidFill>
              </a:defRPr>
            </a:lvl6pPr>
            <a:lvl7pPr marL="6270132" indent="0" algn="ctr">
              <a:buNone/>
              <a:defRPr>
                <a:solidFill>
                  <a:schemeClr val="tx1">
                    <a:tint val="75000"/>
                  </a:schemeClr>
                </a:solidFill>
              </a:defRPr>
            </a:lvl7pPr>
            <a:lvl8pPr marL="7315154" indent="0" algn="ctr">
              <a:buNone/>
              <a:defRPr>
                <a:solidFill>
                  <a:schemeClr val="tx1">
                    <a:tint val="75000"/>
                  </a:schemeClr>
                </a:solidFill>
              </a:defRPr>
            </a:lvl8pPr>
            <a:lvl9pPr marL="8360176"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120DA14-4832-4A0D-9DDE-C5F420C482B5}"/>
              </a:ext>
            </a:extLst>
          </p:cNvPr>
          <p:cNvSpPr>
            <a:spLocks noGrp="1"/>
          </p:cNvSpPr>
          <p:nvPr>
            <p:ph type="dt" sz="half" idx="10"/>
          </p:nvPr>
        </p:nvSpPr>
        <p:spPr/>
        <p:txBody>
          <a:bodyPr/>
          <a:lstStyle>
            <a:lvl1pPr>
              <a:defRPr/>
            </a:lvl1pPr>
          </a:lstStyle>
          <a:p>
            <a:fld id="{0D3DEB40-A042-4CA7-A0E1-9D363A5FA568}" type="datetimeFigureOut">
              <a:rPr lang="en-US" altLang="en-US"/>
              <a:pPr/>
              <a:t>9/19/2020</a:t>
            </a:fld>
            <a:endParaRPr lang="en-US" altLang="en-US"/>
          </a:p>
        </p:txBody>
      </p:sp>
      <p:sp>
        <p:nvSpPr>
          <p:cNvPr id="5" name="Footer Placeholder 4">
            <a:extLst>
              <a:ext uri="{FF2B5EF4-FFF2-40B4-BE49-F238E27FC236}">
                <a16:creationId xmlns:a16="http://schemas.microsoft.com/office/drawing/2014/main" id="{167AAFA1-3285-4012-A3C1-611303A5BA6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B3062FF-4BFE-4EB9-AD27-233E67B8BD89}"/>
              </a:ext>
            </a:extLst>
          </p:cNvPr>
          <p:cNvSpPr>
            <a:spLocks noGrp="1"/>
          </p:cNvSpPr>
          <p:nvPr>
            <p:ph type="sldNum" sz="quarter" idx="12"/>
          </p:nvPr>
        </p:nvSpPr>
        <p:spPr/>
        <p:txBody>
          <a:bodyPr/>
          <a:lstStyle>
            <a:lvl1pPr>
              <a:defRPr/>
            </a:lvl1pPr>
          </a:lstStyle>
          <a:p>
            <a:fld id="{D534D436-DA4D-4E10-A74D-E5D3D5E94593}" type="slidenum">
              <a:rPr lang="en-US" altLang="en-US"/>
              <a:pPr/>
              <a:t>‹#›</a:t>
            </a:fld>
            <a:endParaRPr lang="en-US" altLang="en-US"/>
          </a:p>
        </p:txBody>
      </p:sp>
    </p:spTree>
    <p:extLst>
      <p:ext uri="{BB962C8B-B14F-4D97-AF65-F5344CB8AC3E}">
        <p14:creationId xmlns:p14="http://schemas.microsoft.com/office/powerpoint/2010/main" val="1452253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C4994-BB85-4FFA-B779-BC9A93EE1C09}"/>
              </a:ext>
            </a:extLst>
          </p:cNvPr>
          <p:cNvSpPr>
            <a:spLocks noGrp="1"/>
          </p:cNvSpPr>
          <p:nvPr>
            <p:ph type="dt" sz="half" idx="10"/>
          </p:nvPr>
        </p:nvSpPr>
        <p:spPr/>
        <p:txBody>
          <a:bodyPr/>
          <a:lstStyle>
            <a:lvl1pPr>
              <a:defRPr/>
            </a:lvl1pPr>
          </a:lstStyle>
          <a:p>
            <a:fld id="{9013C712-04FE-4538-9A59-E16B6FA8A347}" type="datetimeFigureOut">
              <a:rPr lang="en-US" altLang="en-US"/>
              <a:pPr/>
              <a:t>9/19/2020</a:t>
            </a:fld>
            <a:endParaRPr lang="en-US" altLang="en-US"/>
          </a:p>
        </p:txBody>
      </p:sp>
      <p:sp>
        <p:nvSpPr>
          <p:cNvPr id="5" name="Footer Placeholder 4">
            <a:extLst>
              <a:ext uri="{FF2B5EF4-FFF2-40B4-BE49-F238E27FC236}">
                <a16:creationId xmlns:a16="http://schemas.microsoft.com/office/drawing/2014/main" id="{3D543277-0A77-400C-BA84-8B99BF4B802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DA94AA8-DF3F-4708-935E-83B8E48EE7DA}"/>
              </a:ext>
            </a:extLst>
          </p:cNvPr>
          <p:cNvSpPr>
            <a:spLocks noGrp="1"/>
          </p:cNvSpPr>
          <p:nvPr>
            <p:ph type="sldNum" sz="quarter" idx="12"/>
          </p:nvPr>
        </p:nvSpPr>
        <p:spPr/>
        <p:txBody>
          <a:bodyPr/>
          <a:lstStyle>
            <a:lvl1pPr>
              <a:defRPr/>
            </a:lvl1pPr>
          </a:lstStyle>
          <a:p>
            <a:fld id="{90C1A475-9796-4D90-8BE7-62DB5E8FF1D8}" type="slidenum">
              <a:rPr lang="en-US" altLang="en-US"/>
              <a:pPr/>
              <a:t>‹#›</a:t>
            </a:fld>
            <a:endParaRPr lang="en-US" altLang="en-US"/>
          </a:p>
        </p:txBody>
      </p:sp>
    </p:spTree>
    <p:extLst>
      <p:ext uri="{BB962C8B-B14F-4D97-AF65-F5344CB8AC3E}">
        <p14:creationId xmlns:p14="http://schemas.microsoft.com/office/powerpoint/2010/main" val="1671463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3449405" y="1011887"/>
            <a:ext cx="13484718" cy="215696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95252" y="1011887"/>
            <a:ext cx="40063999" cy="215696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45BF48-5631-4AC4-87BF-829197122FE5}"/>
              </a:ext>
            </a:extLst>
          </p:cNvPr>
          <p:cNvSpPr>
            <a:spLocks noGrp="1"/>
          </p:cNvSpPr>
          <p:nvPr>
            <p:ph type="dt" sz="half" idx="10"/>
          </p:nvPr>
        </p:nvSpPr>
        <p:spPr/>
        <p:txBody>
          <a:bodyPr/>
          <a:lstStyle>
            <a:lvl1pPr>
              <a:defRPr/>
            </a:lvl1pPr>
          </a:lstStyle>
          <a:p>
            <a:fld id="{C706A9D2-DE4D-4089-A683-99A7BCF0A6F3}" type="datetimeFigureOut">
              <a:rPr lang="en-US" altLang="en-US"/>
              <a:pPr/>
              <a:t>9/19/2020</a:t>
            </a:fld>
            <a:endParaRPr lang="en-US" altLang="en-US"/>
          </a:p>
        </p:txBody>
      </p:sp>
      <p:sp>
        <p:nvSpPr>
          <p:cNvPr id="5" name="Footer Placeholder 4">
            <a:extLst>
              <a:ext uri="{FF2B5EF4-FFF2-40B4-BE49-F238E27FC236}">
                <a16:creationId xmlns:a16="http://schemas.microsoft.com/office/drawing/2014/main" id="{0306023E-9C9D-42C4-A6F2-F829020DBD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D1FC293-A4FB-4DF4-9C2D-65ECCFFB1318}"/>
              </a:ext>
            </a:extLst>
          </p:cNvPr>
          <p:cNvSpPr>
            <a:spLocks noGrp="1"/>
          </p:cNvSpPr>
          <p:nvPr>
            <p:ph type="sldNum" sz="quarter" idx="12"/>
          </p:nvPr>
        </p:nvSpPr>
        <p:spPr/>
        <p:txBody>
          <a:bodyPr/>
          <a:lstStyle>
            <a:lvl1pPr>
              <a:defRPr/>
            </a:lvl1pPr>
          </a:lstStyle>
          <a:p>
            <a:fld id="{487A9444-19BC-4954-9267-7CC9E88291D1}" type="slidenum">
              <a:rPr lang="en-US" altLang="en-US"/>
              <a:pPr/>
              <a:t>‹#›</a:t>
            </a:fld>
            <a:endParaRPr lang="en-US" altLang="en-US"/>
          </a:p>
        </p:txBody>
      </p:sp>
    </p:spTree>
    <p:extLst>
      <p:ext uri="{BB962C8B-B14F-4D97-AF65-F5344CB8AC3E}">
        <p14:creationId xmlns:p14="http://schemas.microsoft.com/office/powerpoint/2010/main" val="327290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EA3667-78E1-419F-971B-CB07C77C59F3}"/>
              </a:ext>
            </a:extLst>
          </p:cNvPr>
          <p:cNvSpPr>
            <a:spLocks noGrp="1"/>
          </p:cNvSpPr>
          <p:nvPr>
            <p:ph type="dt" sz="half" idx="10"/>
          </p:nvPr>
        </p:nvSpPr>
        <p:spPr/>
        <p:txBody>
          <a:bodyPr/>
          <a:lstStyle>
            <a:lvl1pPr>
              <a:defRPr/>
            </a:lvl1pPr>
          </a:lstStyle>
          <a:p>
            <a:fld id="{246FF134-C8B2-4972-B70D-D2B40A2FF3CB}" type="datetimeFigureOut">
              <a:rPr lang="en-US" altLang="en-US"/>
              <a:pPr/>
              <a:t>9/19/2020</a:t>
            </a:fld>
            <a:endParaRPr lang="en-US" altLang="en-US"/>
          </a:p>
        </p:txBody>
      </p:sp>
      <p:sp>
        <p:nvSpPr>
          <p:cNvPr id="5" name="Footer Placeholder 4">
            <a:extLst>
              <a:ext uri="{FF2B5EF4-FFF2-40B4-BE49-F238E27FC236}">
                <a16:creationId xmlns:a16="http://schemas.microsoft.com/office/drawing/2014/main" id="{3D6D67AD-1B12-4BFB-8047-4025FBFB68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61B35F2-D0CF-4DDC-9F3A-CD8176BBF28D}"/>
              </a:ext>
            </a:extLst>
          </p:cNvPr>
          <p:cNvSpPr>
            <a:spLocks noGrp="1"/>
          </p:cNvSpPr>
          <p:nvPr>
            <p:ph type="sldNum" sz="quarter" idx="12"/>
          </p:nvPr>
        </p:nvSpPr>
        <p:spPr/>
        <p:txBody>
          <a:bodyPr/>
          <a:lstStyle>
            <a:lvl1pPr>
              <a:defRPr/>
            </a:lvl1pPr>
          </a:lstStyle>
          <a:p>
            <a:fld id="{C628B172-A740-4D3C-8038-358A83C51BC9}" type="slidenum">
              <a:rPr lang="en-US" altLang="en-US"/>
              <a:pPr/>
              <a:t>‹#›</a:t>
            </a:fld>
            <a:endParaRPr lang="en-US" altLang="en-US"/>
          </a:p>
        </p:txBody>
      </p:sp>
    </p:spTree>
    <p:extLst>
      <p:ext uri="{BB962C8B-B14F-4D97-AF65-F5344CB8AC3E}">
        <p14:creationId xmlns:p14="http://schemas.microsoft.com/office/powerpoint/2010/main" val="1839519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49171" y="8460841"/>
            <a:ext cx="19897884" cy="2615058"/>
          </a:xfrm>
        </p:spPr>
        <p:txBody>
          <a:bodyPr anchor="t"/>
          <a:lstStyle>
            <a:lvl1pPr algn="l">
              <a:defRPr sz="9100" b="1" cap="all"/>
            </a:lvl1pPr>
          </a:lstStyle>
          <a:p>
            <a:r>
              <a:rPr lang="en-US"/>
              <a:t>Click to edit Master title style</a:t>
            </a:r>
          </a:p>
        </p:txBody>
      </p:sp>
      <p:sp>
        <p:nvSpPr>
          <p:cNvPr id="3" name="Text Placeholder 2"/>
          <p:cNvSpPr>
            <a:spLocks noGrp="1"/>
          </p:cNvSpPr>
          <p:nvPr>
            <p:ph type="body" idx="1"/>
          </p:nvPr>
        </p:nvSpPr>
        <p:spPr>
          <a:xfrm>
            <a:off x="1849171" y="5580621"/>
            <a:ext cx="19897884" cy="2880220"/>
          </a:xfrm>
        </p:spPr>
        <p:txBody>
          <a:bodyPr anchor="b"/>
          <a:lstStyle>
            <a:lvl1pPr marL="0" indent="0">
              <a:buNone/>
              <a:defRPr sz="4600">
                <a:solidFill>
                  <a:schemeClr val="tx1">
                    <a:tint val="75000"/>
                  </a:schemeClr>
                </a:solidFill>
              </a:defRPr>
            </a:lvl1pPr>
            <a:lvl2pPr marL="1045022" indent="0">
              <a:buNone/>
              <a:defRPr sz="4100">
                <a:solidFill>
                  <a:schemeClr val="tx1">
                    <a:tint val="75000"/>
                  </a:schemeClr>
                </a:solidFill>
              </a:defRPr>
            </a:lvl2pPr>
            <a:lvl3pPr marL="2090044" indent="0">
              <a:buNone/>
              <a:defRPr sz="3700">
                <a:solidFill>
                  <a:schemeClr val="tx1">
                    <a:tint val="75000"/>
                  </a:schemeClr>
                </a:solidFill>
              </a:defRPr>
            </a:lvl3pPr>
            <a:lvl4pPr marL="3135066" indent="0">
              <a:buNone/>
              <a:defRPr sz="3200">
                <a:solidFill>
                  <a:schemeClr val="tx1">
                    <a:tint val="75000"/>
                  </a:schemeClr>
                </a:solidFill>
              </a:defRPr>
            </a:lvl4pPr>
            <a:lvl5pPr marL="4180088" indent="0">
              <a:buNone/>
              <a:defRPr sz="3200">
                <a:solidFill>
                  <a:schemeClr val="tx1">
                    <a:tint val="75000"/>
                  </a:schemeClr>
                </a:solidFill>
              </a:defRPr>
            </a:lvl5pPr>
            <a:lvl6pPr marL="5225110" indent="0">
              <a:buNone/>
              <a:defRPr sz="3200">
                <a:solidFill>
                  <a:schemeClr val="tx1">
                    <a:tint val="75000"/>
                  </a:schemeClr>
                </a:solidFill>
              </a:defRPr>
            </a:lvl6pPr>
            <a:lvl7pPr marL="6270132" indent="0">
              <a:buNone/>
              <a:defRPr sz="3200">
                <a:solidFill>
                  <a:schemeClr val="tx1">
                    <a:tint val="75000"/>
                  </a:schemeClr>
                </a:solidFill>
              </a:defRPr>
            </a:lvl7pPr>
            <a:lvl8pPr marL="7315154" indent="0">
              <a:buNone/>
              <a:defRPr sz="3200">
                <a:solidFill>
                  <a:schemeClr val="tx1">
                    <a:tint val="75000"/>
                  </a:schemeClr>
                </a:solidFill>
              </a:defRPr>
            </a:lvl8pPr>
            <a:lvl9pPr marL="8360176"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F14A85-BA46-4AE1-97F6-B46C16D0EA12}"/>
              </a:ext>
            </a:extLst>
          </p:cNvPr>
          <p:cNvSpPr>
            <a:spLocks noGrp="1"/>
          </p:cNvSpPr>
          <p:nvPr>
            <p:ph type="dt" sz="half" idx="10"/>
          </p:nvPr>
        </p:nvSpPr>
        <p:spPr/>
        <p:txBody>
          <a:bodyPr/>
          <a:lstStyle>
            <a:lvl1pPr>
              <a:defRPr/>
            </a:lvl1pPr>
          </a:lstStyle>
          <a:p>
            <a:fld id="{2BB8D407-A311-46AD-9DF8-0B31EBDD2B23}" type="datetimeFigureOut">
              <a:rPr lang="en-US" altLang="en-US"/>
              <a:pPr/>
              <a:t>9/19/2020</a:t>
            </a:fld>
            <a:endParaRPr lang="en-US" altLang="en-US"/>
          </a:p>
        </p:txBody>
      </p:sp>
      <p:sp>
        <p:nvSpPr>
          <p:cNvPr id="5" name="Footer Placeholder 4">
            <a:extLst>
              <a:ext uri="{FF2B5EF4-FFF2-40B4-BE49-F238E27FC236}">
                <a16:creationId xmlns:a16="http://schemas.microsoft.com/office/drawing/2014/main" id="{1EE266EC-478A-4D92-A052-A4423329CFE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CD147B6-F960-4323-AE7F-76035CAB7C58}"/>
              </a:ext>
            </a:extLst>
          </p:cNvPr>
          <p:cNvSpPr>
            <a:spLocks noGrp="1"/>
          </p:cNvSpPr>
          <p:nvPr>
            <p:ph type="sldNum" sz="quarter" idx="12"/>
          </p:nvPr>
        </p:nvSpPr>
        <p:spPr/>
        <p:txBody>
          <a:bodyPr/>
          <a:lstStyle>
            <a:lvl1pPr>
              <a:defRPr/>
            </a:lvl1pPr>
          </a:lstStyle>
          <a:p>
            <a:fld id="{CB05C23C-3B11-4A73-AA2C-88E1C3899F6B}" type="slidenum">
              <a:rPr lang="en-US" altLang="en-US"/>
              <a:pPr/>
              <a:t>‹#›</a:t>
            </a:fld>
            <a:endParaRPr lang="en-US" altLang="en-US"/>
          </a:p>
        </p:txBody>
      </p:sp>
    </p:spTree>
    <p:extLst>
      <p:ext uri="{BB962C8B-B14F-4D97-AF65-F5344CB8AC3E}">
        <p14:creationId xmlns:p14="http://schemas.microsoft.com/office/powerpoint/2010/main" val="3484757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95251" y="5897598"/>
            <a:ext cx="26774358" cy="16683947"/>
          </a:xfrm>
        </p:spPr>
        <p:txBody>
          <a:bodyPr/>
          <a:lstStyle>
            <a:lvl1pPr>
              <a:defRPr sz="6400"/>
            </a:lvl1pPr>
            <a:lvl2pPr>
              <a:defRPr sz="55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159764" y="5897598"/>
            <a:ext cx="26774358" cy="16683947"/>
          </a:xfrm>
        </p:spPr>
        <p:txBody>
          <a:bodyPr/>
          <a:lstStyle>
            <a:lvl1pPr>
              <a:defRPr sz="6400"/>
            </a:lvl1pPr>
            <a:lvl2pPr>
              <a:defRPr sz="55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D83E65C-DE2F-456B-ADCD-490F247285A4}"/>
              </a:ext>
            </a:extLst>
          </p:cNvPr>
          <p:cNvSpPr>
            <a:spLocks noGrp="1"/>
          </p:cNvSpPr>
          <p:nvPr>
            <p:ph type="dt" sz="half" idx="10"/>
          </p:nvPr>
        </p:nvSpPr>
        <p:spPr/>
        <p:txBody>
          <a:bodyPr/>
          <a:lstStyle>
            <a:lvl1pPr>
              <a:defRPr/>
            </a:lvl1pPr>
          </a:lstStyle>
          <a:p>
            <a:fld id="{BFAF4D51-9FC4-492E-B627-F22073C3E7A4}" type="datetimeFigureOut">
              <a:rPr lang="en-US" altLang="en-US"/>
              <a:pPr/>
              <a:t>9/19/2020</a:t>
            </a:fld>
            <a:endParaRPr lang="en-US" altLang="en-US"/>
          </a:p>
        </p:txBody>
      </p:sp>
      <p:sp>
        <p:nvSpPr>
          <p:cNvPr id="6" name="Footer Placeholder 4">
            <a:extLst>
              <a:ext uri="{FF2B5EF4-FFF2-40B4-BE49-F238E27FC236}">
                <a16:creationId xmlns:a16="http://schemas.microsoft.com/office/drawing/2014/main" id="{698A861F-FE7F-4D49-9577-6EE8C568963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93AEF26-2AB7-487E-B887-B28DBD8A1552}"/>
              </a:ext>
            </a:extLst>
          </p:cNvPr>
          <p:cNvSpPr>
            <a:spLocks noGrp="1"/>
          </p:cNvSpPr>
          <p:nvPr>
            <p:ph type="sldNum" sz="quarter" idx="12"/>
          </p:nvPr>
        </p:nvSpPr>
        <p:spPr/>
        <p:txBody>
          <a:bodyPr/>
          <a:lstStyle>
            <a:lvl1pPr>
              <a:defRPr/>
            </a:lvl1pPr>
          </a:lstStyle>
          <a:p>
            <a:fld id="{18711DB4-8A33-4A9D-B43D-E7C812E1315D}" type="slidenum">
              <a:rPr lang="en-US" altLang="en-US"/>
              <a:pPr/>
              <a:t>‹#›</a:t>
            </a:fld>
            <a:endParaRPr lang="en-US" altLang="en-US"/>
          </a:p>
        </p:txBody>
      </p:sp>
    </p:spTree>
    <p:extLst>
      <p:ext uri="{BB962C8B-B14F-4D97-AF65-F5344CB8AC3E}">
        <p14:creationId xmlns:p14="http://schemas.microsoft.com/office/powerpoint/2010/main" val="1116419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70464" y="527280"/>
            <a:ext cx="21068348" cy="219445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70464" y="2947275"/>
            <a:ext cx="10343162" cy="1228284"/>
          </a:xfrm>
        </p:spPr>
        <p:txBody>
          <a:bodyPr anchor="b"/>
          <a:lstStyle>
            <a:lvl1pPr marL="0" indent="0">
              <a:buNone/>
              <a:defRPr sz="5500" b="1"/>
            </a:lvl1pPr>
            <a:lvl2pPr marL="1045022" indent="0">
              <a:buNone/>
              <a:defRPr sz="4600" b="1"/>
            </a:lvl2pPr>
            <a:lvl3pPr marL="2090044" indent="0">
              <a:buNone/>
              <a:defRPr sz="4100" b="1"/>
            </a:lvl3pPr>
            <a:lvl4pPr marL="3135066" indent="0">
              <a:buNone/>
              <a:defRPr sz="3700" b="1"/>
            </a:lvl4pPr>
            <a:lvl5pPr marL="4180088" indent="0">
              <a:buNone/>
              <a:defRPr sz="3700" b="1"/>
            </a:lvl5pPr>
            <a:lvl6pPr marL="5225110" indent="0">
              <a:buNone/>
              <a:defRPr sz="3700" b="1"/>
            </a:lvl6pPr>
            <a:lvl7pPr marL="6270132" indent="0">
              <a:buNone/>
              <a:defRPr sz="3700" b="1"/>
            </a:lvl7pPr>
            <a:lvl8pPr marL="7315154" indent="0">
              <a:buNone/>
              <a:defRPr sz="3700" b="1"/>
            </a:lvl8pPr>
            <a:lvl9pPr marL="8360176" indent="0">
              <a:buNone/>
              <a:defRPr sz="3700" b="1"/>
            </a:lvl9pPr>
          </a:lstStyle>
          <a:p>
            <a:pPr lvl="0"/>
            <a:r>
              <a:rPr lang="en-US"/>
              <a:t>Click to edit Master text styles</a:t>
            </a:r>
          </a:p>
        </p:txBody>
      </p:sp>
      <p:sp>
        <p:nvSpPr>
          <p:cNvPr id="4" name="Content Placeholder 3"/>
          <p:cNvSpPr>
            <a:spLocks noGrp="1"/>
          </p:cNvSpPr>
          <p:nvPr>
            <p:ph sz="half" idx="2"/>
          </p:nvPr>
        </p:nvSpPr>
        <p:spPr>
          <a:xfrm>
            <a:off x="1170464" y="4175559"/>
            <a:ext cx="10343162" cy="7586107"/>
          </a:xfrm>
        </p:spPr>
        <p:txBody>
          <a:bodyPr/>
          <a:lstStyle>
            <a:lvl1pPr>
              <a:defRPr sz="5500"/>
            </a:lvl1pPr>
            <a:lvl2pPr>
              <a:defRPr sz="4600"/>
            </a:lvl2pPr>
            <a:lvl3pPr>
              <a:defRPr sz="4100"/>
            </a:lvl3pPr>
            <a:lvl4pPr>
              <a:defRPr sz="3700"/>
            </a:lvl4pPr>
            <a:lvl5pPr>
              <a:defRPr sz="3700"/>
            </a:lvl5pPr>
            <a:lvl6pPr>
              <a:defRPr sz="3700"/>
            </a:lvl6pPr>
            <a:lvl7pPr>
              <a:defRPr sz="3700"/>
            </a:lvl7pPr>
            <a:lvl8pPr>
              <a:defRPr sz="3700"/>
            </a:lvl8pPr>
            <a:lvl9pPr>
              <a:defRPr sz="3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1891588" y="2947275"/>
            <a:ext cx="10347225" cy="1228284"/>
          </a:xfrm>
        </p:spPr>
        <p:txBody>
          <a:bodyPr anchor="b"/>
          <a:lstStyle>
            <a:lvl1pPr marL="0" indent="0">
              <a:buNone/>
              <a:defRPr sz="5500" b="1"/>
            </a:lvl1pPr>
            <a:lvl2pPr marL="1045022" indent="0">
              <a:buNone/>
              <a:defRPr sz="4600" b="1"/>
            </a:lvl2pPr>
            <a:lvl3pPr marL="2090044" indent="0">
              <a:buNone/>
              <a:defRPr sz="4100" b="1"/>
            </a:lvl3pPr>
            <a:lvl4pPr marL="3135066" indent="0">
              <a:buNone/>
              <a:defRPr sz="3700" b="1"/>
            </a:lvl4pPr>
            <a:lvl5pPr marL="4180088" indent="0">
              <a:buNone/>
              <a:defRPr sz="3700" b="1"/>
            </a:lvl5pPr>
            <a:lvl6pPr marL="5225110" indent="0">
              <a:buNone/>
              <a:defRPr sz="3700" b="1"/>
            </a:lvl6pPr>
            <a:lvl7pPr marL="6270132" indent="0">
              <a:buNone/>
              <a:defRPr sz="3700" b="1"/>
            </a:lvl7pPr>
            <a:lvl8pPr marL="7315154" indent="0">
              <a:buNone/>
              <a:defRPr sz="3700" b="1"/>
            </a:lvl8pPr>
            <a:lvl9pPr marL="8360176" indent="0">
              <a:buNone/>
              <a:defRPr sz="3700" b="1"/>
            </a:lvl9pPr>
          </a:lstStyle>
          <a:p>
            <a:pPr lvl="0"/>
            <a:r>
              <a:rPr lang="en-US"/>
              <a:t>Click to edit Master text styles</a:t>
            </a:r>
          </a:p>
        </p:txBody>
      </p:sp>
      <p:sp>
        <p:nvSpPr>
          <p:cNvPr id="6" name="Content Placeholder 5"/>
          <p:cNvSpPr>
            <a:spLocks noGrp="1"/>
          </p:cNvSpPr>
          <p:nvPr>
            <p:ph sz="quarter" idx="4"/>
          </p:nvPr>
        </p:nvSpPr>
        <p:spPr>
          <a:xfrm>
            <a:off x="11891588" y="4175559"/>
            <a:ext cx="10347225" cy="7586107"/>
          </a:xfrm>
        </p:spPr>
        <p:txBody>
          <a:bodyPr/>
          <a:lstStyle>
            <a:lvl1pPr>
              <a:defRPr sz="5500"/>
            </a:lvl1pPr>
            <a:lvl2pPr>
              <a:defRPr sz="4600"/>
            </a:lvl2pPr>
            <a:lvl3pPr>
              <a:defRPr sz="4100"/>
            </a:lvl3pPr>
            <a:lvl4pPr>
              <a:defRPr sz="3700"/>
            </a:lvl4pPr>
            <a:lvl5pPr>
              <a:defRPr sz="3700"/>
            </a:lvl5pPr>
            <a:lvl6pPr>
              <a:defRPr sz="3700"/>
            </a:lvl6pPr>
            <a:lvl7pPr>
              <a:defRPr sz="3700"/>
            </a:lvl7pPr>
            <a:lvl8pPr>
              <a:defRPr sz="3700"/>
            </a:lvl8pPr>
            <a:lvl9pPr>
              <a:defRPr sz="3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21BC691-4E20-43AC-9105-3E86FD1F6218}"/>
              </a:ext>
            </a:extLst>
          </p:cNvPr>
          <p:cNvSpPr>
            <a:spLocks noGrp="1"/>
          </p:cNvSpPr>
          <p:nvPr>
            <p:ph type="dt" sz="half" idx="10"/>
          </p:nvPr>
        </p:nvSpPr>
        <p:spPr/>
        <p:txBody>
          <a:bodyPr/>
          <a:lstStyle>
            <a:lvl1pPr>
              <a:defRPr/>
            </a:lvl1pPr>
          </a:lstStyle>
          <a:p>
            <a:fld id="{25BB054F-B675-4EFC-BBD8-C3D42C35C388}" type="datetimeFigureOut">
              <a:rPr lang="en-US" altLang="en-US"/>
              <a:pPr/>
              <a:t>9/19/2020</a:t>
            </a:fld>
            <a:endParaRPr lang="en-US" altLang="en-US"/>
          </a:p>
        </p:txBody>
      </p:sp>
      <p:sp>
        <p:nvSpPr>
          <p:cNvPr id="8" name="Footer Placeholder 4">
            <a:extLst>
              <a:ext uri="{FF2B5EF4-FFF2-40B4-BE49-F238E27FC236}">
                <a16:creationId xmlns:a16="http://schemas.microsoft.com/office/drawing/2014/main" id="{91F5CD30-A333-429F-BD8F-88FA58CD602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87382BC-D07D-4E6E-A67D-705EFBE6709F}"/>
              </a:ext>
            </a:extLst>
          </p:cNvPr>
          <p:cNvSpPr>
            <a:spLocks noGrp="1"/>
          </p:cNvSpPr>
          <p:nvPr>
            <p:ph type="sldNum" sz="quarter" idx="12"/>
          </p:nvPr>
        </p:nvSpPr>
        <p:spPr/>
        <p:txBody>
          <a:bodyPr/>
          <a:lstStyle>
            <a:lvl1pPr>
              <a:defRPr/>
            </a:lvl1pPr>
          </a:lstStyle>
          <a:p>
            <a:fld id="{369B4B85-A149-4A05-A657-5985819DDEAC}" type="slidenum">
              <a:rPr lang="en-US" altLang="en-US"/>
              <a:pPr/>
              <a:t>‹#›</a:t>
            </a:fld>
            <a:endParaRPr lang="en-US" altLang="en-US"/>
          </a:p>
        </p:txBody>
      </p:sp>
    </p:spTree>
    <p:extLst>
      <p:ext uri="{BB962C8B-B14F-4D97-AF65-F5344CB8AC3E}">
        <p14:creationId xmlns:p14="http://schemas.microsoft.com/office/powerpoint/2010/main" val="2644382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D1405FE-0B6F-4E5E-BB50-EB94283E34CE}"/>
              </a:ext>
            </a:extLst>
          </p:cNvPr>
          <p:cNvSpPr>
            <a:spLocks noGrp="1"/>
          </p:cNvSpPr>
          <p:nvPr>
            <p:ph type="dt" sz="half" idx="10"/>
          </p:nvPr>
        </p:nvSpPr>
        <p:spPr/>
        <p:txBody>
          <a:bodyPr/>
          <a:lstStyle>
            <a:lvl1pPr>
              <a:defRPr/>
            </a:lvl1pPr>
          </a:lstStyle>
          <a:p>
            <a:fld id="{FD422148-11D9-496D-8618-E78D12045891}" type="datetimeFigureOut">
              <a:rPr lang="en-US" altLang="en-US"/>
              <a:pPr/>
              <a:t>9/19/2020</a:t>
            </a:fld>
            <a:endParaRPr lang="en-US" altLang="en-US"/>
          </a:p>
        </p:txBody>
      </p:sp>
      <p:sp>
        <p:nvSpPr>
          <p:cNvPr id="4" name="Footer Placeholder 4">
            <a:extLst>
              <a:ext uri="{FF2B5EF4-FFF2-40B4-BE49-F238E27FC236}">
                <a16:creationId xmlns:a16="http://schemas.microsoft.com/office/drawing/2014/main" id="{1D0C5265-DE52-4EF5-AB4A-4A9BCDAEC8B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ADBDE59-26AD-4718-AD90-0115CCDFD675}"/>
              </a:ext>
            </a:extLst>
          </p:cNvPr>
          <p:cNvSpPr>
            <a:spLocks noGrp="1"/>
          </p:cNvSpPr>
          <p:nvPr>
            <p:ph type="sldNum" sz="quarter" idx="12"/>
          </p:nvPr>
        </p:nvSpPr>
        <p:spPr/>
        <p:txBody>
          <a:bodyPr/>
          <a:lstStyle>
            <a:lvl1pPr>
              <a:defRPr/>
            </a:lvl1pPr>
          </a:lstStyle>
          <a:p>
            <a:fld id="{733FB793-2E45-4F52-9652-4B50943F42A3}" type="slidenum">
              <a:rPr lang="en-US" altLang="en-US"/>
              <a:pPr/>
              <a:t>‹#›</a:t>
            </a:fld>
            <a:endParaRPr lang="en-US" altLang="en-US"/>
          </a:p>
        </p:txBody>
      </p:sp>
    </p:spTree>
    <p:extLst>
      <p:ext uri="{BB962C8B-B14F-4D97-AF65-F5344CB8AC3E}">
        <p14:creationId xmlns:p14="http://schemas.microsoft.com/office/powerpoint/2010/main" val="3884040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E1D5FA6-AD16-4F13-A8A9-6BCEB0D1C1B6}"/>
              </a:ext>
            </a:extLst>
          </p:cNvPr>
          <p:cNvSpPr>
            <a:spLocks noGrp="1"/>
          </p:cNvSpPr>
          <p:nvPr>
            <p:ph type="dt" sz="half" idx="10"/>
          </p:nvPr>
        </p:nvSpPr>
        <p:spPr/>
        <p:txBody>
          <a:bodyPr/>
          <a:lstStyle>
            <a:lvl1pPr>
              <a:defRPr/>
            </a:lvl1pPr>
          </a:lstStyle>
          <a:p>
            <a:fld id="{A8C21CF1-FA6D-4F9F-8F79-32B19036AC12}" type="datetimeFigureOut">
              <a:rPr lang="en-US" altLang="en-US"/>
              <a:pPr/>
              <a:t>9/19/2020</a:t>
            </a:fld>
            <a:endParaRPr lang="en-US" altLang="en-US"/>
          </a:p>
        </p:txBody>
      </p:sp>
      <p:sp>
        <p:nvSpPr>
          <p:cNvPr id="3" name="Footer Placeholder 4">
            <a:extLst>
              <a:ext uri="{FF2B5EF4-FFF2-40B4-BE49-F238E27FC236}">
                <a16:creationId xmlns:a16="http://schemas.microsoft.com/office/drawing/2014/main" id="{74D3909E-30E3-495E-A83D-CF71FD4FD80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9DD7D96-9A5A-4DDD-92A4-56306C312B2B}"/>
              </a:ext>
            </a:extLst>
          </p:cNvPr>
          <p:cNvSpPr>
            <a:spLocks noGrp="1"/>
          </p:cNvSpPr>
          <p:nvPr>
            <p:ph type="sldNum" sz="quarter" idx="12"/>
          </p:nvPr>
        </p:nvSpPr>
        <p:spPr/>
        <p:txBody>
          <a:bodyPr/>
          <a:lstStyle>
            <a:lvl1pPr>
              <a:defRPr/>
            </a:lvl1pPr>
          </a:lstStyle>
          <a:p>
            <a:fld id="{4284F63A-DAB3-48B3-ABA1-FAC909DF32CD}" type="slidenum">
              <a:rPr lang="en-US" altLang="en-US"/>
              <a:pPr/>
              <a:t>‹#›</a:t>
            </a:fld>
            <a:endParaRPr lang="en-US" altLang="en-US"/>
          </a:p>
        </p:txBody>
      </p:sp>
    </p:spTree>
    <p:extLst>
      <p:ext uri="{BB962C8B-B14F-4D97-AF65-F5344CB8AC3E}">
        <p14:creationId xmlns:p14="http://schemas.microsoft.com/office/powerpoint/2010/main" val="4294215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0465" y="524231"/>
            <a:ext cx="7701490" cy="2231028"/>
          </a:xfrm>
        </p:spPr>
        <p:txBody>
          <a:bodyPr anchor="b"/>
          <a:lstStyle>
            <a:lvl1pPr algn="l">
              <a:defRPr sz="4600" b="1"/>
            </a:lvl1pPr>
          </a:lstStyle>
          <a:p>
            <a:r>
              <a:rPr lang="en-US"/>
              <a:t>Click to edit Master title style</a:t>
            </a:r>
          </a:p>
        </p:txBody>
      </p:sp>
      <p:sp>
        <p:nvSpPr>
          <p:cNvPr id="3" name="Content Placeholder 2"/>
          <p:cNvSpPr>
            <a:spLocks noGrp="1"/>
          </p:cNvSpPr>
          <p:nvPr>
            <p:ph idx="1"/>
          </p:nvPr>
        </p:nvSpPr>
        <p:spPr>
          <a:xfrm>
            <a:off x="9152376" y="524232"/>
            <a:ext cx="13086435" cy="11237435"/>
          </a:xfrm>
        </p:spPr>
        <p:txBody>
          <a:bodyPr/>
          <a:lstStyle>
            <a:lvl1pPr>
              <a:defRPr sz="7300"/>
            </a:lvl1pPr>
            <a:lvl2pPr>
              <a:defRPr sz="6400"/>
            </a:lvl2pPr>
            <a:lvl3pPr>
              <a:defRPr sz="55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70465" y="2755260"/>
            <a:ext cx="7701490" cy="9006407"/>
          </a:xfrm>
        </p:spPr>
        <p:txBody>
          <a:bodyPr/>
          <a:lstStyle>
            <a:lvl1pPr marL="0" indent="0">
              <a:buNone/>
              <a:defRPr sz="3200"/>
            </a:lvl1pPr>
            <a:lvl2pPr marL="1045022" indent="0">
              <a:buNone/>
              <a:defRPr sz="2700"/>
            </a:lvl2pPr>
            <a:lvl3pPr marL="2090044" indent="0">
              <a:buNone/>
              <a:defRPr sz="2300"/>
            </a:lvl3pPr>
            <a:lvl4pPr marL="3135066" indent="0">
              <a:buNone/>
              <a:defRPr sz="2100"/>
            </a:lvl4pPr>
            <a:lvl5pPr marL="4180088" indent="0">
              <a:buNone/>
              <a:defRPr sz="2100"/>
            </a:lvl5pPr>
            <a:lvl6pPr marL="5225110" indent="0">
              <a:buNone/>
              <a:defRPr sz="2100"/>
            </a:lvl6pPr>
            <a:lvl7pPr marL="6270132" indent="0">
              <a:buNone/>
              <a:defRPr sz="2100"/>
            </a:lvl7pPr>
            <a:lvl8pPr marL="7315154" indent="0">
              <a:buNone/>
              <a:defRPr sz="2100"/>
            </a:lvl8pPr>
            <a:lvl9pPr marL="8360176" indent="0">
              <a:buNone/>
              <a:defRPr sz="2100"/>
            </a:lvl9pPr>
          </a:lstStyle>
          <a:p>
            <a:pPr lvl="0"/>
            <a:r>
              <a:rPr lang="en-US"/>
              <a:t>Click to edit Master text styles</a:t>
            </a:r>
          </a:p>
        </p:txBody>
      </p:sp>
      <p:sp>
        <p:nvSpPr>
          <p:cNvPr id="5" name="Date Placeholder 3">
            <a:extLst>
              <a:ext uri="{FF2B5EF4-FFF2-40B4-BE49-F238E27FC236}">
                <a16:creationId xmlns:a16="http://schemas.microsoft.com/office/drawing/2014/main" id="{69BF04B7-C1F4-4359-BDC1-1162001574CC}"/>
              </a:ext>
            </a:extLst>
          </p:cNvPr>
          <p:cNvSpPr>
            <a:spLocks noGrp="1"/>
          </p:cNvSpPr>
          <p:nvPr>
            <p:ph type="dt" sz="half" idx="10"/>
          </p:nvPr>
        </p:nvSpPr>
        <p:spPr/>
        <p:txBody>
          <a:bodyPr/>
          <a:lstStyle>
            <a:lvl1pPr>
              <a:defRPr/>
            </a:lvl1pPr>
          </a:lstStyle>
          <a:p>
            <a:fld id="{E9276711-DD41-494B-8902-04E2784B04AC}" type="datetimeFigureOut">
              <a:rPr lang="en-US" altLang="en-US"/>
              <a:pPr/>
              <a:t>9/19/2020</a:t>
            </a:fld>
            <a:endParaRPr lang="en-US" altLang="en-US"/>
          </a:p>
        </p:txBody>
      </p:sp>
      <p:sp>
        <p:nvSpPr>
          <p:cNvPr id="6" name="Footer Placeholder 4">
            <a:extLst>
              <a:ext uri="{FF2B5EF4-FFF2-40B4-BE49-F238E27FC236}">
                <a16:creationId xmlns:a16="http://schemas.microsoft.com/office/drawing/2014/main" id="{7187E649-91B0-435E-9D31-492E82CAF93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E03A6F6-004A-4ADC-B69D-B44E0A8D3BA8}"/>
              </a:ext>
            </a:extLst>
          </p:cNvPr>
          <p:cNvSpPr>
            <a:spLocks noGrp="1"/>
          </p:cNvSpPr>
          <p:nvPr>
            <p:ph type="sldNum" sz="quarter" idx="12"/>
          </p:nvPr>
        </p:nvSpPr>
        <p:spPr/>
        <p:txBody>
          <a:bodyPr/>
          <a:lstStyle>
            <a:lvl1pPr>
              <a:defRPr/>
            </a:lvl1pPr>
          </a:lstStyle>
          <a:p>
            <a:fld id="{8064E747-22C3-4496-8152-575BDC70ED76}" type="slidenum">
              <a:rPr lang="en-US" altLang="en-US"/>
              <a:pPr/>
              <a:t>‹#›</a:t>
            </a:fld>
            <a:endParaRPr lang="en-US" altLang="en-US"/>
          </a:p>
        </p:txBody>
      </p:sp>
    </p:spTree>
    <p:extLst>
      <p:ext uri="{BB962C8B-B14F-4D97-AF65-F5344CB8AC3E}">
        <p14:creationId xmlns:p14="http://schemas.microsoft.com/office/powerpoint/2010/main" val="1450323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88382" y="9216708"/>
            <a:ext cx="14045565" cy="1088084"/>
          </a:xfrm>
        </p:spPr>
        <p:txBody>
          <a:bodyPr anchor="b"/>
          <a:lstStyle>
            <a:lvl1pPr algn="l">
              <a:defRPr sz="4600" b="1"/>
            </a:lvl1pPr>
          </a:lstStyle>
          <a:p>
            <a:r>
              <a:rPr lang="en-US"/>
              <a:t>Click to edit Master title style</a:t>
            </a:r>
          </a:p>
        </p:txBody>
      </p:sp>
      <p:sp>
        <p:nvSpPr>
          <p:cNvPr id="3" name="Picture Placeholder 2"/>
          <p:cNvSpPr>
            <a:spLocks noGrp="1"/>
          </p:cNvSpPr>
          <p:nvPr>
            <p:ph type="pic" idx="1"/>
          </p:nvPr>
        </p:nvSpPr>
        <p:spPr>
          <a:xfrm>
            <a:off x="4588382" y="1176471"/>
            <a:ext cx="14045565" cy="7900035"/>
          </a:xfrm>
        </p:spPr>
        <p:txBody>
          <a:bodyPr rtlCol="0">
            <a:normAutofit/>
          </a:bodyPr>
          <a:lstStyle>
            <a:lvl1pPr marL="0" indent="0">
              <a:buNone/>
              <a:defRPr sz="7300"/>
            </a:lvl1pPr>
            <a:lvl2pPr marL="1045022" indent="0">
              <a:buNone/>
              <a:defRPr sz="6400"/>
            </a:lvl2pPr>
            <a:lvl3pPr marL="2090044" indent="0">
              <a:buNone/>
              <a:defRPr sz="5500"/>
            </a:lvl3pPr>
            <a:lvl4pPr marL="3135066" indent="0">
              <a:buNone/>
              <a:defRPr sz="4600"/>
            </a:lvl4pPr>
            <a:lvl5pPr marL="4180088" indent="0">
              <a:buNone/>
              <a:defRPr sz="4600"/>
            </a:lvl5pPr>
            <a:lvl6pPr marL="5225110" indent="0">
              <a:buNone/>
              <a:defRPr sz="4600"/>
            </a:lvl6pPr>
            <a:lvl7pPr marL="6270132" indent="0">
              <a:buNone/>
              <a:defRPr sz="4600"/>
            </a:lvl7pPr>
            <a:lvl8pPr marL="7315154" indent="0">
              <a:buNone/>
              <a:defRPr sz="4600"/>
            </a:lvl8pPr>
            <a:lvl9pPr marL="8360176" indent="0">
              <a:buNone/>
              <a:defRPr sz="4600"/>
            </a:lvl9pPr>
          </a:lstStyle>
          <a:p>
            <a:pPr lvl="0"/>
            <a:endParaRPr lang="en-US" noProof="0" dirty="0"/>
          </a:p>
        </p:txBody>
      </p:sp>
      <p:sp>
        <p:nvSpPr>
          <p:cNvPr id="4" name="Text Placeholder 3"/>
          <p:cNvSpPr>
            <a:spLocks noGrp="1"/>
          </p:cNvSpPr>
          <p:nvPr>
            <p:ph type="body" sz="half" idx="2"/>
          </p:nvPr>
        </p:nvSpPr>
        <p:spPr>
          <a:xfrm>
            <a:off x="4588382" y="10304792"/>
            <a:ext cx="14045565" cy="1545261"/>
          </a:xfrm>
        </p:spPr>
        <p:txBody>
          <a:bodyPr/>
          <a:lstStyle>
            <a:lvl1pPr marL="0" indent="0">
              <a:buNone/>
              <a:defRPr sz="3200"/>
            </a:lvl1pPr>
            <a:lvl2pPr marL="1045022" indent="0">
              <a:buNone/>
              <a:defRPr sz="2700"/>
            </a:lvl2pPr>
            <a:lvl3pPr marL="2090044" indent="0">
              <a:buNone/>
              <a:defRPr sz="2300"/>
            </a:lvl3pPr>
            <a:lvl4pPr marL="3135066" indent="0">
              <a:buNone/>
              <a:defRPr sz="2100"/>
            </a:lvl4pPr>
            <a:lvl5pPr marL="4180088" indent="0">
              <a:buNone/>
              <a:defRPr sz="2100"/>
            </a:lvl5pPr>
            <a:lvl6pPr marL="5225110" indent="0">
              <a:buNone/>
              <a:defRPr sz="2100"/>
            </a:lvl6pPr>
            <a:lvl7pPr marL="6270132" indent="0">
              <a:buNone/>
              <a:defRPr sz="2100"/>
            </a:lvl7pPr>
            <a:lvl8pPr marL="7315154" indent="0">
              <a:buNone/>
              <a:defRPr sz="2100"/>
            </a:lvl8pPr>
            <a:lvl9pPr marL="8360176" indent="0">
              <a:buNone/>
              <a:defRPr sz="2100"/>
            </a:lvl9pPr>
          </a:lstStyle>
          <a:p>
            <a:pPr lvl="0"/>
            <a:r>
              <a:rPr lang="en-US"/>
              <a:t>Click to edit Master text styles</a:t>
            </a:r>
          </a:p>
        </p:txBody>
      </p:sp>
      <p:sp>
        <p:nvSpPr>
          <p:cNvPr id="5" name="Date Placeholder 3">
            <a:extLst>
              <a:ext uri="{FF2B5EF4-FFF2-40B4-BE49-F238E27FC236}">
                <a16:creationId xmlns:a16="http://schemas.microsoft.com/office/drawing/2014/main" id="{7D887C20-6AD5-49F8-A116-31A77199FD37}"/>
              </a:ext>
            </a:extLst>
          </p:cNvPr>
          <p:cNvSpPr>
            <a:spLocks noGrp="1"/>
          </p:cNvSpPr>
          <p:nvPr>
            <p:ph type="dt" sz="half" idx="10"/>
          </p:nvPr>
        </p:nvSpPr>
        <p:spPr/>
        <p:txBody>
          <a:bodyPr/>
          <a:lstStyle>
            <a:lvl1pPr>
              <a:defRPr/>
            </a:lvl1pPr>
          </a:lstStyle>
          <a:p>
            <a:fld id="{8889AF0F-5AF1-45C3-9E3B-19C392A380B8}" type="datetimeFigureOut">
              <a:rPr lang="en-US" altLang="en-US"/>
              <a:pPr/>
              <a:t>9/19/2020</a:t>
            </a:fld>
            <a:endParaRPr lang="en-US" altLang="en-US"/>
          </a:p>
        </p:txBody>
      </p:sp>
      <p:sp>
        <p:nvSpPr>
          <p:cNvPr id="6" name="Footer Placeholder 4">
            <a:extLst>
              <a:ext uri="{FF2B5EF4-FFF2-40B4-BE49-F238E27FC236}">
                <a16:creationId xmlns:a16="http://schemas.microsoft.com/office/drawing/2014/main" id="{345BE5D3-839E-4FA8-95C3-72A56A2ED46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440C44C-E0BB-4FD3-9CEB-AF03B88A9333}"/>
              </a:ext>
            </a:extLst>
          </p:cNvPr>
          <p:cNvSpPr>
            <a:spLocks noGrp="1"/>
          </p:cNvSpPr>
          <p:nvPr>
            <p:ph type="sldNum" sz="quarter" idx="12"/>
          </p:nvPr>
        </p:nvSpPr>
        <p:spPr/>
        <p:txBody>
          <a:bodyPr/>
          <a:lstStyle>
            <a:lvl1pPr>
              <a:defRPr/>
            </a:lvl1pPr>
          </a:lstStyle>
          <a:p>
            <a:fld id="{AB83CBC6-E4DA-418B-98D8-1EB82047F1BE}" type="slidenum">
              <a:rPr lang="en-US" altLang="en-US"/>
              <a:pPr/>
              <a:t>‹#›</a:t>
            </a:fld>
            <a:endParaRPr lang="en-US" altLang="en-US"/>
          </a:p>
        </p:txBody>
      </p:sp>
    </p:spTree>
    <p:extLst>
      <p:ext uri="{BB962C8B-B14F-4D97-AF65-F5344CB8AC3E}">
        <p14:creationId xmlns:p14="http://schemas.microsoft.com/office/powerpoint/2010/main" val="2313727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7933DC4-E512-40CA-87AB-473F090F6FB7}"/>
              </a:ext>
            </a:extLst>
          </p:cNvPr>
          <p:cNvSpPr>
            <a:spLocks noGrp="1"/>
          </p:cNvSpPr>
          <p:nvPr>
            <p:ph type="title"/>
          </p:nvPr>
        </p:nvSpPr>
        <p:spPr bwMode="auto">
          <a:xfrm>
            <a:off x="1169988" y="527050"/>
            <a:ext cx="210693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09004" tIns="104502" rIns="209004" bIns="104502"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11751AE-AB06-4E20-A5AA-6FBBB0C2E1DA}"/>
              </a:ext>
            </a:extLst>
          </p:cNvPr>
          <p:cNvSpPr>
            <a:spLocks noGrp="1"/>
          </p:cNvSpPr>
          <p:nvPr>
            <p:ph type="body" idx="1"/>
          </p:nvPr>
        </p:nvSpPr>
        <p:spPr bwMode="auto">
          <a:xfrm>
            <a:off x="1169988" y="3071813"/>
            <a:ext cx="21069300" cy="86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09004" tIns="104502" rIns="209004" bIns="1045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5655BDE-559F-4C34-A7DD-B3957484424E}"/>
              </a:ext>
            </a:extLst>
          </p:cNvPr>
          <p:cNvSpPr>
            <a:spLocks noGrp="1"/>
          </p:cNvSpPr>
          <p:nvPr>
            <p:ph type="dt" sz="half" idx="2"/>
          </p:nvPr>
        </p:nvSpPr>
        <p:spPr>
          <a:xfrm>
            <a:off x="1169988" y="12203113"/>
            <a:ext cx="5462587" cy="701675"/>
          </a:xfrm>
          <a:prstGeom prst="rect">
            <a:avLst/>
          </a:prstGeom>
        </p:spPr>
        <p:txBody>
          <a:bodyPr vert="horz" wrap="square" lIns="209004" tIns="104502" rIns="209004" bIns="104502" numCol="1" anchor="ctr" anchorCtr="0" compatLnSpc="1">
            <a:prstTxWarp prst="textNoShape">
              <a:avLst/>
            </a:prstTxWarp>
          </a:bodyPr>
          <a:lstStyle>
            <a:lvl1pPr>
              <a:defRPr sz="2700">
                <a:solidFill>
                  <a:srgbClr val="898989"/>
                </a:solidFill>
              </a:defRPr>
            </a:lvl1pPr>
          </a:lstStyle>
          <a:p>
            <a:fld id="{5BE23A22-BCD7-42BB-8FA9-B36FBA06770C}" type="datetimeFigureOut">
              <a:rPr lang="en-US" altLang="en-US"/>
              <a:pPr/>
              <a:t>9/19/2020</a:t>
            </a:fld>
            <a:endParaRPr lang="en-US" altLang="en-US"/>
          </a:p>
        </p:txBody>
      </p:sp>
      <p:sp>
        <p:nvSpPr>
          <p:cNvPr id="5" name="Footer Placeholder 4">
            <a:extLst>
              <a:ext uri="{FF2B5EF4-FFF2-40B4-BE49-F238E27FC236}">
                <a16:creationId xmlns:a16="http://schemas.microsoft.com/office/drawing/2014/main" id="{5452E59E-6209-4837-B211-CAB317C46E49}"/>
              </a:ext>
            </a:extLst>
          </p:cNvPr>
          <p:cNvSpPr>
            <a:spLocks noGrp="1"/>
          </p:cNvSpPr>
          <p:nvPr>
            <p:ph type="ftr" sz="quarter" idx="3"/>
          </p:nvPr>
        </p:nvSpPr>
        <p:spPr>
          <a:xfrm>
            <a:off x="7997825" y="12203113"/>
            <a:ext cx="7413625" cy="701675"/>
          </a:xfrm>
          <a:prstGeom prst="rect">
            <a:avLst/>
          </a:prstGeom>
        </p:spPr>
        <p:txBody>
          <a:bodyPr vert="horz" lIns="209004" tIns="104502" rIns="209004" bIns="104502" rtlCol="0" anchor="ctr"/>
          <a:lstStyle>
            <a:lvl1pPr algn="ctr" defTabSz="1045022" fontAlgn="auto">
              <a:spcBef>
                <a:spcPts val="0"/>
              </a:spcBef>
              <a:spcAft>
                <a:spcPts val="0"/>
              </a:spcAft>
              <a:defRPr sz="27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74EE229F-45E2-4B84-AAB1-1C11E0F3C719}"/>
              </a:ext>
            </a:extLst>
          </p:cNvPr>
          <p:cNvSpPr>
            <a:spLocks noGrp="1"/>
          </p:cNvSpPr>
          <p:nvPr>
            <p:ph type="sldNum" sz="quarter" idx="4"/>
          </p:nvPr>
        </p:nvSpPr>
        <p:spPr>
          <a:xfrm>
            <a:off x="16776700" y="12203113"/>
            <a:ext cx="5462588" cy="701675"/>
          </a:xfrm>
          <a:prstGeom prst="rect">
            <a:avLst/>
          </a:prstGeom>
        </p:spPr>
        <p:txBody>
          <a:bodyPr vert="horz" wrap="square" lIns="209004" tIns="104502" rIns="209004" bIns="104502" numCol="1" anchor="ctr" anchorCtr="0" compatLnSpc="1">
            <a:prstTxWarp prst="textNoShape">
              <a:avLst/>
            </a:prstTxWarp>
          </a:bodyPr>
          <a:lstStyle>
            <a:lvl1pPr algn="r">
              <a:defRPr sz="2700">
                <a:solidFill>
                  <a:srgbClr val="898989"/>
                </a:solidFill>
              </a:defRPr>
            </a:lvl1pPr>
          </a:lstStyle>
          <a:p>
            <a:fld id="{A53B89DB-2BE8-41CC-9C7D-C71993BFB3C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44575" rtl="0" eaLnBrk="0" fontAlgn="base" hangingPunct="0">
        <a:spcBef>
          <a:spcPct val="0"/>
        </a:spcBef>
        <a:spcAft>
          <a:spcPct val="0"/>
        </a:spcAft>
        <a:defRPr sz="10100" kern="1200">
          <a:solidFill>
            <a:schemeClr val="tx1"/>
          </a:solidFill>
          <a:latin typeface="+mj-lt"/>
          <a:ea typeface="MS PGothic" panose="020B0600070205080204" pitchFamily="34" charset="-128"/>
          <a:cs typeface="ＭＳ Ｐゴシック" charset="0"/>
        </a:defRPr>
      </a:lvl1pPr>
      <a:lvl2pPr algn="ctr" defTabSz="1044575" rtl="0" eaLnBrk="0" fontAlgn="base" hangingPunct="0">
        <a:spcBef>
          <a:spcPct val="0"/>
        </a:spcBef>
        <a:spcAft>
          <a:spcPct val="0"/>
        </a:spcAft>
        <a:defRPr sz="10100">
          <a:solidFill>
            <a:schemeClr val="tx1"/>
          </a:solidFill>
          <a:latin typeface="Calibri" charset="0"/>
          <a:ea typeface="MS PGothic" panose="020B0600070205080204" pitchFamily="34" charset="-128"/>
          <a:cs typeface="ＭＳ Ｐゴシック" charset="0"/>
        </a:defRPr>
      </a:lvl2pPr>
      <a:lvl3pPr algn="ctr" defTabSz="1044575" rtl="0" eaLnBrk="0" fontAlgn="base" hangingPunct="0">
        <a:spcBef>
          <a:spcPct val="0"/>
        </a:spcBef>
        <a:spcAft>
          <a:spcPct val="0"/>
        </a:spcAft>
        <a:defRPr sz="10100">
          <a:solidFill>
            <a:schemeClr val="tx1"/>
          </a:solidFill>
          <a:latin typeface="Calibri" charset="0"/>
          <a:ea typeface="MS PGothic" panose="020B0600070205080204" pitchFamily="34" charset="-128"/>
          <a:cs typeface="ＭＳ Ｐゴシック" charset="0"/>
        </a:defRPr>
      </a:lvl3pPr>
      <a:lvl4pPr algn="ctr" defTabSz="1044575" rtl="0" eaLnBrk="0" fontAlgn="base" hangingPunct="0">
        <a:spcBef>
          <a:spcPct val="0"/>
        </a:spcBef>
        <a:spcAft>
          <a:spcPct val="0"/>
        </a:spcAft>
        <a:defRPr sz="10100">
          <a:solidFill>
            <a:schemeClr val="tx1"/>
          </a:solidFill>
          <a:latin typeface="Calibri" charset="0"/>
          <a:ea typeface="MS PGothic" panose="020B0600070205080204" pitchFamily="34" charset="-128"/>
          <a:cs typeface="ＭＳ Ｐゴシック" charset="0"/>
        </a:defRPr>
      </a:lvl4pPr>
      <a:lvl5pPr algn="ctr" defTabSz="1044575" rtl="0" eaLnBrk="0" fontAlgn="base" hangingPunct="0">
        <a:spcBef>
          <a:spcPct val="0"/>
        </a:spcBef>
        <a:spcAft>
          <a:spcPct val="0"/>
        </a:spcAft>
        <a:defRPr sz="10100">
          <a:solidFill>
            <a:schemeClr val="tx1"/>
          </a:solidFill>
          <a:latin typeface="Calibri" charset="0"/>
          <a:ea typeface="MS PGothic" panose="020B0600070205080204" pitchFamily="34" charset="-128"/>
          <a:cs typeface="ＭＳ Ｐゴシック" charset="0"/>
        </a:defRPr>
      </a:lvl5pPr>
      <a:lvl6pPr marL="457200" algn="ctr" defTabSz="1044575" rtl="0" fontAlgn="base">
        <a:spcBef>
          <a:spcPct val="0"/>
        </a:spcBef>
        <a:spcAft>
          <a:spcPct val="0"/>
        </a:spcAft>
        <a:defRPr sz="10100">
          <a:solidFill>
            <a:schemeClr val="tx1"/>
          </a:solidFill>
          <a:latin typeface="Calibri" charset="0"/>
          <a:ea typeface="ＭＳ Ｐゴシック" charset="0"/>
          <a:cs typeface="ＭＳ Ｐゴシック" charset="0"/>
        </a:defRPr>
      </a:lvl6pPr>
      <a:lvl7pPr marL="914400" algn="ctr" defTabSz="1044575" rtl="0" fontAlgn="base">
        <a:spcBef>
          <a:spcPct val="0"/>
        </a:spcBef>
        <a:spcAft>
          <a:spcPct val="0"/>
        </a:spcAft>
        <a:defRPr sz="10100">
          <a:solidFill>
            <a:schemeClr val="tx1"/>
          </a:solidFill>
          <a:latin typeface="Calibri" charset="0"/>
          <a:ea typeface="ＭＳ Ｐゴシック" charset="0"/>
          <a:cs typeface="ＭＳ Ｐゴシック" charset="0"/>
        </a:defRPr>
      </a:lvl7pPr>
      <a:lvl8pPr marL="1371600" algn="ctr" defTabSz="1044575" rtl="0" fontAlgn="base">
        <a:spcBef>
          <a:spcPct val="0"/>
        </a:spcBef>
        <a:spcAft>
          <a:spcPct val="0"/>
        </a:spcAft>
        <a:defRPr sz="10100">
          <a:solidFill>
            <a:schemeClr val="tx1"/>
          </a:solidFill>
          <a:latin typeface="Calibri" charset="0"/>
          <a:ea typeface="ＭＳ Ｐゴシック" charset="0"/>
          <a:cs typeface="ＭＳ Ｐゴシック" charset="0"/>
        </a:defRPr>
      </a:lvl8pPr>
      <a:lvl9pPr marL="1828800" algn="ctr" defTabSz="1044575" rtl="0" fontAlgn="base">
        <a:spcBef>
          <a:spcPct val="0"/>
        </a:spcBef>
        <a:spcAft>
          <a:spcPct val="0"/>
        </a:spcAft>
        <a:defRPr sz="10100">
          <a:solidFill>
            <a:schemeClr val="tx1"/>
          </a:solidFill>
          <a:latin typeface="Calibri" charset="0"/>
          <a:ea typeface="ＭＳ Ｐゴシック" charset="0"/>
          <a:cs typeface="ＭＳ Ｐゴシック" charset="0"/>
        </a:defRPr>
      </a:lvl9pPr>
    </p:titleStyle>
    <p:bodyStyle>
      <a:lvl1pPr marL="782638" indent="-782638" algn="l" defTabSz="1044575" rtl="0" eaLnBrk="0" fontAlgn="base" hangingPunct="0">
        <a:spcBef>
          <a:spcPct val="20000"/>
        </a:spcBef>
        <a:spcAft>
          <a:spcPct val="0"/>
        </a:spcAft>
        <a:buFont typeface="Arial" panose="020B0604020202020204" pitchFamily="34" charset="0"/>
        <a:buChar char="•"/>
        <a:defRPr sz="7300" kern="1200">
          <a:solidFill>
            <a:schemeClr val="tx1"/>
          </a:solidFill>
          <a:latin typeface="+mn-lt"/>
          <a:ea typeface="MS PGothic" panose="020B0600070205080204" pitchFamily="34" charset="-128"/>
          <a:cs typeface="ＭＳ Ｐゴシック" charset="0"/>
        </a:defRPr>
      </a:lvl1pPr>
      <a:lvl2pPr marL="1697038" indent="-652463" algn="l" defTabSz="1044575" rtl="0" eaLnBrk="0" fontAlgn="base" hangingPunct="0">
        <a:spcBef>
          <a:spcPct val="20000"/>
        </a:spcBef>
        <a:spcAft>
          <a:spcPct val="0"/>
        </a:spcAft>
        <a:buFont typeface="Arial" panose="020B0604020202020204" pitchFamily="34" charset="0"/>
        <a:buChar char="–"/>
        <a:defRPr sz="6400" kern="1200">
          <a:solidFill>
            <a:schemeClr val="tx1"/>
          </a:solidFill>
          <a:latin typeface="+mn-lt"/>
          <a:ea typeface="MS PGothic" panose="020B0600070205080204" pitchFamily="34" charset="-128"/>
          <a:cs typeface="+mn-cs"/>
        </a:defRPr>
      </a:lvl2pPr>
      <a:lvl3pPr marL="2611438" indent="-522288" algn="l" defTabSz="1044575" rtl="0" eaLnBrk="0" fontAlgn="base" hangingPunct="0">
        <a:spcBef>
          <a:spcPct val="20000"/>
        </a:spcBef>
        <a:spcAft>
          <a:spcPct val="0"/>
        </a:spcAft>
        <a:buFont typeface="Arial" panose="020B0604020202020204" pitchFamily="34" charset="0"/>
        <a:buChar char="•"/>
        <a:defRPr sz="5500" kern="1200">
          <a:solidFill>
            <a:schemeClr val="tx1"/>
          </a:solidFill>
          <a:latin typeface="+mn-lt"/>
          <a:ea typeface="MS PGothic" panose="020B0600070205080204" pitchFamily="34" charset="-128"/>
          <a:cs typeface="+mn-cs"/>
        </a:defRPr>
      </a:lvl3pPr>
      <a:lvl4pPr marL="3656013" indent="-522288" algn="l" defTabSz="1044575" rtl="0" eaLnBrk="0" fontAlgn="base" hangingPunct="0">
        <a:spcBef>
          <a:spcPct val="20000"/>
        </a:spcBef>
        <a:spcAft>
          <a:spcPct val="0"/>
        </a:spcAft>
        <a:buFont typeface="Arial" panose="020B0604020202020204" pitchFamily="34" charset="0"/>
        <a:buChar char="–"/>
        <a:defRPr sz="4600" kern="1200">
          <a:solidFill>
            <a:schemeClr val="tx1"/>
          </a:solidFill>
          <a:latin typeface="+mn-lt"/>
          <a:ea typeface="MS PGothic" panose="020B0600070205080204" pitchFamily="34" charset="-128"/>
          <a:cs typeface="+mn-cs"/>
        </a:defRPr>
      </a:lvl4pPr>
      <a:lvl5pPr marL="4702175" indent="-522288" algn="l" defTabSz="1044575" rtl="0" eaLnBrk="0" fontAlgn="base" hangingPunct="0">
        <a:spcBef>
          <a:spcPct val="20000"/>
        </a:spcBef>
        <a:spcAft>
          <a:spcPct val="0"/>
        </a:spcAft>
        <a:buFont typeface="Arial" panose="020B0604020202020204" pitchFamily="34" charset="0"/>
        <a:buChar char="»"/>
        <a:defRPr sz="4600" kern="1200">
          <a:solidFill>
            <a:schemeClr val="tx1"/>
          </a:solidFill>
          <a:latin typeface="+mn-lt"/>
          <a:ea typeface="MS PGothic" panose="020B0600070205080204" pitchFamily="34" charset="-128"/>
          <a:cs typeface="+mn-cs"/>
        </a:defRPr>
      </a:lvl5pPr>
      <a:lvl6pPr marL="5747621" indent="-522511" algn="l" defTabSz="1045022" rtl="0" eaLnBrk="1" latinLnBrk="0" hangingPunct="1">
        <a:spcBef>
          <a:spcPct val="20000"/>
        </a:spcBef>
        <a:buFont typeface="Arial"/>
        <a:buChar char="•"/>
        <a:defRPr sz="4600" kern="1200">
          <a:solidFill>
            <a:schemeClr val="tx1"/>
          </a:solidFill>
          <a:latin typeface="+mn-lt"/>
          <a:ea typeface="+mn-ea"/>
          <a:cs typeface="+mn-cs"/>
        </a:defRPr>
      </a:lvl6pPr>
      <a:lvl7pPr marL="6792643" indent="-522511" algn="l" defTabSz="1045022" rtl="0" eaLnBrk="1" latinLnBrk="0" hangingPunct="1">
        <a:spcBef>
          <a:spcPct val="20000"/>
        </a:spcBef>
        <a:buFont typeface="Arial"/>
        <a:buChar char="•"/>
        <a:defRPr sz="4600" kern="1200">
          <a:solidFill>
            <a:schemeClr val="tx1"/>
          </a:solidFill>
          <a:latin typeface="+mn-lt"/>
          <a:ea typeface="+mn-ea"/>
          <a:cs typeface="+mn-cs"/>
        </a:defRPr>
      </a:lvl7pPr>
      <a:lvl8pPr marL="7837665" indent="-522511" algn="l" defTabSz="1045022" rtl="0" eaLnBrk="1" latinLnBrk="0" hangingPunct="1">
        <a:spcBef>
          <a:spcPct val="20000"/>
        </a:spcBef>
        <a:buFont typeface="Arial"/>
        <a:buChar char="•"/>
        <a:defRPr sz="4600" kern="1200">
          <a:solidFill>
            <a:schemeClr val="tx1"/>
          </a:solidFill>
          <a:latin typeface="+mn-lt"/>
          <a:ea typeface="+mn-ea"/>
          <a:cs typeface="+mn-cs"/>
        </a:defRPr>
      </a:lvl8pPr>
      <a:lvl9pPr marL="8882687" indent="-522511" algn="l" defTabSz="1045022" rtl="0" eaLnBrk="1" latinLnBrk="0" hangingPunct="1">
        <a:spcBef>
          <a:spcPct val="20000"/>
        </a:spcBef>
        <a:buFont typeface="Arial"/>
        <a:buChar char="•"/>
        <a:defRPr sz="4600" kern="1200">
          <a:solidFill>
            <a:schemeClr val="tx1"/>
          </a:solidFill>
          <a:latin typeface="+mn-lt"/>
          <a:ea typeface="+mn-ea"/>
          <a:cs typeface="+mn-cs"/>
        </a:defRPr>
      </a:lvl9pPr>
    </p:bodyStyle>
    <p:otherStyle>
      <a:defPPr>
        <a:defRPr lang="en-US"/>
      </a:defPPr>
      <a:lvl1pPr marL="0" algn="l" defTabSz="1045022" rtl="0" eaLnBrk="1" latinLnBrk="0" hangingPunct="1">
        <a:defRPr sz="4100" kern="1200">
          <a:solidFill>
            <a:schemeClr val="tx1"/>
          </a:solidFill>
          <a:latin typeface="+mn-lt"/>
          <a:ea typeface="+mn-ea"/>
          <a:cs typeface="+mn-cs"/>
        </a:defRPr>
      </a:lvl1pPr>
      <a:lvl2pPr marL="1045022" algn="l" defTabSz="1045022" rtl="0" eaLnBrk="1" latinLnBrk="0" hangingPunct="1">
        <a:defRPr sz="4100" kern="1200">
          <a:solidFill>
            <a:schemeClr val="tx1"/>
          </a:solidFill>
          <a:latin typeface="+mn-lt"/>
          <a:ea typeface="+mn-ea"/>
          <a:cs typeface="+mn-cs"/>
        </a:defRPr>
      </a:lvl2pPr>
      <a:lvl3pPr marL="2090044" algn="l" defTabSz="1045022" rtl="0" eaLnBrk="1" latinLnBrk="0" hangingPunct="1">
        <a:defRPr sz="4100" kern="1200">
          <a:solidFill>
            <a:schemeClr val="tx1"/>
          </a:solidFill>
          <a:latin typeface="+mn-lt"/>
          <a:ea typeface="+mn-ea"/>
          <a:cs typeface="+mn-cs"/>
        </a:defRPr>
      </a:lvl3pPr>
      <a:lvl4pPr marL="3135066" algn="l" defTabSz="1045022" rtl="0" eaLnBrk="1" latinLnBrk="0" hangingPunct="1">
        <a:defRPr sz="4100" kern="1200">
          <a:solidFill>
            <a:schemeClr val="tx1"/>
          </a:solidFill>
          <a:latin typeface="+mn-lt"/>
          <a:ea typeface="+mn-ea"/>
          <a:cs typeface="+mn-cs"/>
        </a:defRPr>
      </a:lvl4pPr>
      <a:lvl5pPr marL="4180088" algn="l" defTabSz="1045022" rtl="0" eaLnBrk="1" latinLnBrk="0" hangingPunct="1">
        <a:defRPr sz="4100" kern="1200">
          <a:solidFill>
            <a:schemeClr val="tx1"/>
          </a:solidFill>
          <a:latin typeface="+mn-lt"/>
          <a:ea typeface="+mn-ea"/>
          <a:cs typeface="+mn-cs"/>
        </a:defRPr>
      </a:lvl5pPr>
      <a:lvl6pPr marL="5225110" algn="l" defTabSz="1045022" rtl="0" eaLnBrk="1" latinLnBrk="0" hangingPunct="1">
        <a:defRPr sz="4100" kern="1200">
          <a:solidFill>
            <a:schemeClr val="tx1"/>
          </a:solidFill>
          <a:latin typeface="+mn-lt"/>
          <a:ea typeface="+mn-ea"/>
          <a:cs typeface="+mn-cs"/>
        </a:defRPr>
      </a:lvl6pPr>
      <a:lvl7pPr marL="6270132" algn="l" defTabSz="1045022" rtl="0" eaLnBrk="1" latinLnBrk="0" hangingPunct="1">
        <a:defRPr sz="4100" kern="1200">
          <a:solidFill>
            <a:schemeClr val="tx1"/>
          </a:solidFill>
          <a:latin typeface="+mn-lt"/>
          <a:ea typeface="+mn-ea"/>
          <a:cs typeface="+mn-cs"/>
        </a:defRPr>
      </a:lvl7pPr>
      <a:lvl8pPr marL="7315154" algn="l" defTabSz="1045022" rtl="0" eaLnBrk="1" latinLnBrk="0" hangingPunct="1">
        <a:defRPr sz="4100" kern="1200">
          <a:solidFill>
            <a:schemeClr val="tx1"/>
          </a:solidFill>
          <a:latin typeface="+mn-lt"/>
          <a:ea typeface="+mn-ea"/>
          <a:cs typeface="+mn-cs"/>
        </a:defRPr>
      </a:lvl8pPr>
      <a:lvl9pPr marL="8360176" algn="l" defTabSz="1045022" rtl="0" eaLnBrk="1" latinLnBrk="0" hangingPunct="1">
        <a:defRPr sz="4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ake, indoor, hydrant, snow&#10;&#10;Description automatically generated">
            <a:extLst>
              <a:ext uri="{FF2B5EF4-FFF2-40B4-BE49-F238E27FC236}">
                <a16:creationId xmlns:a16="http://schemas.microsoft.com/office/drawing/2014/main" id="{B5A349E7-8DC2-45B5-9C1E-60FA3DD03CC1}"/>
              </a:ext>
            </a:extLst>
          </p:cNvPr>
          <p:cNvPicPr>
            <a:picLocks noChangeAspect="1"/>
          </p:cNvPicPr>
          <p:nvPr/>
        </p:nvPicPr>
        <p:blipFill>
          <a:blip r:embed="rId2"/>
          <a:stretch>
            <a:fillRect/>
          </a:stretch>
        </p:blipFill>
        <p:spPr>
          <a:xfrm>
            <a:off x="882" y="0"/>
            <a:ext cx="23407511" cy="13166725"/>
          </a:xfrm>
          <a:prstGeom prst="rect">
            <a:avLst/>
          </a:prstGeom>
        </p:spPr>
      </p:pic>
    </p:spTree>
    <p:extLst>
      <p:ext uri="{BB962C8B-B14F-4D97-AF65-F5344CB8AC3E}">
        <p14:creationId xmlns:p14="http://schemas.microsoft.com/office/powerpoint/2010/main" val="1964122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CrazyLove-Theme-Blank.jpg">
            <a:extLst>
              <a:ext uri="{FF2B5EF4-FFF2-40B4-BE49-F238E27FC236}">
                <a16:creationId xmlns:a16="http://schemas.microsoft.com/office/drawing/2014/main" id="{AD63EBD8-5238-4F65-96BA-908AC5E7799C}"/>
              </a:ext>
            </a:extLst>
          </p:cNvPr>
          <p:cNvPicPr>
            <a:picLocks noChangeAspect="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F3092F7-A762-4D69-BD0D-248B4759EE38}"/>
              </a:ext>
            </a:extLst>
          </p:cNvPr>
          <p:cNvSpPr txBox="1"/>
          <p:nvPr/>
        </p:nvSpPr>
        <p:spPr>
          <a:xfrm>
            <a:off x="6437376" y="1757361"/>
            <a:ext cx="10789920" cy="4508927"/>
          </a:xfrm>
          <a:prstGeom prst="rect">
            <a:avLst/>
          </a:prstGeom>
          <a:noFill/>
        </p:spPr>
        <p:txBody>
          <a:bodyPr wrap="square" rtlCol="0">
            <a:spAutoFit/>
          </a:bodyPr>
          <a:lstStyle/>
          <a:p>
            <a:pPr algn="ctr"/>
            <a:r>
              <a:rPr lang="en-AU" sz="28700" dirty="0">
                <a:solidFill>
                  <a:srgbClr val="C73646"/>
                </a:solidFill>
                <a:latin typeface="Have Heart Two" pitchFamily="2" charset="0"/>
              </a:rPr>
              <a:t>giving</a:t>
            </a:r>
          </a:p>
        </p:txBody>
      </p:sp>
      <p:sp>
        <p:nvSpPr>
          <p:cNvPr id="2" name="TextBox 1">
            <a:extLst>
              <a:ext uri="{FF2B5EF4-FFF2-40B4-BE49-F238E27FC236}">
                <a16:creationId xmlns:a16="http://schemas.microsoft.com/office/drawing/2014/main" id="{203F90F1-913A-4CCC-A819-B54BEB18BADC}"/>
              </a:ext>
            </a:extLst>
          </p:cNvPr>
          <p:cNvSpPr txBox="1"/>
          <p:nvPr/>
        </p:nvSpPr>
        <p:spPr>
          <a:xfrm>
            <a:off x="6437376" y="3731021"/>
            <a:ext cx="10789920" cy="4508927"/>
          </a:xfrm>
          <a:prstGeom prst="rect">
            <a:avLst/>
          </a:prstGeom>
          <a:noFill/>
        </p:spPr>
        <p:txBody>
          <a:bodyPr wrap="square" rtlCol="0">
            <a:spAutoFit/>
          </a:bodyPr>
          <a:lstStyle/>
          <a:p>
            <a:pPr algn="ctr"/>
            <a:r>
              <a:rPr lang="en-AU" sz="28700" dirty="0">
                <a:solidFill>
                  <a:srgbClr val="C73646"/>
                </a:solidFill>
                <a:latin typeface="Have Heart Two" pitchFamily="2" charset="0"/>
              </a:rPr>
              <a:t>gifts</a:t>
            </a:r>
          </a:p>
        </p:txBody>
      </p:sp>
    </p:spTree>
    <p:extLst>
      <p:ext uri="{BB962C8B-B14F-4D97-AF65-F5344CB8AC3E}">
        <p14:creationId xmlns:p14="http://schemas.microsoft.com/office/powerpoint/2010/main" val="625758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razyLove-Back1.jpg">
            <a:extLst>
              <a:ext uri="{FF2B5EF4-FFF2-40B4-BE49-F238E27FC236}">
                <a16:creationId xmlns:a16="http://schemas.microsoft.com/office/drawing/2014/main" id="{54A7379F-C515-420D-A64E-389328CF18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0E701E-01B2-4057-A888-C230D8526617}"/>
              </a:ext>
            </a:extLst>
          </p:cNvPr>
          <p:cNvSpPr txBox="1"/>
          <p:nvPr/>
        </p:nvSpPr>
        <p:spPr>
          <a:xfrm>
            <a:off x="859536" y="561454"/>
            <a:ext cx="21488400" cy="2077492"/>
          </a:xfrm>
          <a:prstGeom prst="rect">
            <a:avLst/>
          </a:prstGeom>
          <a:noFill/>
        </p:spPr>
        <p:txBody>
          <a:bodyPr wrap="square" rtlCol="0">
            <a:spAutoFit/>
          </a:bodyPr>
          <a:lstStyle/>
          <a:p>
            <a:r>
              <a:rPr lang="en-AU" sz="8800" dirty="0">
                <a:solidFill>
                  <a:srgbClr val="FDF9F9"/>
                </a:solidFill>
                <a:effectLst>
                  <a:outerShdw blurRad="50800" dist="38100" dir="2700000" algn="tl" rotWithShape="0">
                    <a:prstClr val="black">
                      <a:alpha val="40000"/>
                    </a:prstClr>
                  </a:outerShdw>
                </a:effectLst>
                <a:latin typeface="Gotham Bold" panose="02000803030000020004" pitchFamily="2" charset="0"/>
              </a:rPr>
              <a:t>James 1:17</a:t>
            </a:r>
          </a:p>
          <a:p>
            <a:r>
              <a:rPr lang="en-AU" sz="4000" i="1" dirty="0">
                <a:solidFill>
                  <a:srgbClr val="FDF9F9"/>
                </a:solidFill>
              </a:rPr>
              <a:t>New Living Translation</a:t>
            </a:r>
          </a:p>
        </p:txBody>
      </p:sp>
      <p:cxnSp>
        <p:nvCxnSpPr>
          <p:cNvPr id="4" name="Straight Connector 3">
            <a:extLst>
              <a:ext uri="{FF2B5EF4-FFF2-40B4-BE49-F238E27FC236}">
                <a16:creationId xmlns:a16="http://schemas.microsoft.com/office/drawing/2014/main" id="{21D679FF-AC00-4280-ABA6-C132D5F839BC}"/>
              </a:ext>
            </a:extLst>
          </p:cNvPr>
          <p:cNvCxnSpPr>
            <a:cxnSpLocks/>
          </p:cNvCxnSpPr>
          <p:nvPr/>
        </p:nvCxnSpPr>
        <p:spPr>
          <a:xfrm>
            <a:off x="859535" y="3163824"/>
            <a:ext cx="21690203" cy="0"/>
          </a:xfrm>
          <a:prstGeom prst="line">
            <a:avLst/>
          </a:prstGeom>
          <a:ln w="50800">
            <a:solidFill>
              <a:srgbClr val="F9EBEB"/>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209C202-C4ED-4422-9B80-A56F0FE35457}"/>
              </a:ext>
            </a:extLst>
          </p:cNvPr>
          <p:cNvSpPr txBox="1"/>
          <p:nvPr/>
        </p:nvSpPr>
        <p:spPr>
          <a:xfrm>
            <a:off x="859535" y="3675888"/>
            <a:ext cx="21616417" cy="2217658"/>
          </a:xfrm>
          <a:prstGeom prst="rect">
            <a:avLst/>
          </a:prstGeom>
          <a:noFill/>
        </p:spPr>
        <p:txBody>
          <a:bodyPr wrap="square" rtlCol="0">
            <a:spAutoFit/>
          </a:bodyPr>
          <a:lstStyle/>
          <a:p>
            <a:pPr>
              <a:lnSpc>
                <a:spcPct val="107000"/>
              </a:lnSpc>
              <a:spcAft>
                <a:spcPts val="800"/>
              </a:spcAft>
            </a:pPr>
            <a:r>
              <a:rPr lang="en-US"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Whatever is good and perfect is a gift coming down to us from God our Father…</a:t>
            </a:r>
            <a:endPar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endParaRPr>
          </a:p>
        </p:txBody>
      </p:sp>
    </p:spTree>
    <p:extLst>
      <p:ext uri="{BB962C8B-B14F-4D97-AF65-F5344CB8AC3E}">
        <p14:creationId xmlns:p14="http://schemas.microsoft.com/office/powerpoint/2010/main" val="2353310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razyLove-Back1.jpg">
            <a:extLst>
              <a:ext uri="{FF2B5EF4-FFF2-40B4-BE49-F238E27FC236}">
                <a16:creationId xmlns:a16="http://schemas.microsoft.com/office/drawing/2014/main" id="{54A7379F-C515-420D-A64E-389328CF18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0E701E-01B2-4057-A888-C230D8526617}"/>
              </a:ext>
            </a:extLst>
          </p:cNvPr>
          <p:cNvSpPr txBox="1"/>
          <p:nvPr/>
        </p:nvSpPr>
        <p:spPr>
          <a:xfrm>
            <a:off x="859536" y="561454"/>
            <a:ext cx="21488400" cy="2077492"/>
          </a:xfrm>
          <a:prstGeom prst="rect">
            <a:avLst/>
          </a:prstGeom>
          <a:noFill/>
        </p:spPr>
        <p:txBody>
          <a:bodyPr wrap="square" rtlCol="0">
            <a:spAutoFit/>
          </a:bodyPr>
          <a:lstStyle/>
          <a:p>
            <a:r>
              <a:rPr lang="en-AU" sz="8800" dirty="0">
                <a:solidFill>
                  <a:srgbClr val="FDF9F9"/>
                </a:solidFill>
                <a:effectLst>
                  <a:outerShdw blurRad="50800" dist="38100" dir="2700000" algn="tl" rotWithShape="0">
                    <a:prstClr val="black">
                      <a:alpha val="40000"/>
                    </a:prstClr>
                  </a:outerShdw>
                </a:effectLst>
                <a:latin typeface="Gotham Bold" panose="02000803030000020004" pitchFamily="2" charset="0"/>
              </a:rPr>
              <a:t>Luke 11:11-13</a:t>
            </a:r>
          </a:p>
          <a:p>
            <a:r>
              <a:rPr lang="en-AU" sz="4000" i="1" dirty="0">
                <a:solidFill>
                  <a:srgbClr val="FDF9F9"/>
                </a:solidFill>
              </a:rPr>
              <a:t>New Living Translation</a:t>
            </a:r>
          </a:p>
        </p:txBody>
      </p:sp>
      <p:cxnSp>
        <p:nvCxnSpPr>
          <p:cNvPr id="4" name="Straight Connector 3">
            <a:extLst>
              <a:ext uri="{FF2B5EF4-FFF2-40B4-BE49-F238E27FC236}">
                <a16:creationId xmlns:a16="http://schemas.microsoft.com/office/drawing/2014/main" id="{21D679FF-AC00-4280-ABA6-C132D5F839BC}"/>
              </a:ext>
            </a:extLst>
          </p:cNvPr>
          <p:cNvCxnSpPr>
            <a:cxnSpLocks/>
          </p:cNvCxnSpPr>
          <p:nvPr/>
        </p:nvCxnSpPr>
        <p:spPr>
          <a:xfrm>
            <a:off x="859535" y="3163824"/>
            <a:ext cx="21690203" cy="0"/>
          </a:xfrm>
          <a:prstGeom prst="line">
            <a:avLst/>
          </a:prstGeom>
          <a:ln w="50800">
            <a:solidFill>
              <a:srgbClr val="F9EBEB"/>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209C202-C4ED-4422-9B80-A56F0FE35457}"/>
              </a:ext>
            </a:extLst>
          </p:cNvPr>
          <p:cNvSpPr txBox="1"/>
          <p:nvPr/>
        </p:nvSpPr>
        <p:spPr>
          <a:xfrm>
            <a:off x="859535" y="3675888"/>
            <a:ext cx="21616417" cy="6564746"/>
          </a:xfrm>
          <a:prstGeom prst="rect">
            <a:avLst/>
          </a:prstGeom>
          <a:noFill/>
        </p:spPr>
        <p:txBody>
          <a:bodyPr wrap="square" rtlCol="0">
            <a:spAutoFit/>
          </a:bodyPr>
          <a:lstStyle/>
          <a:p>
            <a:pPr>
              <a:lnSpc>
                <a:spcPct val="107000"/>
              </a:lnSpc>
              <a:spcAft>
                <a:spcPts val="800"/>
              </a:spcAft>
            </a:pPr>
            <a:r>
              <a:rPr lang="en-AU" sz="6600" b="1" baseline="30000" dirty="0">
                <a:solidFill>
                  <a:srgbClr val="FDF9F9"/>
                </a:solidFill>
                <a:effectLst>
                  <a:outerShdw blurRad="50800" dist="38100" dir="2700000" algn="tl" rotWithShape="0">
                    <a:prstClr val="black">
                      <a:alpha val="40000"/>
                    </a:prstClr>
                  </a:outerShdw>
                </a:effectLst>
                <a:cs typeface="Times New Roman" panose="02020603050405020304" pitchFamily="18" charset="0"/>
              </a:rPr>
              <a:t>11</a:t>
            </a:r>
            <a: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 “You fathers—if your children ask for a fish, do you give them a snake instead? </a:t>
            </a:r>
            <a:r>
              <a:rPr lang="en-AU" sz="6600" b="1" baseline="30000" dirty="0">
                <a:solidFill>
                  <a:srgbClr val="FDF9F9"/>
                </a:solidFill>
                <a:effectLst>
                  <a:outerShdw blurRad="50800" dist="38100" dir="2700000" algn="tl" rotWithShape="0">
                    <a:prstClr val="black">
                      <a:alpha val="40000"/>
                    </a:prstClr>
                  </a:outerShdw>
                </a:effectLst>
                <a:cs typeface="Times New Roman" panose="02020603050405020304" pitchFamily="18" charset="0"/>
              </a:rPr>
              <a:t>12</a:t>
            </a:r>
            <a: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 Or if they ask for an egg, do you give them a scorpion? Of course not! </a:t>
            </a:r>
            <a:r>
              <a:rPr lang="en-AU" sz="6600" b="1" baseline="30000" dirty="0">
                <a:solidFill>
                  <a:srgbClr val="FDF9F9"/>
                </a:solidFill>
                <a:effectLst>
                  <a:outerShdw blurRad="50800" dist="38100" dir="2700000" algn="tl" rotWithShape="0">
                    <a:prstClr val="black">
                      <a:alpha val="40000"/>
                    </a:prstClr>
                  </a:outerShdw>
                </a:effectLst>
                <a:cs typeface="Times New Roman" panose="02020603050405020304" pitchFamily="18" charset="0"/>
              </a:rPr>
              <a:t>13</a:t>
            </a:r>
            <a: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 So if you sinful people know how to give good gifts to your children, how much more will your heavenly Father give the Holy Spirit to those who ask him.” </a:t>
            </a:r>
          </a:p>
        </p:txBody>
      </p:sp>
    </p:spTree>
    <p:extLst>
      <p:ext uri="{BB962C8B-B14F-4D97-AF65-F5344CB8AC3E}">
        <p14:creationId xmlns:p14="http://schemas.microsoft.com/office/powerpoint/2010/main" val="960287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razyLove-Back1.jpg">
            <a:extLst>
              <a:ext uri="{FF2B5EF4-FFF2-40B4-BE49-F238E27FC236}">
                <a16:creationId xmlns:a16="http://schemas.microsoft.com/office/drawing/2014/main" id="{54A7379F-C515-420D-A64E-389328CF18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0E701E-01B2-4057-A888-C230D8526617}"/>
              </a:ext>
            </a:extLst>
          </p:cNvPr>
          <p:cNvSpPr txBox="1"/>
          <p:nvPr/>
        </p:nvSpPr>
        <p:spPr>
          <a:xfrm>
            <a:off x="859536" y="561454"/>
            <a:ext cx="21488400" cy="2077492"/>
          </a:xfrm>
          <a:prstGeom prst="rect">
            <a:avLst/>
          </a:prstGeom>
          <a:noFill/>
        </p:spPr>
        <p:txBody>
          <a:bodyPr wrap="square" rtlCol="0">
            <a:spAutoFit/>
          </a:bodyPr>
          <a:lstStyle/>
          <a:p>
            <a:r>
              <a:rPr lang="en-AU" sz="8800" dirty="0">
                <a:solidFill>
                  <a:srgbClr val="FDF9F9"/>
                </a:solidFill>
                <a:effectLst>
                  <a:outerShdw blurRad="50800" dist="38100" dir="2700000" algn="tl" rotWithShape="0">
                    <a:prstClr val="black">
                      <a:alpha val="40000"/>
                    </a:prstClr>
                  </a:outerShdw>
                </a:effectLst>
                <a:latin typeface="Gotham Bold" panose="02000803030000020004" pitchFamily="2" charset="0"/>
              </a:rPr>
              <a:t>Philippians 4:19</a:t>
            </a:r>
          </a:p>
          <a:p>
            <a:r>
              <a:rPr lang="en-AU" sz="4000" i="1" dirty="0">
                <a:solidFill>
                  <a:srgbClr val="FDF9F9"/>
                </a:solidFill>
              </a:rPr>
              <a:t>New Living Translation</a:t>
            </a:r>
          </a:p>
        </p:txBody>
      </p:sp>
      <p:cxnSp>
        <p:nvCxnSpPr>
          <p:cNvPr id="4" name="Straight Connector 3">
            <a:extLst>
              <a:ext uri="{FF2B5EF4-FFF2-40B4-BE49-F238E27FC236}">
                <a16:creationId xmlns:a16="http://schemas.microsoft.com/office/drawing/2014/main" id="{21D679FF-AC00-4280-ABA6-C132D5F839BC}"/>
              </a:ext>
            </a:extLst>
          </p:cNvPr>
          <p:cNvCxnSpPr>
            <a:cxnSpLocks/>
          </p:cNvCxnSpPr>
          <p:nvPr/>
        </p:nvCxnSpPr>
        <p:spPr>
          <a:xfrm>
            <a:off x="859535" y="3163824"/>
            <a:ext cx="21690203" cy="0"/>
          </a:xfrm>
          <a:prstGeom prst="line">
            <a:avLst/>
          </a:prstGeom>
          <a:ln w="50800">
            <a:solidFill>
              <a:srgbClr val="F9EBEB"/>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209C202-C4ED-4422-9B80-A56F0FE35457}"/>
              </a:ext>
            </a:extLst>
          </p:cNvPr>
          <p:cNvSpPr txBox="1"/>
          <p:nvPr/>
        </p:nvSpPr>
        <p:spPr>
          <a:xfrm>
            <a:off x="859535" y="3675888"/>
            <a:ext cx="21616417" cy="3304431"/>
          </a:xfrm>
          <a:prstGeom prst="rect">
            <a:avLst/>
          </a:prstGeom>
          <a:noFill/>
        </p:spPr>
        <p:txBody>
          <a:bodyPr wrap="square" rtlCol="0">
            <a:spAutoFit/>
          </a:bodyPr>
          <a:lstStyle/>
          <a:p>
            <a:pPr>
              <a:lnSpc>
                <a:spcPct val="107000"/>
              </a:lnSpc>
              <a:spcAft>
                <a:spcPts val="800"/>
              </a:spcAft>
            </a:pPr>
            <a:r>
              <a:rPr lang="en-US"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And this same God who takes care of me will supply all your needs from his glorious riches, which have been given to us in Christ Jesus.</a:t>
            </a:r>
            <a:endPar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endParaRPr>
          </a:p>
        </p:txBody>
      </p:sp>
    </p:spTree>
    <p:extLst>
      <p:ext uri="{BB962C8B-B14F-4D97-AF65-F5344CB8AC3E}">
        <p14:creationId xmlns:p14="http://schemas.microsoft.com/office/powerpoint/2010/main" val="524235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CrazyLove-Theme-Blank.jpg">
            <a:extLst>
              <a:ext uri="{FF2B5EF4-FFF2-40B4-BE49-F238E27FC236}">
                <a16:creationId xmlns:a16="http://schemas.microsoft.com/office/drawing/2014/main" id="{AD63EBD8-5238-4F65-96BA-908AC5E7799C}"/>
              </a:ext>
            </a:extLst>
          </p:cNvPr>
          <p:cNvPicPr>
            <a:picLocks noChangeAspect="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F3092F7-A762-4D69-BD0D-248B4759EE38}"/>
              </a:ext>
            </a:extLst>
          </p:cNvPr>
          <p:cNvSpPr txBox="1"/>
          <p:nvPr/>
        </p:nvSpPr>
        <p:spPr>
          <a:xfrm>
            <a:off x="6437376" y="1757361"/>
            <a:ext cx="10789920" cy="4508927"/>
          </a:xfrm>
          <a:prstGeom prst="rect">
            <a:avLst/>
          </a:prstGeom>
          <a:noFill/>
        </p:spPr>
        <p:txBody>
          <a:bodyPr wrap="square" rtlCol="0">
            <a:spAutoFit/>
          </a:bodyPr>
          <a:lstStyle/>
          <a:p>
            <a:pPr algn="ctr"/>
            <a:r>
              <a:rPr lang="en-AU" sz="28700" dirty="0">
                <a:solidFill>
                  <a:srgbClr val="C73646"/>
                </a:solidFill>
                <a:latin typeface="Have Heart Two" pitchFamily="2" charset="0"/>
              </a:rPr>
              <a:t>acts of</a:t>
            </a:r>
          </a:p>
        </p:txBody>
      </p:sp>
      <p:sp>
        <p:nvSpPr>
          <p:cNvPr id="2" name="TextBox 1">
            <a:extLst>
              <a:ext uri="{FF2B5EF4-FFF2-40B4-BE49-F238E27FC236}">
                <a16:creationId xmlns:a16="http://schemas.microsoft.com/office/drawing/2014/main" id="{203F90F1-913A-4CCC-A819-B54BEB18BADC}"/>
              </a:ext>
            </a:extLst>
          </p:cNvPr>
          <p:cNvSpPr txBox="1"/>
          <p:nvPr/>
        </p:nvSpPr>
        <p:spPr>
          <a:xfrm>
            <a:off x="6437376" y="3731021"/>
            <a:ext cx="10789920" cy="4508927"/>
          </a:xfrm>
          <a:prstGeom prst="rect">
            <a:avLst/>
          </a:prstGeom>
          <a:noFill/>
        </p:spPr>
        <p:txBody>
          <a:bodyPr wrap="square" rtlCol="0">
            <a:spAutoFit/>
          </a:bodyPr>
          <a:lstStyle/>
          <a:p>
            <a:pPr algn="ctr"/>
            <a:r>
              <a:rPr lang="en-AU" sz="28700" dirty="0">
                <a:solidFill>
                  <a:srgbClr val="C73646"/>
                </a:solidFill>
                <a:latin typeface="Have Heart Two" pitchFamily="2" charset="0"/>
              </a:rPr>
              <a:t>service</a:t>
            </a:r>
          </a:p>
        </p:txBody>
      </p:sp>
    </p:spTree>
    <p:extLst>
      <p:ext uri="{BB962C8B-B14F-4D97-AF65-F5344CB8AC3E}">
        <p14:creationId xmlns:p14="http://schemas.microsoft.com/office/powerpoint/2010/main" val="307365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razyLove-Back1.jpg">
            <a:extLst>
              <a:ext uri="{FF2B5EF4-FFF2-40B4-BE49-F238E27FC236}">
                <a16:creationId xmlns:a16="http://schemas.microsoft.com/office/drawing/2014/main" id="{54A7379F-C515-420D-A64E-389328CF18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0E701E-01B2-4057-A888-C230D8526617}"/>
              </a:ext>
            </a:extLst>
          </p:cNvPr>
          <p:cNvSpPr txBox="1"/>
          <p:nvPr/>
        </p:nvSpPr>
        <p:spPr>
          <a:xfrm>
            <a:off x="859536" y="561454"/>
            <a:ext cx="21488400" cy="2077492"/>
          </a:xfrm>
          <a:prstGeom prst="rect">
            <a:avLst/>
          </a:prstGeom>
          <a:noFill/>
        </p:spPr>
        <p:txBody>
          <a:bodyPr wrap="square" rtlCol="0">
            <a:spAutoFit/>
          </a:bodyPr>
          <a:lstStyle/>
          <a:p>
            <a:r>
              <a:rPr lang="en-AU" sz="8800" dirty="0">
                <a:solidFill>
                  <a:srgbClr val="FDF9F9"/>
                </a:solidFill>
                <a:effectLst>
                  <a:outerShdw blurRad="50800" dist="38100" dir="2700000" algn="tl" rotWithShape="0">
                    <a:prstClr val="black">
                      <a:alpha val="40000"/>
                    </a:prstClr>
                  </a:outerShdw>
                </a:effectLst>
                <a:latin typeface="Gotham Bold" panose="02000803030000020004" pitchFamily="2" charset="0"/>
              </a:rPr>
              <a:t>John 13:1</a:t>
            </a:r>
          </a:p>
          <a:p>
            <a:r>
              <a:rPr lang="en-AU" sz="4000" i="1" dirty="0">
                <a:solidFill>
                  <a:srgbClr val="FDF9F9"/>
                </a:solidFill>
              </a:rPr>
              <a:t>New Living Translation</a:t>
            </a:r>
          </a:p>
        </p:txBody>
      </p:sp>
      <p:cxnSp>
        <p:nvCxnSpPr>
          <p:cNvPr id="4" name="Straight Connector 3">
            <a:extLst>
              <a:ext uri="{FF2B5EF4-FFF2-40B4-BE49-F238E27FC236}">
                <a16:creationId xmlns:a16="http://schemas.microsoft.com/office/drawing/2014/main" id="{21D679FF-AC00-4280-ABA6-C132D5F839BC}"/>
              </a:ext>
            </a:extLst>
          </p:cNvPr>
          <p:cNvCxnSpPr>
            <a:cxnSpLocks/>
          </p:cNvCxnSpPr>
          <p:nvPr/>
        </p:nvCxnSpPr>
        <p:spPr>
          <a:xfrm>
            <a:off x="859535" y="3163824"/>
            <a:ext cx="21690203" cy="0"/>
          </a:xfrm>
          <a:prstGeom prst="line">
            <a:avLst/>
          </a:prstGeom>
          <a:ln w="50800">
            <a:solidFill>
              <a:srgbClr val="F9EBEB"/>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209C202-C4ED-4422-9B80-A56F0FE35457}"/>
              </a:ext>
            </a:extLst>
          </p:cNvPr>
          <p:cNvSpPr txBox="1"/>
          <p:nvPr/>
        </p:nvSpPr>
        <p:spPr>
          <a:xfrm>
            <a:off x="859535" y="3675888"/>
            <a:ext cx="21616417" cy="4391202"/>
          </a:xfrm>
          <a:prstGeom prst="rect">
            <a:avLst/>
          </a:prstGeom>
          <a:noFill/>
        </p:spPr>
        <p:txBody>
          <a:bodyPr wrap="square" rtlCol="0">
            <a:spAutoFit/>
          </a:bodyPr>
          <a:lstStyle/>
          <a:p>
            <a:pPr>
              <a:lnSpc>
                <a:spcPct val="107000"/>
              </a:lnSpc>
              <a:spcAft>
                <a:spcPts val="800"/>
              </a:spcAft>
            </a:pPr>
            <a: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Before the Passover celebration, Jesus knew that his hour had come to leave this world and return to his Father. He had loved his disciples during his ministry on earth, and now he loved them to the very end.</a:t>
            </a:r>
            <a:endParaRPr lang="en-US"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endParaRPr>
          </a:p>
        </p:txBody>
      </p:sp>
    </p:spTree>
    <p:extLst>
      <p:ext uri="{BB962C8B-B14F-4D97-AF65-F5344CB8AC3E}">
        <p14:creationId xmlns:p14="http://schemas.microsoft.com/office/powerpoint/2010/main" val="1581988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razyLove-Back1.jpg">
            <a:extLst>
              <a:ext uri="{FF2B5EF4-FFF2-40B4-BE49-F238E27FC236}">
                <a16:creationId xmlns:a16="http://schemas.microsoft.com/office/drawing/2014/main" id="{54A7379F-C515-420D-A64E-389328CF18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0E701E-01B2-4057-A888-C230D8526617}"/>
              </a:ext>
            </a:extLst>
          </p:cNvPr>
          <p:cNvSpPr txBox="1"/>
          <p:nvPr/>
        </p:nvSpPr>
        <p:spPr>
          <a:xfrm>
            <a:off x="859536" y="561454"/>
            <a:ext cx="21488400" cy="2077492"/>
          </a:xfrm>
          <a:prstGeom prst="rect">
            <a:avLst/>
          </a:prstGeom>
          <a:noFill/>
        </p:spPr>
        <p:txBody>
          <a:bodyPr wrap="square" rtlCol="0">
            <a:spAutoFit/>
          </a:bodyPr>
          <a:lstStyle/>
          <a:p>
            <a:r>
              <a:rPr lang="en-AU" sz="8800" dirty="0">
                <a:solidFill>
                  <a:srgbClr val="FDF9F9"/>
                </a:solidFill>
                <a:effectLst>
                  <a:outerShdw blurRad="50800" dist="38100" dir="2700000" algn="tl" rotWithShape="0">
                    <a:prstClr val="black">
                      <a:alpha val="40000"/>
                    </a:prstClr>
                  </a:outerShdw>
                </a:effectLst>
                <a:latin typeface="Gotham Bold" panose="02000803030000020004" pitchFamily="2" charset="0"/>
              </a:rPr>
              <a:t>Philippians 2:6-8</a:t>
            </a:r>
          </a:p>
          <a:p>
            <a:r>
              <a:rPr lang="en-AU" sz="4000" i="1" dirty="0">
                <a:solidFill>
                  <a:srgbClr val="FDF9F9"/>
                </a:solidFill>
              </a:rPr>
              <a:t>New Living Translation</a:t>
            </a:r>
          </a:p>
        </p:txBody>
      </p:sp>
      <p:cxnSp>
        <p:nvCxnSpPr>
          <p:cNvPr id="4" name="Straight Connector 3">
            <a:extLst>
              <a:ext uri="{FF2B5EF4-FFF2-40B4-BE49-F238E27FC236}">
                <a16:creationId xmlns:a16="http://schemas.microsoft.com/office/drawing/2014/main" id="{21D679FF-AC00-4280-ABA6-C132D5F839BC}"/>
              </a:ext>
            </a:extLst>
          </p:cNvPr>
          <p:cNvCxnSpPr>
            <a:cxnSpLocks/>
          </p:cNvCxnSpPr>
          <p:nvPr/>
        </p:nvCxnSpPr>
        <p:spPr>
          <a:xfrm>
            <a:off x="859535" y="3163824"/>
            <a:ext cx="21690203" cy="0"/>
          </a:xfrm>
          <a:prstGeom prst="line">
            <a:avLst/>
          </a:prstGeom>
          <a:ln w="50800">
            <a:solidFill>
              <a:srgbClr val="F9EBEB"/>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209C202-C4ED-4422-9B80-A56F0FE35457}"/>
              </a:ext>
            </a:extLst>
          </p:cNvPr>
          <p:cNvSpPr txBox="1"/>
          <p:nvPr/>
        </p:nvSpPr>
        <p:spPr>
          <a:xfrm>
            <a:off x="859535" y="3675888"/>
            <a:ext cx="21616417" cy="7651518"/>
          </a:xfrm>
          <a:prstGeom prst="rect">
            <a:avLst/>
          </a:prstGeom>
          <a:noFill/>
        </p:spPr>
        <p:txBody>
          <a:bodyPr wrap="square" rtlCol="0">
            <a:spAutoFit/>
          </a:bodyPr>
          <a:lstStyle/>
          <a:p>
            <a:pPr>
              <a:lnSpc>
                <a:spcPct val="107000"/>
              </a:lnSpc>
              <a:spcAft>
                <a:spcPts val="800"/>
              </a:spcAft>
            </a:pPr>
            <a:r>
              <a:rPr lang="en-AU" sz="6600" b="1" baseline="30000" dirty="0">
                <a:solidFill>
                  <a:srgbClr val="FDF9F9"/>
                </a:solidFill>
                <a:effectLst>
                  <a:outerShdw blurRad="50800" dist="38100" dir="2700000" algn="tl" rotWithShape="0">
                    <a:prstClr val="black">
                      <a:alpha val="40000"/>
                    </a:prstClr>
                  </a:outerShdw>
                </a:effectLst>
                <a:cs typeface="Times New Roman" panose="02020603050405020304" pitchFamily="18" charset="0"/>
              </a:rPr>
              <a:t>6</a:t>
            </a:r>
            <a: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 He existed in the form of God, yet he gave no thought to seizing equality with God as his supreme prize. </a:t>
            </a:r>
            <a:r>
              <a:rPr lang="en-AU" sz="6600" b="1" baseline="30000" dirty="0">
                <a:solidFill>
                  <a:srgbClr val="FDF9F9"/>
                </a:solidFill>
                <a:effectLst>
                  <a:outerShdw blurRad="50800" dist="38100" dir="2700000" algn="tl" rotWithShape="0">
                    <a:prstClr val="black">
                      <a:alpha val="40000"/>
                    </a:prstClr>
                  </a:outerShdw>
                </a:effectLst>
                <a:cs typeface="Times New Roman" panose="02020603050405020304" pitchFamily="18" charset="0"/>
              </a:rPr>
              <a:t>7</a:t>
            </a:r>
            <a: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 Instead he emptied himself of his outward glory by reducing himself to the form of a lowly servant. He became human! </a:t>
            </a:r>
            <a:r>
              <a:rPr lang="en-AU" sz="6600" b="1" baseline="30000" dirty="0">
                <a:solidFill>
                  <a:srgbClr val="FDF9F9"/>
                </a:solidFill>
                <a:effectLst>
                  <a:outerShdw blurRad="50800" dist="38100" dir="2700000" algn="tl" rotWithShape="0">
                    <a:prstClr val="black">
                      <a:alpha val="40000"/>
                    </a:prstClr>
                  </a:outerShdw>
                </a:effectLst>
                <a:cs typeface="Times New Roman" panose="02020603050405020304" pitchFamily="18" charset="0"/>
              </a:rPr>
              <a:t>8</a:t>
            </a:r>
            <a: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 He humbled himself and became vulnerable, choosing to be revealed as a man and was obedient. He was a perfect example, even in his death—a criminal’s death by crucifixion! </a:t>
            </a:r>
          </a:p>
        </p:txBody>
      </p:sp>
    </p:spTree>
    <p:extLst>
      <p:ext uri="{BB962C8B-B14F-4D97-AF65-F5344CB8AC3E}">
        <p14:creationId xmlns:p14="http://schemas.microsoft.com/office/powerpoint/2010/main" val="832004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CrazyLove-Theme-Blank.jpg">
            <a:extLst>
              <a:ext uri="{FF2B5EF4-FFF2-40B4-BE49-F238E27FC236}">
                <a16:creationId xmlns:a16="http://schemas.microsoft.com/office/drawing/2014/main" id="{AD63EBD8-5238-4F65-96BA-908AC5E7799C}"/>
              </a:ext>
            </a:extLst>
          </p:cNvPr>
          <p:cNvPicPr>
            <a:picLocks noChangeAspect="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F3092F7-A762-4D69-BD0D-248B4759EE38}"/>
              </a:ext>
            </a:extLst>
          </p:cNvPr>
          <p:cNvSpPr txBox="1"/>
          <p:nvPr/>
        </p:nvSpPr>
        <p:spPr>
          <a:xfrm>
            <a:off x="6437376" y="1757361"/>
            <a:ext cx="10789920" cy="4508927"/>
          </a:xfrm>
          <a:prstGeom prst="rect">
            <a:avLst/>
          </a:prstGeom>
          <a:noFill/>
        </p:spPr>
        <p:txBody>
          <a:bodyPr wrap="square" rtlCol="0">
            <a:spAutoFit/>
          </a:bodyPr>
          <a:lstStyle/>
          <a:p>
            <a:pPr algn="ctr"/>
            <a:r>
              <a:rPr lang="en-AU" sz="28700" dirty="0">
                <a:solidFill>
                  <a:srgbClr val="C73646"/>
                </a:solidFill>
                <a:latin typeface="Have Heart Two" pitchFamily="2" charset="0"/>
              </a:rPr>
              <a:t>physical</a:t>
            </a:r>
          </a:p>
        </p:txBody>
      </p:sp>
      <p:sp>
        <p:nvSpPr>
          <p:cNvPr id="2" name="TextBox 1">
            <a:extLst>
              <a:ext uri="{FF2B5EF4-FFF2-40B4-BE49-F238E27FC236}">
                <a16:creationId xmlns:a16="http://schemas.microsoft.com/office/drawing/2014/main" id="{203F90F1-913A-4CCC-A819-B54BEB18BADC}"/>
              </a:ext>
            </a:extLst>
          </p:cNvPr>
          <p:cNvSpPr txBox="1"/>
          <p:nvPr/>
        </p:nvSpPr>
        <p:spPr>
          <a:xfrm>
            <a:off x="6437376" y="3731021"/>
            <a:ext cx="10789920" cy="4508927"/>
          </a:xfrm>
          <a:prstGeom prst="rect">
            <a:avLst/>
          </a:prstGeom>
          <a:noFill/>
        </p:spPr>
        <p:txBody>
          <a:bodyPr wrap="square" rtlCol="0">
            <a:spAutoFit/>
          </a:bodyPr>
          <a:lstStyle/>
          <a:p>
            <a:pPr algn="ctr"/>
            <a:r>
              <a:rPr lang="en-AU" sz="28700" dirty="0">
                <a:solidFill>
                  <a:srgbClr val="C73646"/>
                </a:solidFill>
                <a:latin typeface="Have Heart Two" pitchFamily="2" charset="0"/>
              </a:rPr>
              <a:t>touch</a:t>
            </a:r>
          </a:p>
        </p:txBody>
      </p:sp>
    </p:spTree>
    <p:extLst>
      <p:ext uri="{BB962C8B-B14F-4D97-AF65-F5344CB8AC3E}">
        <p14:creationId xmlns:p14="http://schemas.microsoft.com/office/powerpoint/2010/main" val="1058405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razyLove-Back1.jpg">
            <a:extLst>
              <a:ext uri="{FF2B5EF4-FFF2-40B4-BE49-F238E27FC236}">
                <a16:creationId xmlns:a16="http://schemas.microsoft.com/office/drawing/2014/main" id="{54A7379F-C515-420D-A64E-389328CF18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0E701E-01B2-4057-A888-C230D8526617}"/>
              </a:ext>
            </a:extLst>
          </p:cNvPr>
          <p:cNvSpPr txBox="1"/>
          <p:nvPr/>
        </p:nvSpPr>
        <p:spPr>
          <a:xfrm>
            <a:off x="859536" y="561454"/>
            <a:ext cx="21488400" cy="2077492"/>
          </a:xfrm>
          <a:prstGeom prst="rect">
            <a:avLst/>
          </a:prstGeom>
          <a:noFill/>
        </p:spPr>
        <p:txBody>
          <a:bodyPr wrap="square" rtlCol="0">
            <a:spAutoFit/>
          </a:bodyPr>
          <a:lstStyle/>
          <a:p>
            <a:r>
              <a:rPr lang="en-AU" sz="8800" dirty="0">
                <a:solidFill>
                  <a:srgbClr val="FDF9F9"/>
                </a:solidFill>
                <a:effectLst>
                  <a:outerShdw blurRad="50800" dist="38100" dir="2700000" algn="tl" rotWithShape="0">
                    <a:prstClr val="black">
                      <a:alpha val="40000"/>
                    </a:prstClr>
                  </a:outerShdw>
                </a:effectLst>
                <a:latin typeface="Gotham Bold" panose="02000803030000020004" pitchFamily="2" charset="0"/>
              </a:rPr>
              <a:t>Matthew 8:1-3</a:t>
            </a:r>
          </a:p>
          <a:p>
            <a:r>
              <a:rPr lang="en-AU" sz="4000" i="1" dirty="0">
                <a:solidFill>
                  <a:srgbClr val="FDF9F9"/>
                </a:solidFill>
              </a:rPr>
              <a:t>New Living Translation</a:t>
            </a:r>
          </a:p>
        </p:txBody>
      </p:sp>
      <p:cxnSp>
        <p:nvCxnSpPr>
          <p:cNvPr id="4" name="Straight Connector 3">
            <a:extLst>
              <a:ext uri="{FF2B5EF4-FFF2-40B4-BE49-F238E27FC236}">
                <a16:creationId xmlns:a16="http://schemas.microsoft.com/office/drawing/2014/main" id="{21D679FF-AC00-4280-ABA6-C132D5F839BC}"/>
              </a:ext>
            </a:extLst>
          </p:cNvPr>
          <p:cNvCxnSpPr>
            <a:cxnSpLocks/>
          </p:cNvCxnSpPr>
          <p:nvPr/>
        </p:nvCxnSpPr>
        <p:spPr>
          <a:xfrm>
            <a:off x="859535" y="3163824"/>
            <a:ext cx="21690203" cy="0"/>
          </a:xfrm>
          <a:prstGeom prst="line">
            <a:avLst/>
          </a:prstGeom>
          <a:ln w="50800">
            <a:solidFill>
              <a:srgbClr val="F9EBEB"/>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209C202-C4ED-4422-9B80-A56F0FE35457}"/>
              </a:ext>
            </a:extLst>
          </p:cNvPr>
          <p:cNvSpPr txBox="1"/>
          <p:nvPr/>
        </p:nvSpPr>
        <p:spPr>
          <a:xfrm>
            <a:off x="859535" y="3675888"/>
            <a:ext cx="21616417" cy="6564746"/>
          </a:xfrm>
          <a:prstGeom prst="rect">
            <a:avLst/>
          </a:prstGeom>
          <a:noFill/>
        </p:spPr>
        <p:txBody>
          <a:bodyPr wrap="square" rtlCol="0">
            <a:spAutoFit/>
          </a:bodyPr>
          <a:lstStyle/>
          <a:p>
            <a:pPr>
              <a:lnSpc>
                <a:spcPct val="107000"/>
              </a:lnSpc>
              <a:spcAft>
                <a:spcPts val="800"/>
              </a:spcAft>
            </a:pPr>
            <a:r>
              <a:rPr lang="en-AU" sz="6600" b="1" baseline="30000" dirty="0">
                <a:solidFill>
                  <a:srgbClr val="FDF9F9"/>
                </a:solidFill>
                <a:effectLst>
                  <a:outerShdw blurRad="50800" dist="38100" dir="2700000" algn="tl" rotWithShape="0">
                    <a:prstClr val="black">
                      <a:alpha val="40000"/>
                    </a:prstClr>
                  </a:outerShdw>
                </a:effectLst>
                <a:cs typeface="Times New Roman" panose="02020603050405020304" pitchFamily="18" charset="0"/>
              </a:rPr>
              <a:t>1</a:t>
            </a:r>
            <a: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 Large crowds followed Jesus as he came down the mountainside. </a:t>
            </a:r>
            <a:r>
              <a:rPr lang="en-AU" sz="6600" b="1" baseline="30000" dirty="0">
                <a:solidFill>
                  <a:srgbClr val="FDF9F9"/>
                </a:solidFill>
                <a:effectLst>
                  <a:outerShdw blurRad="50800" dist="38100" dir="2700000" algn="tl" rotWithShape="0">
                    <a:prstClr val="black">
                      <a:alpha val="40000"/>
                    </a:prstClr>
                  </a:outerShdw>
                </a:effectLst>
                <a:cs typeface="Times New Roman" panose="02020603050405020304" pitchFamily="18" charset="0"/>
              </a:rPr>
              <a:t>2</a:t>
            </a:r>
            <a: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 Suddenly, a man with leprosy approached him and knelt before him. “Lord,” the man said, “if you are willing, you can heal me and make me clean.” </a:t>
            </a:r>
            <a:r>
              <a:rPr lang="en-AU" sz="6600" b="1" baseline="30000" dirty="0">
                <a:solidFill>
                  <a:srgbClr val="FDF9F9"/>
                </a:solidFill>
                <a:effectLst>
                  <a:outerShdw blurRad="50800" dist="38100" dir="2700000" algn="tl" rotWithShape="0">
                    <a:prstClr val="black">
                      <a:alpha val="40000"/>
                    </a:prstClr>
                  </a:outerShdw>
                </a:effectLst>
                <a:cs typeface="Times New Roman" panose="02020603050405020304" pitchFamily="18" charset="0"/>
              </a:rPr>
              <a:t>3</a:t>
            </a:r>
            <a: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 Jesus reached out and touched him. “I am willing,” he said. “Be healed!” And instantly the leprosy disappeared.</a:t>
            </a:r>
          </a:p>
        </p:txBody>
      </p:sp>
    </p:spTree>
    <p:extLst>
      <p:ext uri="{BB962C8B-B14F-4D97-AF65-F5344CB8AC3E}">
        <p14:creationId xmlns:p14="http://schemas.microsoft.com/office/powerpoint/2010/main" val="84682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CrazyLove-Exit.jpg">
            <a:extLst>
              <a:ext uri="{FF2B5EF4-FFF2-40B4-BE49-F238E27FC236}">
                <a16:creationId xmlns:a16="http://schemas.microsoft.com/office/drawing/2014/main" id="{90B02040-4D15-4EC1-A30F-BAEE1595DD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35A25-E166-4D68-85E0-E919BC2FC593}"/>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76A01F61-BAB3-4AF4-A09B-F541C3A307D0}"/>
              </a:ext>
            </a:extLst>
          </p:cNvPr>
          <p:cNvSpPr>
            <a:spLocks noGrp="1"/>
          </p:cNvSpPr>
          <p:nvPr>
            <p:ph idx="1"/>
          </p:nvPr>
        </p:nvSpPr>
        <p:spPr/>
        <p:txBody>
          <a:bodyPr/>
          <a:lstStyle/>
          <a:p>
            <a:endParaRPr lang="en-AU"/>
          </a:p>
        </p:txBody>
      </p:sp>
      <p:pic>
        <p:nvPicPr>
          <p:cNvPr id="1026" name="Picture 2" descr="Love Problem Solution - Movellas">
            <a:extLst>
              <a:ext uri="{FF2B5EF4-FFF2-40B4-BE49-F238E27FC236}">
                <a16:creationId xmlns:a16="http://schemas.microsoft.com/office/drawing/2014/main" id="{FF097DC6-54E3-426E-8560-45B445C5F1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9956" y="5988"/>
            <a:ext cx="15841628" cy="13160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041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E9E36-3326-4343-B007-F293977676A8}"/>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A8F41915-DEC1-4818-AC96-BBF78D8D894D}"/>
              </a:ext>
            </a:extLst>
          </p:cNvPr>
          <p:cNvSpPr>
            <a:spLocks noGrp="1"/>
          </p:cNvSpPr>
          <p:nvPr>
            <p:ph idx="1"/>
          </p:nvPr>
        </p:nvSpPr>
        <p:spPr/>
        <p:txBody>
          <a:bodyPr/>
          <a:lstStyle/>
          <a:p>
            <a:endParaRPr lang="en-AU"/>
          </a:p>
        </p:txBody>
      </p:sp>
      <p:pic>
        <p:nvPicPr>
          <p:cNvPr id="2050" name="Picture 2" descr="Academic Study: Having a Loving Family is Unfair | The Stream">
            <a:extLst>
              <a:ext uri="{FF2B5EF4-FFF2-40B4-BE49-F238E27FC236}">
                <a16:creationId xmlns:a16="http://schemas.microsoft.com/office/drawing/2014/main" id="{491EAA65-7409-4224-A312-785E0282F0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3737" y="0"/>
            <a:ext cx="19761800" cy="13174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911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C066E-F52F-4244-8A55-72DF07C2333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5CA2CBCF-1D47-49D0-920D-BFB3DB06F494}"/>
              </a:ext>
            </a:extLst>
          </p:cNvPr>
          <p:cNvSpPr>
            <a:spLocks noGrp="1"/>
          </p:cNvSpPr>
          <p:nvPr>
            <p:ph idx="1"/>
          </p:nvPr>
        </p:nvSpPr>
        <p:spPr/>
        <p:txBody>
          <a:bodyPr/>
          <a:lstStyle/>
          <a:p>
            <a:endParaRPr lang="en-AU"/>
          </a:p>
        </p:txBody>
      </p:sp>
      <p:pic>
        <p:nvPicPr>
          <p:cNvPr id="3074" name="Picture 2">
            <a:extLst>
              <a:ext uri="{FF2B5EF4-FFF2-40B4-BE49-F238E27FC236}">
                <a16:creationId xmlns:a16="http://schemas.microsoft.com/office/drawing/2014/main" id="{28FD0826-3335-481F-BCA1-244DDD2444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83" r="6651"/>
          <a:stretch/>
        </p:blipFill>
        <p:spPr bwMode="auto">
          <a:xfrm>
            <a:off x="0" y="0"/>
            <a:ext cx="23409276" cy="1316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236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CrazyLove-Theme-Blank.jpg">
            <a:extLst>
              <a:ext uri="{FF2B5EF4-FFF2-40B4-BE49-F238E27FC236}">
                <a16:creationId xmlns:a16="http://schemas.microsoft.com/office/drawing/2014/main" id="{AD63EBD8-5238-4F65-96BA-908AC5E7799C}"/>
              </a:ext>
            </a:extLst>
          </p:cNvPr>
          <p:cNvPicPr>
            <a:picLocks noChangeAspect="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F3092F7-A762-4D69-BD0D-248B4759EE38}"/>
              </a:ext>
            </a:extLst>
          </p:cNvPr>
          <p:cNvSpPr txBox="1"/>
          <p:nvPr/>
        </p:nvSpPr>
        <p:spPr>
          <a:xfrm>
            <a:off x="6437376" y="1757361"/>
            <a:ext cx="10789920" cy="4508927"/>
          </a:xfrm>
          <a:prstGeom prst="rect">
            <a:avLst/>
          </a:prstGeom>
          <a:noFill/>
        </p:spPr>
        <p:txBody>
          <a:bodyPr wrap="square" rtlCol="0">
            <a:spAutoFit/>
          </a:bodyPr>
          <a:lstStyle/>
          <a:p>
            <a:pPr algn="ctr"/>
            <a:r>
              <a:rPr lang="en-AU" sz="28700" dirty="0">
                <a:solidFill>
                  <a:srgbClr val="C73646"/>
                </a:solidFill>
                <a:latin typeface="Have Heart Two" pitchFamily="2" charset="0"/>
              </a:rPr>
              <a:t>Words of</a:t>
            </a:r>
          </a:p>
        </p:txBody>
      </p:sp>
      <p:sp>
        <p:nvSpPr>
          <p:cNvPr id="2" name="TextBox 1">
            <a:extLst>
              <a:ext uri="{FF2B5EF4-FFF2-40B4-BE49-F238E27FC236}">
                <a16:creationId xmlns:a16="http://schemas.microsoft.com/office/drawing/2014/main" id="{203F90F1-913A-4CCC-A819-B54BEB18BADC}"/>
              </a:ext>
            </a:extLst>
          </p:cNvPr>
          <p:cNvSpPr txBox="1"/>
          <p:nvPr/>
        </p:nvSpPr>
        <p:spPr>
          <a:xfrm>
            <a:off x="6437376" y="3731021"/>
            <a:ext cx="10789920" cy="4508927"/>
          </a:xfrm>
          <a:prstGeom prst="rect">
            <a:avLst/>
          </a:prstGeom>
          <a:noFill/>
        </p:spPr>
        <p:txBody>
          <a:bodyPr wrap="square" rtlCol="0">
            <a:spAutoFit/>
          </a:bodyPr>
          <a:lstStyle/>
          <a:p>
            <a:pPr algn="ctr"/>
            <a:r>
              <a:rPr lang="en-AU" sz="28700" dirty="0">
                <a:solidFill>
                  <a:srgbClr val="C73646"/>
                </a:solidFill>
                <a:latin typeface="Have Heart Two" pitchFamily="2" charset="0"/>
              </a:rPr>
              <a:t>affirmation</a:t>
            </a:r>
          </a:p>
        </p:txBody>
      </p:sp>
    </p:spTree>
    <p:extLst>
      <p:ext uri="{BB962C8B-B14F-4D97-AF65-F5344CB8AC3E}">
        <p14:creationId xmlns:p14="http://schemas.microsoft.com/office/powerpoint/2010/main" val="1476445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926" y="0"/>
            <a:ext cx="23403422" cy="13166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How to Write a Love Letter to Yourself—and Why You Should | Shine">
            <a:extLst>
              <a:ext uri="{FF2B5EF4-FFF2-40B4-BE49-F238E27FC236}">
                <a16:creationId xmlns:a16="http://schemas.microsoft.com/office/drawing/2014/main" id="{CDF64C5B-C504-47D6-94B5-AAC747F12C0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2150" b="2856"/>
          <a:stretch/>
        </p:blipFill>
        <p:spPr bwMode="auto">
          <a:xfrm>
            <a:off x="-2907" y="0"/>
            <a:ext cx="23409255" cy="131667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AF92AB8-69E6-479C-A63D-1964D2A0986B}"/>
              </a:ext>
            </a:extLst>
          </p:cNvPr>
          <p:cNvSpPr/>
          <p:nvPr/>
        </p:nvSpPr>
        <p:spPr>
          <a:xfrm>
            <a:off x="10630162" y="4169805"/>
            <a:ext cx="11433643" cy="5201424"/>
          </a:xfrm>
          <a:prstGeom prst="rect">
            <a:avLst/>
          </a:prstGeom>
          <a:noFill/>
        </p:spPr>
        <p:txBody>
          <a:bodyPr wrap="none" lIns="91440" tIns="45720" rIns="91440" bIns="45720">
            <a:spAutoFit/>
          </a:bodyPr>
          <a:lstStyle/>
          <a:p>
            <a:pPr algn="ctr"/>
            <a:r>
              <a:rPr lang="en-US" sz="16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The Father’s </a:t>
            </a:r>
          </a:p>
          <a:p>
            <a:pPr algn="ctr"/>
            <a:r>
              <a:rPr lang="en-US" sz="16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Love Letter</a:t>
            </a:r>
          </a:p>
        </p:txBody>
      </p:sp>
    </p:spTree>
    <p:extLst>
      <p:ext uri="{BB962C8B-B14F-4D97-AF65-F5344CB8AC3E}">
        <p14:creationId xmlns:p14="http://schemas.microsoft.com/office/powerpoint/2010/main" val="2670339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CrazyLove-Theme-Blank.jpg">
            <a:extLst>
              <a:ext uri="{FF2B5EF4-FFF2-40B4-BE49-F238E27FC236}">
                <a16:creationId xmlns:a16="http://schemas.microsoft.com/office/drawing/2014/main" id="{AD63EBD8-5238-4F65-96BA-908AC5E7799C}"/>
              </a:ext>
            </a:extLst>
          </p:cNvPr>
          <p:cNvPicPr>
            <a:picLocks noChangeAspect="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F3092F7-A762-4D69-BD0D-248B4759EE38}"/>
              </a:ext>
            </a:extLst>
          </p:cNvPr>
          <p:cNvSpPr txBox="1"/>
          <p:nvPr/>
        </p:nvSpPr>
        <p:spPr>
          <a:xfrm>
            <a:off x="6437376" y="1757361"/>
            <a:ext cx="10789920" cy="4508927"/>
          </a:xfrm>
          <a:prstGeom prst="rect">
            <a:avLst/>
          </a:prstGeom>
          <a:noFill/>
        </p:spPr>
        <p:txBody>
          <a:bodyPr wrap="square" rtlCol="0">
            <a:spAutoFit/>
          </a:bodyPr>
          <a:lstStyle/>
          <a:p>
            <a:pPr algn="ctr"/>
            <a:r>
              <a:rPr lang="en-AU" sz="28700" dirty="0">
                <a:solidFill>
                  <a:srgbClr val="C73646"/>
                </a:solidFill>
                <a:latin typeface="Have Heart Two" pitchFamily="2" charset="0"/>
              </a:rPr>
              <a:t>quality</a:t>
            </a:r>
          </a:p>
        </p:txBody>
      </p:sp>
      <p:sp>
        <p:nvSpPr>
          <p:cNvPr id="2" name="TextBox 1">
            <a:extLst>
              <a:ext uri="{FF2B5EF4-FFF2-40B4-BE49-F238E27FC236}">
                <a16:creationId xmlns:a16="http://schemas.microsoft.com/office/drawing/2014/main" id="{203F90F1-913A-4CCC-A819-B54BEB18BADC}"/>
              </a:ext>
            </a:extLst>
          </p:cNvPr>
          <p:cNvSpPr txBox="1"/>
          <p:nvPr/>
        </p:nvSpPr>
        <p:spPr>
          <a:xfrm>
            <a:off x="6437376" y="3731021"/>
            <a:ext cx="10789920" cy="4508927"/>
          </a:xfrm>
          <a:prstGeom prst="rect">
            <a:avLst/>
          </a:prstGeom>
          <a:noFill/>
        </p:spPr>
        <p:txBody>
          <a:bodyPr wrap="square" rtlCol="0">
            <a:spAutoFit/>
          </a:bodyPr>
          <a:lstStyle/>
          <a:p>
            <a:pPr algn="ctr"/>
            <a:r>
              <a:rPr lang="en-AU" sz="28700" dirty="0">
                <a:solidFill>
                  <a:srgbClr val="C73646"/>
                </a:solidFill>
                <a:latin typeface="Have Heart Two" pitchFamily="2" charset="0"/>
              </a:rPr>
              <a:t>time</a:t>
            </a:r>
          </a:p>
        </p:txBody>
      </p:sp>
    </p:spTree>
    <p:extLst>
      <p:ext uri="{BB962C8B-B14F-4D97-AF65-F5344CB8AC3E}">
        <p14:creationId xmlns:p14="http://schemas.microsoft.com/office/powerpoint/2010/main" val="2331603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razyLove-Back1.jpg">
            <a:extLst>
              <a:ext uri="{FF2B5EF4-FFF2-40B4-BE49-F238E27FC236}">
                <a16:creationId xmlns:a16="http://schemas.microsoft.com/office/drawing/2014/main" id="{54A7379F-C515-420D-A64E-389328CF18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0E701E-01B2-4057-A888-C230D8526617}"/>
              </a:ext>
            </a:extLst>
          </p:cNvPr>
          <p:cNvSpPr txBox="1"/>
          <p:nvPr/>
        </p:nvSpPr>
        <p:spPr>
          <a:xfrm>
            <a:off x="859536" y="561454"/>
            <a:ext cx="21488400" cy="2077492"/>
          </a:xfrm>
          <a:prstGeom prst="rect">
            <a:avLst/>
          </a:prstGeom>
          <a:noFill/>
        </p:spPr>
        <p:txBody>
          <a:bodyPr wrap="square" rtlCol="0">
            <a:spAutoFit/>
          </a:bodyPr>
          <a:lstStyle/>
          <a:p>
            <a:r>
              <a:rPr lang="en-AU" sz="8800" dirty="0">
                <a:solidFill>
                  <a:srgbClr val="FDF9F9"/>
                </a:solidFill>
                <a:effectLst>
                  <a:outerShdw blurRad="50800" dist="38100" dir="2700000" algn="tl" rotWithShape="0">
                    <a:prstClr val="black">
                      <a:alpha val="40000"/>
                    </a:prstClr>
                  </a:outerShdw>
                </a:effectLst>
                <a:latin typeface="Gotham Bold" panose="02000803030000020004" pitchFamily="2" charset="0"/>
              </a:rPr>
              <a:t>1 Thessalonians 5:17</a:t>
            </a:r>
          </a:p>
          <a:p>
            <a:r>
              <a:rPr lang="en-AU" sz="4000" i="1" dirty="0">
                <a:solidFill>
                  <a:srgbClr val="FDF9F9"/>
                </a:solidFill>
              </a:rPr>
              <a:t>New Living Translation</a:t>
            </a:r>
          </a:p>
        </p:txBody>
      </p:sp>
      <p:cxnSp>
        <p:nvCxnSpPr>
          <p:cNvPr id="4" name="Straight Connector 3">
            <a:extLst>
              <a:ext uri="{FF2B5EF4-FFF2-40B4-BE49-F238E27FC236}">
                <a16:creationId xmlns:a16="http://schemas.microsoft.com/office/drawing/2014/main" id="{21D679FF-AC00-4280-ABA6-C132D5F839BC}"/>
              </a:ext>
            </a:extLst>
          </p:cNvPr>
          <p:cNvCxnSpPr>
            <a:cxnSpLocks/>
          </p:cNvCxnSpPr>
          <p:nvPr/>
        </p:nvCxnSpPr>
        <p:spPr>
          <a:xfrm>
            <a:off x="859535" y="3163824"/>
            <a:ext cx="21690203" cy="0"/>
          </a:xfrm>
          <a:prstGeom prst="line">
            <a:avLst/>
          </a:prstGeom>
          <a:ln w="50800">
            <a:solidFill>
              <a:srgbClr val="F9EBEB"/>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209C202-C4ED-4422-9B80-A56F0FE35457}"/>
              </a:ext>
            </a:extLst>
          </p:cNvPr>
          <p:cNvSpPr txBox="1"/>
          <p:nvPr/>
        </p:nvSpPr>
        <p:spPr>
          <a:xfrm>
            <a:off x="859535" y="3675888"/>
            <a:ext cx="21616417" cy="1130887"/>
          </a:xfrm>
          <a:prstGeom prst="rect">
            <a:avLst/>
          </a:prstGeom>
          <a:noFill/>
        </p:spPr>
        <p:txBody>
          <a:bodyPr wrap="square" rtlCol="0">
            <a:spAutoFit/>
          </a:bodyPr>
          <a:lstStyle/>
          <a:p>
            <a:pPr>
              <a:lnSpc>
                <a:spcPct val="107000"/>
              </a:lnSpc>
              <a:spcAft>
                <a:spcPts val="800"/>
              </a:spcAft>
            </a:pPr>
            <a: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Never stop praying.</a:t>
            </a:r>
          </a:p>
        </p:txBody>
      </p:sp>
    </p:spTree>
    <p:extLst>
      <p:ext uri="{BB962C8B-B14F-4D97-AF65-F5344CB8AC3E}">
        <p14:creationId xmlns:p14="http://schemas.microsoft.com/office/powerpoint/2010/main" val="1260729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razyLove-Back1.jpg">
            <a:extLst>
              <a:ext uri="{FF2B5EF4-FFF2-40B4-BE49-F238E27FC236}">
                <a16:creationId xmlns:a16="http://schemas.microsoft.com/office/drawing/2014/main" id="{54A7379F-C515-420D-A64E-389328CF18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23407687"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0E701E-01B2-4057-A888-C230D8526617}"/>
              </a:ext>
            </a:extLst>
          </p:cNvPr>
          <p:cNvSpPr txBox="1"/>
          <p:nvPr/>
        </p:nvSpPr>
        <p:spPr>
          <a:xfrm>
            <a:off x="859536" y="561454"/>
            <a:ext cx="21488400" cy="2077492"/>
          </a:xfrm>
          <a:prstGeom prst="rect">
            <a:avLst/>
          </a:prstGeom>
          <a:noFill/>
        </p:spPr>
        <p:txBody>
          <a:bodyPr wrap="square" rtlCol="0">
            <a:spAutoFit/>
          </a:bodyPr>
          <a:lstStyle/>
          <a:p>
            <a:r>
              <a:rPr lang="en-AU" sz="8800" dirty="0">
                <a:solidFill>
                  <a:srgbClr val="FDF9F9"/>
                </a:solidFill>
                <a:effectLst>
                  <a:outerShdw blurRad="50800" dist="38100" dir="2700000" algn="tl" rotWithShape="0">
                    <a:prstClr val="black">
                      <a:alpha val="40000"/>
                    </a:prstClr>
                  </a:outerShdw>
                </a:effectLst>
                <a:latin typeface="Gotham Bold" panose="02000803030000020004" pitchFamily="2" charset="0"/>
              </a:rPr>
              <a:t>Psalm 121:3-4</a:t>
            </a:r>
          </a:p>
          <a:p>
            <a:r>
              <a:rPr lang="en-AU" sz="4000" i="1" dirty="0">
                <a:solidFill>
                  <a:srgbClr val="FDF9F9"/>
                </a:solidFill>
              </a:rPr>
              <a:t>New Living Translation</a:t>
            </a:r>
          </a:p>
        </p:txBody>
      </p:sp>
      <p:cxnSp>
        <p:nvCxnSpPr>
          <p:cNvPr id="4" name="Straight Connector 3">
            <a:extLst>
              <a:ext uri="{FF2B5EF4-FFF2-40B4-BE49-F238E27FC236}">
                <a16:creationId xmlns:a16="http://schemas.microsoft.com/office/drawing/2014/main" id="{21D679FF-AC00-4280-ABA6-C132D5F839BC}"/>
              </a:ext>
            </a:extLst>
          </p:cNvPr>
          <p:cNvCxnSpPr>
            <a:cxnSpLocks/>
          </p:cNvCxnSpPr>
          <p:nvPr/>
        </p:nvCxnSpPr>
        <p:spPr>
          <a:xfrm>
            <a:off x="859535" y="3163824"/>
            <a:ext cx="21690203" cy="0"/>
          </a:xfrm>
          <a:prstGeom prst="line">
            <a:avLst/>
          </a:prstGeom>
          <a:ln w="50800">
            <a:solidFill>
              <a:srgbClr val="F9EBEB"/>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209C202-C4ED-4422-9B80-A56F0FE35457}"/>
              </a:ext>
            </a:extLst>
          </p:cNvPr>
          <p:cNvSpPr txBox="1"/>
          <p:nvPr/>
        </p:nvSpPr>
        <p:spPr>
          <a:xfrm>
            <a:off x="859535" y="3675888"/>
            <a:ext cx="21616417" cy="4391202"/>
          </a:xfrm>
          <a:prstGeom prst="rect">
            <a:avLst/>
          </a:prstGeom>
          <a:noFill/>
        </p:spPr>
        <p:txBody>
          <a:bodyPr wrap="square" rtlCol="0">
            <a:spAutoFit/>
          </a:bodyPr>
          <a:lstStyle/>
          <a:p>
            <a:pPr>
              <a:lnSpc>
                <a:spcPct val="107000"/>
              </a:lnSpc>
              <a:spcAft>
                <a:spcPts val="800"/>
              </a:spcAft>
            </a:pPr>
            <a:r>
              <a:rPr lang="en-AU" sz="6600" b="1" baseline="30000" dirty="0">
                <a:solidFill>
                  <a:srgbClr val="FDF9F9"/>
                </a:solidFill>
                <a:effectLst>
                  <a:outerShdw blurRad="50800" dist="38100" dir="2700000" algn="tl" rotWithShape="0">
                    <a:prstClr val="black">
                      <a:alpha val="40000"/>
                    </a:prstClr>
                  </a:outerShdw>
                </a:effectLst>
                <a:cs typeface="Times New Roman" panose="02020603050405020304" pitchFamily="18" charset="0"/>
              </a:rPr>
              <a:t>3</a:t>
            </a:r>
            <a: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 He will not let you stumble;</a:t>
            </a:r>
            <a:b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    the one who watches over you will not slumber.</a:t>
            </a:r>
            <a:b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br>
            <a:r>
              <a:rPr lang="en-AU" sz="6600" b="1" baseline="30000" dirty="0">
                <a:solidFill>
                  <a:srgbClr val="FDF9F9"/>
                </a:solidFill>
                <a:effectLst>
                  <a:outerShdw blurRad="50800" dist="38100" dir="2700000" algn="tl" rotWithShape="0">
                    <a:prstClr val="black">
                      <a:alpha val="40000"/>
                    </a:prstClr>
                  </a:outerShdw>
                </a:effectLst>
                <a:cs typeface="Times New Roman" panose="02020603050405020304" pitchFamily="18" charset="0"/>
              </a:rPr>
              <a:t>4</a:t>
            </a:r>
            <a: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 Indeed, he who watches over Israel</a:t>
            </a:r>
            <a:b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br>
            <a:r>
              <a:rPr lang="en-AU" sz="6600" b="1" dirty="0">
                <a:solidFill>
                  <a:srgbClr val="FDF9F9"/>
                </a:solidFill>
                <a:effectLst>
                  <a:outerShdw blurRad="50800" dist="38100" dir="2700000" algn="tl" rotWithShape="0">
                    <a:prstClr val="black">
                      <a:alpha val="40000"/>
                    </a:prstClr>
                  </a:outerShdw>
                </a:effectLst>
                <a:cs typeface="Times New Roman" panose="02020603050405020304" pitchFamily="18" charset="0"/>
              </a:rPr>
              <a:t>    never slumbers or sleeps. </a:t>
            </a:r>
          </a:p>
        </p:txBody>
      </p:sp>
    </p:spTree>
    <p:extLst>
      <p:ext uri="{BB962C8B-B14F-4D97-AF65-F5344CB8AC3E}">
        <p14:creationId xmlns:p14="http://schemas.microsoft.com/office/powerpoint/2010/main" val="15948982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TotalTime>
  <Words>424</Words>
  <Application>Microsoft Office PowerPoint</Application>
  <PresentationFormat>Custom</PresentationFormat>
  <Paragraphs>36</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Gotham Bold</vt:lpstr>
      <vt:lpstr>Have Heart Two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Stott</dc:creator>
  <cp:lastModifiedBy>Amy Stott</cp:lastModifiedBy>
  <cp:revision>5</cp:revision>
  <dcterms:created xsi:type="dcterms:W3CDTF">2020-09-19T23:08:52Z</dcterms:created>
  <dcterms:modified xsi:type="dcterms:W3CDTF">2020-09-19T23:52:08Z</dcterms:modified>
</cp:coreProperties>
</file>