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5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54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43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96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498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33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91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11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82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56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267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12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95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7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9019-2336-42C9-9637-00DDA9F713D8}" type="datetimeFigureOut">
              <a:rPr lang="en-AU" smtClean="0"/>
              <a:t>1/08/2020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BA9173-803D-4FB1-A305-FDAD3C18F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6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o me?... ;-) | Emoji faces, Emoticon, Emoji">
            <a:extLst>
              <a:ext uri="{FF2B5EF4-FFF2-40B4-BE49-F238E27FC236}">
                <a16:creationId xmlns:a16="http://schemas.microsoft.com/office/drawing/2014/main" id="{BD9ED0B4-887B-4B3D-A618-B003B87D0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590800"/>
            <a:ext cx="4091120" cy="409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5B77B-AAA4-45D3-96CE-0D49B3A79DF1}"/>
              </a:ext>
            </a:extLst>
          </p:cNvPr>
          <p:cNvSpPr txBox="1"/>
          <p:nvPr/>
        </p:nvSpPr>
        <p:spPr>
          <a:xfrm>
            <a:off x="1600200" y="413847"/>
            <a:ext cx="7546249" cy="255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300"/>
              </a:lnSpc>
            </a:pPr>
            <a:r>
              <a:rPr lang="en-AU" sz="30000" dirty="0">
                <a:latin typeface="Have Heart Two" pitchFamily="2" charset="0"/>
              </a:rPr>
              <a:t>Who, Me?</a:t>
            </a:r>
          </a:p>
        </p:txBody>
      </p:sp>
    </p:spTree>
    <p:extLst>
      <p:ext uri="{BB962C8B-B14F-4D97-AF65-F5344CB8AC3E}">
        <p14:creationId xmlns:p14="http://schemas.microsoft.com/office/powerpoint/2010/main" val="416941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A1C68-181E-47E0-871E-01BF6126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b="1" dirty="0">
                <a:solidFill>
                  <a:srgbClr val="699841"/>
                </a:solidFill>
              </a:rPr>
              <a:t>1 Corinthians 14:26</a:t>
            </a:r>
            <a:br>
              <a:rPr lang="en-AU" dirty="0">
                <a:solidFill>
                  <a:srgbClr val="699841"/>
                </a:solidFill>
              </a:rPr>
            </a:br>
            <a:r>
              <a:rPr lang="en-AU" sz="1800" i="1" dirty="0">
                <a:solidFill>
                  <a:srgbClr val="699841"/>
                </a:solidFill>
              </a:rPr>
              <a:t>The Passion Translation</a:t>
            </a:r>
            <a:endParaRPr lang="en-AU" i="1" dirty="0">
              <a:solidFill>
                <a:srgbClr val="69984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D9413-D864-4F10-A3E1-C45DC172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Beloved friends,</a:t>
            </a:r>
            <a:r>
              <a:rPr lang="en-A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does all this imply? When you conduct your meetings, you should always let everything be done to build up the church family. Whether you share a song of praise, a teaching, a divine revelation, or a tongue and interpretation, let each one contribute what strengthens others.</a:t>
            </a:r>
          </a:p>
        </p:txBody>
      </p:sp>
    </p:spTree>
    <p:extLst>
      <p:ext uri="{BB962C8B-B14F-4D97-AF65-F5344CB8AC3E}">
        <p14:creationId xmlns:p14="http://schemas.microsoft.com/office/powerpoint/2010/main" val="271606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A1C68-181E-47E0-871E-01BF6126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b="1" dirty="0">
                <a:solidFill>
                  <a:srgbClr val="699841"/>
                </a:solidFill>
              </a:rPr>
              <a:t>Philippians 2:3-4</a:t>
            </a:r>
            <a:br>
              <a:rPr lang="en-AU" dirty="0">
                <a:solidFill>
                  <a:srgbClr val="699841"/>
                </a:solidFill>
              </a:rPr>
            </a:br>
            <a:r>
              <a:rPr lang="en-AU" sz="1800" i="1" dirty="0">
                <a:solidFill>
                  <a:srgbClr val="699841"/>
                </a:solidFill>
              </a:rPr>
              <a:t>New International Version</a:t>
            </a:r>
            <a:endParaRPr lang="en-AU" i="1" dirty="0">
              <a:solidFill>
                <a:srgbClr val="69984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D9413-D864-4F10-A3E1-C45DC172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3200" b="1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 Instead of being motivated by selfish ambition or vanity, each of you should, in humility, be moved to treat one another as more important than yourself. </a:t>
            </a:r>
            <a:r>
              <a:rPr lang="en-AU" sz="3200" b="1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AU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 Each of you should be concerned not only about your own interests, but about the interests of others as well.</a:t>
            </a:r>
          </a:p>
        </p:txBody>
      </p:sp>
    </p:spTree>
    <p:extLst>
      <p:ext uri="{BB962C8B-B14F-4D97-AF65-F5344CB8AC3E}">
        <p14:creationId xmlns:p14="http://schemas.microsoft.com/office/powerpoint/2010/main" val="211598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A1C68-181E-47E0-871E-01BF6126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b="1" dirty="0">
                <a:solidFill>
                  <a:srgbClr val="699841"/>
                </a:solidFill>
              </a:rPr>
              <a:t>Hebrews 10:25</a:t>
            </a:r>
            <a:br>
              <a:rPr lang="en-AU" dirty="0">
                <a:solidFill>
                  <a:srgbClr val="699841"/>
                </a:solidFill>
              </a:rPr>
            </a:br>
            <a:r>
              <a:rPr lang="en-AU" sz="1800" i="1" dirty="0">
                <a:solidFill>
                  <a:srgbClr val="699841"/>
                </a:solidFill>
              </a:rPr>
              <a:t>New Living Translation</a:t>
            </a:r>
            <a:endParaRPr lang="en-AU" i="1" dirty="0">
              <a:solidFill>
                <a:srgbClr val="69984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D9413-D864-4F10-A3E1-C45DC1724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let us not neglect our meeting together, as some people do, but encourage one another, especially now that the day of his return is drawing near.</a:t>
            </a:r>
            <a:endParaRPr lang="en-AU" sz="4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7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34BD0-0A46-4C2B-8370-2D4FC61A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17" y="951411"/>
            <a:ext cx="7045808" cy="4955178"/>
          </a:xfrm>
        </p:spPr>
        <p:txBody>
          <a:bodyPr>
            <a:normAutofit fontScale="90000"/>
          </a:bodyPr>
          <a:lstStyle/>
          <a:p>
            <a:pPr algn="ctr">
              <a:spcAft>
                <a:spcPts val="1800"/>
              </a:spcAft>
            </a:pPr>
            <a:br>
              <a:rPr lang="en-AU" dirty="0"/>
            </a:br>
            <a:r>
              <a:rPr lang="en-AU" sz="7200" b="1" u="sng" dirty="0"/>
              <a:t>CONSUMER </a:t>
            </a:r>
            <a:br>
              <a:rPr lang="en-AU" sz="7200" dirty="0"/>
            </a:br>
            <a:r>
              <a:rPr lang="en-AU" sz="7200" dirty="0"/>
              <a:t> </a:t>
            </a:r>
            <a:br>
              <a:rPr lang="en-AU" sz="7200" dirty="0"/>
            </a:br>
            <a:br>
              <a:rPr lang="en-AU" sz="7200" dirty="0"/>
            </a:br>
            <a:r>
              <a:rPr lang="en-AU" sz="7200" b="1" u="sng" dirty="0"/>
              <a:t>CONTRIBUTOR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A896CA2-74D1-4021-B8FA-F3CD2D5520B6}"/>
              </a:ext>
            </a:extLst>
          </p:cNvPr>
          <p:cNvSpPr/>
          <p:nvPr/>
        </p:nvSpPr>
        <p:spPr>
          <a:xfrm>
            <a:off x="3722803" y="2987584"/>
            <a:ext cx="920035" cy="1123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Carey Nieuwhof on Why Most Churches Don&amp;#x27;t Break The 200 ...">
            <a:extLst>
              <a:ext uri="{FF2B5EF4-FFF2-40B4-BE49-F238E27FC236}">
                <a16:creationId xmlns:a16="http://schemas.microsoft.com/office/drawing/2014/main" id="{2FA18B46-F63A-47C3-9A5B-20D98CF6D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4" y="1824473"/>
            <a:ext cx="3302181" cy="3302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6CD891-B368-496C-BBC2-15FC49095EDA}"/>
              </a:ext>
            </a:extLst>
          </p:cNvPr>
          <p:cNvSpPr txBox="1"/>
          <p:nvPr/>
        </p:nvSpPr>
        <p:spPr>
          <a:xfrm>
            <a:off x="7705723" y="4146371"/>
            <a:ext cx="3302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Have Heart Two" pitchFamily="2" charset="0"/>
              </a:rPr>
              <a:t>Carey Nieuwhof</a:t>
            </a:r>
          </a:p>
        </p:txBody>
      </p:sp>
    </p:spTree>
    <p:extLst>
      <p:ext uri="{BB962C8B-B14F-4D97-AF65-F5344CB8AC3E}">
        <p14:creationId xmlns:p14="http://schemas.microsoft.com/office/powerpoint/2010/main" val="28118555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708</TotalTime>
  <Words>175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Have Heart Two</vt:lpstr>
      <vt:lpstr>Trebuchet MS</vt:lpstr>
      <vt:lpstr>Wingdings 3</vt:lpstr>
      <vt:lpstr>Facet</vt:lpstr>
      <vt:lpstr>PowerPoint Presentation</vt:lpstr>
      <vt:lpstr>1 Corinthians 14:26 The Passion Translation</vt:lpstr>
      <vt:lpstr>Philippians 2:3-4 New International Version</vt:lpstr>
      <vt:lpstr>Hebrews 10:25 New Living Translation</vt:lpstr>
      <vt:lpstr> CONSUMER     CONTRIBUTOR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Stott</dc:creator>
  <cp:lastModifiedBy>Amy Stott</cp:lastModifiedBy>
  <cp:revision>5</cp:revision>
  <dcterms:created xsi:type="dcterms:W3CDTF">2020-08-01T12:40:27Z</dcterms:created>
  <dcterms:modified xsi:type="dcterms:W3CDTF">2020-08-02T00:28:56Z</dcterms:modified>
</cp:coreProperties>
</file>