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98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99019-2336-42C9-9637-00DDA9F713D8}" type="datetimeFigureOut">
              <a:rPr lang="en-AU" smtClean="0"/>
              <a:t>1/08/2020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173-803D-4FB1-A305-FDAD3C18F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43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99019-2336-42C9-9637-00DDA9F713D8}" type="datetimeFigureOut">
              <a:rPr lang="en-AU" smtClean="0"/>
              <a:t>1/08/2020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173-803D-4FB1-A305-FDAD3C18F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7515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99019-2336-42C9-9637-00DDA9F713D8}" type="datetimeFigureOut">
              <a:rPr lang="en-AU" smtClean="0"/>
              <a:t>1/08/2020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173-803D-4FB1-A305-FDAD3C18F1C3}" type="slidenum">
              <a:rPr lang="en-AU" smtClean="0"/>
              <a:t>‹#›</a:t>
            </a:fld>
            <a:endParaRPr lang="en-A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0548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99019-2336-42C9-9637-00DDA9F713D8}" type="datetimeFigureOut">
              <a:rPr lang="en-AU" smtClean="0"/>
              <a:t>1/08/2020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173-803D-4FB1-A305-FDAD3C18F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9437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99019-2336-42C9-9637-00DDA9F713D8}" type="datetimeFigureOut">
              <a:rPr lang="en-AU" smtClean="0"/>
              <a:t>1/08/2020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173-803D-4FB1-A305-FDAD3C18F1C3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4969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99019-2336-42C9-9637-00DDA9F713D8}" type="datetimeFigureOut">
              <a:rPr lang="en-AU" smtClean="0"/>
              <a:t>1/08/2020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173-803D-4FB1-A305-FDAD3C18F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6498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99019-2336-42C9-9637-00DDA9F713D8}" type="datetimeFigureOut">
              <a:rPr lang="en-AU" smtClean="0"/>
              <a:t>1/08/2020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173-803D-4FB1-A305-FDAD3C18F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4330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99019-2336-42C9-9637-00DDA9F713D8}" type="datetimeFigureOut">
              <a:rPr lang="en-AU" smtClean="0"/>
              <a:t>1/08/2020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173-803D-4FB1-A305-FDAD3C18F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2910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99019-2336-42C9-9637-00DDA9F713D8}" type="datetimeFigureOut">
              <a:rPr lang="en-AU" smtClean="0"/>
              <a:t>1/08/2020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173-803D-4FB1-A305-FDAD3C18F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211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99019-2336-42C9-9637-00DDA9F713D8}" type="datetimeFigureOut">
              <a:rPr lang="en-AU" smtClean="0"/>
              <a:t>1/08/2020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173-803D-4FB1-A305-FDAD3C18F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682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99019-2336-42C9-9637-00DDA9F713D8}" type="datetimeFigureOut">
              <a:rPr lang="en-AU" smtClean="0"/>
              <a:t>1/08/2020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173-803D-4FB1-A305-FDAD3C18F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6563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99019-2336-42C9-9637-00DDA9F713D8}" type="datetimeFigureOut">
              <a:rPr lang="en-AU" smtClean="0"/>
              <a:t>1/08/2020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173-803D-4FB1-A305-FDAD3C18F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267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99019-2336-42C9-9637-00DDA9F713D8}" type="datetimeFigureOut">
              <a:rPr lang="en-AU" smtClean="0"/>
              <a:t>1/08/2020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173-803D-4FB1-A305-FDAD3C18F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8128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99019-2336-42C9-9637-00DDA9F713D8}" type="datetimeFigureOut">
              <a:rPr lang="en-AU" smtClean="0"/>
              <a:t>1/08/2020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173-803D-4FB1-A305-FDAD3C18F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726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99019-2336-42C9-9637-00DDA9F713D8}" type="datetimeFigureOut">
              <a:rPr lang="en-AU" smtClean="0"/>
              <a:t>1/08/2020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173-803D-4FB1-A305-FDAD3C18F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7953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99019-2336-42C9-9637-00DDA9F713D8}" type="datetimeFigureOut">
              <a:rPr lang="en-AU" smtClean="0"/>
              <a:t>1/08/2020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A9173-803D-4FB1-A305-FDAD3C18F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9734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99019-2336-42C9-9637-00DDA9F713D8}" type="datetimeFigureOut">
              <a:rPr lang="en-AU" smtClean="0"/>
              <a:t>1/08/2020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4BA9173-803D-4FB1-A305-FDAD3C18F1C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964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o me?... ;-) | Emoji faces, Emoticon, Emoji">
            <a:extLst>
              <a:ext uri="{FF2B5EF4-FFF2-40B4-BE49-F238E27FC236}">
                <a16:creationId xmlns:a16="http://schemas.microsoft.com/office/drawing/2014/main" id="{BD9ED0B4-887B-4B3D-A618-B003B87D0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838" y="2590800"/>
            <a:ext cx="4091120" cy="409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555B77B-AAA4-45D3-96CE-0D49B3A79DF1}"/>
              </a:ext>
            </a:extLst>
          </p:cNvPr>
          <p:cNvSpPr txBox="1"/>
          <p:nvPr/>
        </p:nvSpPr>
        <p:spPr>
          <a:xfrm>
            <a:off x="1600200" y="413847"/>
            <a:ext cx="7546249" cy="255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300"/>
              </a:lnSpc>
            </a:pPr>
            <a:r>
              <a:rPr lang="en-AU" sz="30000" dirty="0">
                <a:latin typeface="Have Heart Two" pitchFamily="2" charset="0"/>
              </a:rPr>
              <a:t>Who, Me?</a:t>
            </a:r>
          </a:p>
        </p:txBody>
      </p:sp>
    </p:spTree>
    <p:extLst>
      <p:ext uri="{BB962C8B-B14F-4D97-AF65-F5344CB8AC3E}">
        <p14:creationId xmlns:p14="http://schemas.microsoft.com/office/powerpoint/2010/main" val="4169412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A1C68-181E-47E0-871E-01BF6126C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400" b="1" dirty="0">
                <a:solidFill>
                  <a:srgbClr val="699841"/>
                </a:solidFill>
              </a:rPr>
              <a:t>1 Corinthians 14:26</a:t>
            </a:r>
            <a:br>
              <a:rPr lang="en-AU" dirty="0">
                <a:solidFill>
                  <a:srgbClr val="699841"/>
                </a:solidFill>
              </a:rPr>
            </a:br>
            <a:r>
              <a:rPr lang="en-AU" sz="1800" i="1" dirty="0">
                <a:solidFill>
                  <a:srgbClr val="699841"/>
                </a:solidFill>
              </a:rPr>
              <a:t>The Passion Translation</a:t>
            </a:r>
            <a:endParaRPr lang="en-AU" i="1" dirty="0">
              <a:solidFill>
                <a:srgbClr val="69984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D9413-D864-4F10-A3E1-C45DC1724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AU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Beloved friends,</a:t>
            </a:r>
            <a:r>
              <a:rPr lang="en-AU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what does all this imply? When you conduct your meetings, you should always let everything be done to build up the church family. Whether you share a song of praise, a teaching, a divine revelation, or a tongue and interpretation, let each one contribute what strengthens others.</a:t>
            </a:r>
          </a:p>
        </p:txBody>
      </p:sp>
    </p:spTree>
    <p:extLst>
      <p:ext uri="{BB962C8B-B14F-4D97-AF65-F5344CB8AC3E}">
        <p14:creationId xmlns:p14="http://schemas.microsoft.com/office/powerpoint/2010/main" val="2716064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A1C68-181E-47E0-871E-01BF6126C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400" b="1" dirty="0">
                <a:solidFill>
                  <a:srgbClr val="699841"/>
                </a:solidFill>
              </a:rPr>
              <a:t>Philippians 2:3-4</a:t>
            </a:r>
            <a:br>
              <a:rPr lang="en-AU" dirty="0">
                <a:solidFill>
                  <a:srgbClr val="699841"/>
                </a:solidFill>
              </a:rPr>
            </a:br>
            <a:r>
              <a:rPr lang="en-AU" sz="1800" i="1" dirty="0">
                <a:solidFill>
                  <a:srgbClr val="699841"/>
                </a:solidFill>
              </a:rPr>
              <a:t>New International Version</a:t>
            </a:r>
            <a:endParaRPr lang="en-AU" i="1" dirty="0">
              <a:solidFill>
                <a:srgbClr val="69984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D9413-D864-4F10-A3E1-C45DC1724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AU" sz="3200" b="1" baseline="30000" dirty="0"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AU" sz="3200" b="1" dirty="0">
                <a:latin typeface="Calibri" panose="020F0502020204030204" pitchFamily="34" charset="0"/>
                <a:cs typeface="Times New Roman" panose="02020603050405020304" pitchFamily="18" charset="0"/>
              </a:rPr>
              <a:t> Instead of being motivated by selfish ambition or vanity, each of you should, in humility, be moved to treat one another as more important than yourself. </a:t>
            </a:r>
            <a:r>
              <a:rPr lang="en-AU" sz="3200" b="1" baseline="30000" dirty="0"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AU" sz="3200" b="1" dirty="0">
                <a:latin typeface="Calibri" panose="020F0502020204030204" pitchFamily="34" charset="0"/>
                <a:cs typeface="Times New Roman" panose="02020603050405020304" pitchFamily="18" charset="0"/>
              </a:rPr>
              <a:t> Each of you should be concerned not only about your own interests, but about the interests of others as well.</a:t>
            </a:r>
          </a:p>
        </p:txBody>
      </p:sp>
    </p:spTree>
    <p:extLst>
      <p:ext uri="{BB962C8B-B14F-4D97-AF65-F5344CB8AC3E}">
        <p14:creationId xmlns:p14="http://schemas.microsoft.com/office/powerpoint/2010/main" val="2115987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A1C68-181E-47E0-871E-01BF6126C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400" b="1" dirty="0">
                <a:solidFill>
                  <a:srgbClr val="699841"/>
                </a:solidFill>
              </a:rPr>
              <a:t>Hebrews 10:25</a:t>
            </a:r>
            <a:br>
              <a:rPr lang="en-AU" dirty="0">
                <a:solidFill>
                  <a:srgbClr val="699841"/>
                </a:solidFill>
              </a:rPr>
            </a:br>
            <a:r>
              <a:rPr lang="en-AU" sz="1800" i="1" dirty="0">
                <a:solidFill>
                  <a:srgbClr val="699841"/>
                </a:solidFill>
              </a:rPr>
              <a:t>New Living Translation</a:t>
            </a:r>
            <a:endParaRPr lang="en-AU" i="1" dirty="0">
              <a:solidFill>
                <a:srgbClr val="69984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D9413-D864-4F10-A3E1-C45DC1724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AU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 let us not neglect our meeting together, as some people do, but encourage one another, especially now that the day of his return is drawing near.</a:t>
            </a:r>
            <a:endParaRPr lang="en-AU" sz="48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674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34BD0-0A46-4C2B-8370-2D4FC61A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917" y="951411"/>
            <a:ext cx="7045808" cy="4955178"/>
          </a:xfrm>
        </p:spPr>
        <p:txBody>
          <a:bodyPr>
            <a:normAutofit fontScale="90000"/>
          </a:bodyPr>
          <a:lstStyle/>
          <a:p>
            <a:pPr algn="ctr">
              <a:spcAft>
                <a:spcPts val="1800"/>
              </a:spcAft>
            </a:pPr>
            <a:br>
              <a:rPr lang="en-AU" dirty="0"/>
            </a:br>
            <a:r>
              <a:rPr lang="en-AU" sz="7200" b="1" u="sng" dirty="0"/>
              <a:t>CONSUMER </a:t>
            </a:r>
            <a:br>
              <a:rPr lang="en-AU" sz="7200" dirty="0"/>
            </a:br>
            <a:r>
              <a:rPr lang="en-AU" sz="7200" dirty="0"/>
              <a:t> </a:t>
            </a:r>
            <a:br>
              <a:rPr lang="en-AU" sz="7200" dirty="0"/>
            </a:br>
            <a:br>
              <a:rPr lang="en-AU" sz="7200" dirty="0"/>
            </a:br>
            <a:r>
              <a:rPr lang="en-AU" sz="7200" b="1" u="sng" dirty="0"/>
              <a:t>CONTRIBUTOR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BA896CA2-74D1-4021-B8FA-F3CD2D5520B6}"/>
              </a:ext>
            </a:extLst>
          </p:cNvPr>
          <p:cNvSpPr/>
          <p:nvPr/>
        </p:nvSpPr>
        <p:spPr>
          <a:xfrm>
            <a:off x="3722803" y="2987584"/>
            <a:ext cx="920035" cy="1123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050" name="Picture 2" descr="Carey Nieuwhof on Why Most Churches Don&amp;#x27;t Break The 200 ...">
            <a:extLst>
              <a:ext uri="{FF2B5EF4-FFF2-40B4-BE49-F238E27FC236}">
                <a16:creationId xmlns:a16="http://schemas.microsoft.com/office/drawing/2014/main" id="{2FA18B46-F63A-47C3-9A5B-20D98CF6D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724" y="1824473"/>
            <a:ext cx="3302181" cy="33021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E6CD891-B368-496C-BBC2-15FC49095EDA}"/>
              </a:ext>
            </a:extLst>
          </p:cNvPr>
          <p:cNvSpPr txBox="1"/>
          <p:nvPr/>
        </p:nvSpPr>
        <p:spPr>
          <a:xfrm>
            <a:off x="7705723" y="4146371"/>
            <a:ext cx="33021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>
                <a:solidFill>
                  <a:schemeClr val="bg1"/>
                </a:solidFill>
                <a:latin typeface="Have Heart Two" pitchFamily="2" charset="0"/>
              </a:rPr>
              <a:t>Carey Nieuwhof</a:t>
            </a:r>
          </a:p>
        </p:txBody>
      </p:sp>
    </p:spTree>
    <p:extLst>
      <p:ext uri="{BB962C8B-B14F-4D97-AF65-F5344CB8AC3E}">
        <p14:creationId xmlns:p14="http://schemas.microsoft.com/office/powerpoint/2010/main" val="28118555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708</TotalTime>
  <Words>175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Have Heart Two</vt:lpstr>
      <vt:lpstr>Trebuchet MS</vt:lpstr>
      <vt:lpstr>Wingdings 3</vt:lpstr>
      <vt:lpstr>Facet</vt:lpstr>
      <vt:lpstr>PowerPoint Presentation</vt:lpstr>
      <vt:lpstr>1 Corinthians 14:26 The Passion Translation</vt:lpstr>
      <vt:lpstr>Philippians 2:3-4 New International Version</vt:lpstr>
      <vt:lpstr>Hebrews 10:25 New Living Translation</vt:lpstr>
      <vt:lpstr> CONSUMER     CONTRIBUTOR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Stott</dc:creator>
  <cp:lastModifiedBy>Amy Stott</cp:lastModifiedBy>
  <cp:revision>5</cp:revision>
  <dcterms:created xsi:type="dcterms:W3CDTF">2020-08-01T12:40:27Z</dcterms:created>
  <dcterms:modified xsi:type="dcterms:W3CDTF">2020-08-02T00:28:56Z</dcterms:modified>
</cp:coreProperties>
</file>