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7" r:id="rId6"/>
    <p:sldId id="263" r:id="rId7"/>
    <p:sldId id="264" r:id="rId8"/>
    <p:sldId id="265" r:id="rId9"/>
    <p:sldId id="266" r:id="rId10"/>
    <p:sldId id="26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9" autoAdjust="0"/>
    <p:restoredTop sz="94660"/>
  </p:normalViewPr>
  <p:slideViewPr>
    <p:cSldViewPr>
      <p:cViewPr varScale="1">
        <p:scale>
          <a:sx n="104" d="100"/>
          <a:sy n="104" d="100"/>
        </p:scale>
        <p:origin x="70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5F891F0-F896-46F4-ADC9-640033B939B3}"/>
              </a:ext>
            </a:extLst>
          </p:cNvPr>
          <p:cNvSpPr>
            <a:spLocks noGrp="1"/>
          </p:cNvSpPr>
          <p:nvPr>
            <p:ph type="dt" sz="half" idx="10"/>
          </p:nvPr>
        </p:nvSpPr>
        <p:spPr/>
        <p:txBody>
          <a:bodyPr/>
          <a:lstStyle>
            <a:lvl1pPr>
              <a:defRPr/>
            </a:lvl1pPr>
          </a:lstStyle>
          <a:p>
            <a:pPr>
              <a:defRPr/>
            </a:pPr>
            <a:fld id="{45D5994D-A2FF-4F52-A34B-9AB6373A9C5F}" type="datetimeFigureOut">
              <a:rPr lang="en-US"/>
              <a:pPr>
                <a:defRPr/>
              </a:pPr>
              <a:t>7/26/2020</a:t>
            </a:fld>
            <a:endParaRPr lang="en-US"/>
          </a:p>
        </p:txBody>
      </p:sp>
      <p:sp>
        <p:nvSpPr>
          <p:cNvPr id="5" name="Footer Placeholder 4">
            <a:extLst>
              <a:ext uri="{FF2B5EF4-FFF2-40B4-BE49-F238E27FC236}">
                <a16:creationId xmlns:a16="http://schemas.microsoft.com/office/drawing/2014/main" id="{76A48772-4AC2-48DB-9F90-175C753CD2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C73626-DB17-4C4A-9D99-52C40C55DC80}"/>
              </a:ext>
            </a:extLst>
          </p:cNvPr>
          <p:cNvSpPr>
            <a:spLocks noGrp="1"/>
          </p:cNvSpPr>
          <p:nvPr>
            <p:ph type="sldNum" sz="quarter" idx="12"/>
          </p:nvPr>
        </p:nvSpPr>
        <p:spPr/>
        <p:txBody>
          <a:bodyPr/>
          <a:lstStyle>
            <a:lvl1pPr>
              <a:defRPr/>
            </a:lvl1pPr>
          </a:lstStyle>
          <a:p>
            <a:fld id="{DA081984-D05C-4F2E-939A-1F550876EDED}" type="slidenum">
              <a:rPr lang="en-US" altLang="en-US"/>
              <a:pPr/>
              <a:t>‹#›</a:t>
            </a:fld>
            <a:endParaRPr lang="en-US" altLang="en-US"/>
          </a:p>
        </p:txBody>
      </p:sp>
    </p:spTree>
    <p:extLst>
      <p:ext uri="{BB962C8B-B14F-4D97-AF65-F5344CB8AC3E}">
        <p14:creationId xmlns:p14="http://schemas.microsoft.com/office/powerpoint/2010/main" val="63701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FEF50-C3A6-41F4-BB59-E92CF8314470}"/>
              </a:ext>
            </a:extLst>
          </p:cNvPr>
          <p:cNvSpPr>
            <a:spLocks noGrp="1"/>
          </p:cNvSpPr>
          <p:nvPr>
            <p:ph type="dt" sz="half" idx="10"/>
          </p:nvPr>
        </p:nvSpPr>
        <p:spPr/>
        <p:txBody>
          <a:bodyPr/>
          <a:lstStyle>
            <a:lvl1pPr>
              <a:defRPr/>
            </a:lvl1pPr>
          </a:lstStyle>
          <a:p>
            <a:pPr>
              <a:defRPr/>
            </a:pPr>
            <a:fld id="{C78BFB68-B4A2-4A84-95EE-BBEDDC96B0D1}" type="datetimeFigureOut">
              <a:rPr lang="en-US"/>
              <a:pPr>
                <a:defRPr/>
              </a:pPr>
              <a:t>7/26/2020</a:t>
            </a:fld>
            <a:endParaRPr lang="en-US"/>
          </a:p>
        </p:txBody>
      </p:sp>
      <p:sp>
        <p:nvSpPr>
          <p:cNvPr id="5" name="Footer Placeholder 4">
            <a:extLst>
              <a:ext uri="{FF2B5EF4-FFF2-40B4-BE49-F238E27FC236}">
                <a16:creationId xmlns:a16="http://schemas.microsoft.com/office/drawing/2014/main" id="{A035A94C-612F-471D-8AE0-398E65598C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1766F5-B0DE-4B44-89F0-83C5988BA215}"/>
              </a:ext>
            </a:extLst>
          </p:cNvPr>
          <p:cNvSpPr>
            <a:spLocks noGrp="1"/>
          </p:cNvSpPr>
          <p:nvPr>
            <p:ph type="sldNum" sz="quarter" idx="12"/>
          </p:nvPr>
        </p:nvSpPr>
        <p:spPr/>
        <p:txBody>
          <a:bodyPr/>
          <a:lstStyle>
            <a:lvl1pPr>
              <a:defRPr/>
            </a:lvl1pPr>
          </a:lstStyle>
          <a:p>
            <a:fld id="{C1704F74-5727-437C-A01E-3BDB84E272DB}" type="slidenum">
              <a:rPr lang="en-US" altLang="en-US"/>
              <a:pPr/>
              <a:t>‹#›</a:t>
            </a:fld>
            <a:endParaRPr lang="en-US" altLang="en-US"/>
          </a:p>
        </p:txBody>
      </p:sp>
    </p:spTree>
    <p:extLst>
      <p:ext uri="{BB962C8B-B14F-4D97-AF65-F5344CB8AC3E}">
        <p14:creationId xmlns:p14="http://schemas.microsoft.com/office/powerpoint/2010/main" val="294240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0CA67-ED4C-4FBC-905C-DF7CAEC44106}"/>
              </a:ext>
            </a:extLst>
          </p:cNvPr>
          <p:cNvSpPr>
            <a:spLocks noGrp="1"/>
          </p:cNvSpPr>
          <p:nvPr>
            <p:ph type="dt" sz="half" idx="10"/>
          </p:nvPr>
        </p:nvSpPr>
        <p:spPr/>
        <p:txBody>
          <a:bodyPr/>
          <a:lstStyle>
            <a:lvl1pPr>
              <a:defRPr/>
            </a:lvl1pPr>
          </a:lstStyle>
          <a:p>
            <a:pPr>
              <a:defRPr/>
            </a:pPr>
            <a:fld id="{162CF4C2-5D84-40C6-BC86-7EBA1E9BD305}" type="datetimeFigureOut">
              <a:rPr lang="en-US"/>
              <a:pPr>
                <a:defRPr/>
              </a:pPr>
              <a:t>7/26/2020</a:t>
            </a:fld>
            <a:endParaRPr lang="en-US"/>
          </a:p>
        </p:txBody>
      </p:sp>
      <p:sp>
        <p:nvSpPr>
          <p:cNvPr id="5" name="Footer Placeholder 4">
            <a:extLst>
              <a:ext uri="{FF2B5EF4-FFF2-40B4-BE49-F238E27FC236}">
                <a16:creationId xmlns:a16="http://schemas.microsoft.com/office/drawing/2014/main" id="{CFC4DA00-BD60-4A4C-BB42-83FF694469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738920-D7B0-47DF-926B-FAD79305DB1C}"/>
              </a:ext>
            </a:extLst>
          </p:cNvPr>
          <p:cNvSpPr>
            <a:spLocks noGrp="1"/>
          </p:cNvSpPr>
          <p:nvPr>
            <p:ph type="sldNum" sz="quarter" idx="12"/>
          </p:nvPr>
        </p:nvSpPr>
        <p:spPr/>
        <p:txBody>
          <a:bodyPr/>
          <a:lstStyle>
            <a:lvl1pPr>
              <a:defRPr/>
            </a:lvl1pPr>
          </a:lstStyle>
          <a:p>
            <a:fld id="{6F5F2634-B629-49D0-9421-569C8883B8A4}" type="slidenum">
              <a:rPr lang="en-US" altLang="en-US"/>
              <a:pPr/>
              <a:t>‹#›</a:t>
            </a:fld>
            <a:endParaRPr lang="en-US" altLang="en-US"/>
          </a:p>
        </p:txBody>
      </p:sp>
    </p:spTree>
    <p:extLst>
      <p:ext uri="{BB962C8B-B14F-4D97-AF65-F5344CB8AC3E}">
        <p14:creationId xmlns:p14="http://schemas.microsoft.com/office/powerpoint/2010/main" val="362001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7BB61-73EA-417E-AD81-CBB604E05AE8}"/>
              </a:ext>
            </a:extLst>
          </p:cNvPr>
          <p:cNvSpPr>
            <a:spLocks noGrp="1"/>
          </p:cNvSpPr>
          <p:nvPr>
            <p:ph type="dt" sz="half" idx="10"/>
          </p:nvPr>
        </p:nvSpPr>
        <p:spPr/>
        <p:txBody>
          <a:bodyPr/>
          <a:lstStyle>
            <a:lvl1pPr>
              <a:defRPr/>
            </a:lvl1pPr>
          </a:lstStyle>
          <a:p>
            <a:pPr>
              <a:defRPr/>
            </a:pPr>
            <a:fld id="{0B5F3DAE-4BEB-442D-B2B6-FE3E07DAA03A}" type="datetimeFigureOut">
              <a:rPr lang="en-US"/>
              <a:pPr>
                <a:defRPr/>
              </a:pPr>
              <a:t>7/26/2020</a:t>
            </a:fld>
            <a:endParaRPr lang="en-US"/>
          </a:p>
        </p:txBody>
      </p:sp>
      <p:sp>
        <p:nvSpPr>
          <p:cNvPr id="5" name="Footer Placeholder 4">
            <a:extLst>
              <a:ext uri="{FF2B5EF4-FFF2-40B4-BE49-F238E27FC236}">
                <a16:creationId xmlns:a16="http://schemas.microsoft.com/office/drawing/2014/main" id="{C082DC7E-B0C6-46B6-975B-4364BC1343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C8F966-792E-4A0A-BF1B-982A6D1CA973}"/>
              </a:ext>
            </a:extLst>
          </p:cNvPr>
          <p:cNvSpPr>
            <a:spLocks noGrp="1"/>
          </p:cNvSpPr>
          <p:nvPr>
            <p:ph type="sldNum" sz="quarter" idx="12"/>
          </p:nvPr>
        </p:nvSpPr>
        <p:spPr/>
        <p:txBody>
          <a:bodyPr/>
          <a:lstStyle>
            <a:lvl1pPr>
              <a:defRPr/>
            </a:lvl1pPr>
          </a:lstStyle>
          <a:p>
            <a:fld id="{002E1067-B3E2-4A4B-80B8-DC259FBF524E}" type="slidenum">
              <a:rPr lang="en-US" altLang="en-US"/>
              <a:pPr/>
              <a:t>‹#›</a:t>
            </a:fld>
            <a:endParaRPr lang="en-US" altLang="en-US"/>
          </a:p>
        </p:txBody>
      </p:sp>
    </p:spTree>
    <p:extLst>
      <p:ext uri="{BB962C8B-B14F-4D97-AF65-F5344CB8AC3E}">
        <p14:creationId xmlns:p14="http://schemas.microsoft.com/office/powerpoint/2010/main" val="157526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E89FFF-7D5F-4BF2-825A-345C48D6518E}"/>
              </a:ext>
            </a:extLst>
          </p:cNvPr>
          <p:cNvSpPr>
            <a:spLocks noGrp="1"/>
          </p:cNvSpPr>
          <p:nvPr>
            <p:ph type="dt" sz="half" idx="10"/>
          </p:nvPr>
        </p:nvSpPr>
        <p:spPr/>
        <p:txBody>
          <a:bodyPr/>
          <a:lstStyle>
            <a:lvl1pPr>
              <a:defRPr/>
            </a:lvl1pPr>
          </a:lstStyle>
          <a:p>
            <a:pPr>
              <a:defRPr/>
            </a:pPr>
            <a:fld id="{81CD9BAF-C6EB-430D-ADC9-B6877B9BE6B8}" type="datetimeFigureOut">
              <a:rPr lang="en-US"/>
              <a:pPr>
                <a:defRPr/>
              </a:pPr>
              <a:t>7/26/2020</a:t>
            </a:fld>
            <a:endParaRPr lang="en-US"/>
          </a:p>
        </p:txBody>
      </p:sp>
      <p:sp>
        <p:nvSpPr>
          <p:cNvPr id="5" name="Footer Placeholder 4">
            <a:extLst>
              <a:ext uri="{FF2B5EF4-FFF2-40B4-BE49-F238E27FC236}">
                <a16:creationId xmlns:a16="http://schemas.microsoft.com/office/drawing/2014/main" id="{9BCEDFAE-9732-4911-A021-EA7D58D6B1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250A64-38A0-4E8A-9D68-235A1B55B476}"/>
              </a:ext>
            </a:extLst>
          </p:cNvPr>
          <p:cNvSpPr>
            <a:spLocks noGrp="1"/>
          </p:cNvSpPr>
          <p:nvPr>
            <p:ph type="sldNum" sz="quarter" idx="12"/>
          </p:nvPr>
        </p:nvSpPr>
        <p:spPr/>
        <p:txBody>
          <a:bodyPr/>
          <a:lstStyle>
            <a:lvl1pPr>
              <a:defRPr/>
            </a:lvl1pPr>
          </a:lstStyle>
          <a:p>
            <a:fld id="{EBA5BD96-7764-46BF-8378-F0CA685ACA03}" type="slidenum">
              <a:rPr lang="en-US" altLang="en-US"/>
              <a:pPr/>
              <a:t>‹#›</a:t>
            </a:fld>
            <a:endParaRPr lang="en-US" altLang="en-US"/>
          </a:p>
        </p:txBody>
      </p:sp>
    </p:spTree>
    <p:extLst>
      <p:ext uri="{BB962C8B-B14F-4D97-AF65-F5344CB8AC3E}">
        <p14:creationId xmlns:p14="http://schemas.microsoft.com/office/powerpoint/2010/main" val="303727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4595FDB-C2A0-41E3-A039-6C2FA6CF094D}"/>
              </a:ext>
            </a:extLst>
          </p:cNvPr>
          <p:cNvSpPr>
            <a:spLocks noGrp="1"/>
          </p:cNvSpPr>
          <p:nvPr>
            <p:ph type="dt" sz="half" idx="10"/>
          </p:nvPr>
        </p:nvSpPr>
        <p:spPr/>
        <p:txBody>
          <a:bodyPr/>
          <a:lstStyle>
            <a:lvl1pPr>
              <a:defRPr/>
            </a:lvl1pPr>
          </a:lstStyle>
          <a:p>
            <a:pPr>
              <a:defRPr/>
            </a:pPr>
            <a:fld id="{2394D295-9C1D-400B-8D9F-5E5555CF78D0}" type="datetimeFigureOut">
              <a:rPr lang="en-US"/>
              <a:pPr>
                <a:defRPr/>
              </a:pPr>
              <a:t>7/26/2020</a:t>
            </a:fld>
            <a:endParaRPr lang="en-US"/>
          </a:p>
        </p:txBody>
      </p:sp>
      <p:sp>
        <p:nvSpPr>
          <p:cNvPr id="6" name="Footer Placeholder 4">
            <a:extLst>
              <a:ext uri="{FF2B5EF4-FFF2-40B4-BE49-F238E27FC236}">
                <a16:creationId xmlns:a16="http://schemas.microsoft.com/office/drawing/2014/main" id="{45779090-C39F-441B-8279-A8AF205CB2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2291FF-7A55-4AC3-BBF8-593CDEF8FB36}"/>
              </a:ext>
            </a:extLst>
          </p:cNvPr>
          <p:cNvSpPr>
            <a:spLocks noGrp="1"/>
          </p:cNvSpPr>
          <p:nvPr>
            <p:ph type="sldNum" sz="quarter" idx="12"/>
          </p:nvPr>
        </p:nvSpPr>
        <p:spPr/>
        <p:txBody>
          <a:bodyPr/>
          <a:lstStyle>
            <a:lvl1pPr>
              <a:defRPr/>
            </a:lvl1pPr>
          </a:lstStyle>
          <a:p>
            <a:fld id="{7CC8FFE8-0BE8-4B6F-85BA-73D70181AE9B}" type="slidenum">
              <a:rPr lang="en-US" altLang="en-US"/>
              <a:pPr/>
              <a:t>‹#›</a:t>
            </a:fld>
            <a:endParaRPr lang="en-US" altLang="en-US"/>
          </a:p>
        </p:txBody>
      </p:sp>
    </p:spTree>
    <p:extLst>
      <p:ext uri="{BB962C8B-B14F-4D97-AF65-F5344CB8AC3E}">
        <p14:creationId xmlns:p14="http://schemas.microsoft.com/office/powerpoint/2010/main" val="78383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B5D33AA-C43D-4080-BD1D-1CBBFF88E9AD}"/>
              </a:ext>
            </a:extLst>
          </p:cNvPr>
          <p:cNvSpPr>
            <a:spLocks noGrp="1"/>
          </p:cNvSpPr>
          <p:nvPr>
            <p:ph type="dt" sz="half" idx="10"/>
          </p:nvPr>
        </p:nvSpPr>
        <p:spPr/>
        <p:txBody>
          <a:bodyPr/>
          <a:lstStyle>
            <a:lvl1pPr>
              <a:defRPr/>
            </a:lvl1pPr>
          </a:lstStyle>
          <a:p>
            <a:pPr>
              <a:defRPr/>
            </a:pPr>
            <a:fld id="{836FC27B-0232-4719-8046-62A60965D74A}" type="datetimeFigureOut">
              <a:rPr lang="en-US"/>
              <a:pPr>
                <a:defRPr/>
              </a:pPr>
              <a:t>7/26/2020</a:t>
            </a:fld>
            <a:endParaRPr lang="en-US"/>
          </a:p>
        </p:txBody>
      </p:sp>
      <p:sp>
        <p:nvSpPr>
          <p:cNvPr id="8" name="Footer Placeholder 4">
            <a:extLst>
              <a:ext uri="{FF2B5EF4-FFF2-40B4-BE49-F238E27FC236}">
                <a16:creationId xmlns:a16="http://schemas.microsoft.com/office/drawing/2014/main" id="{D5D5BF88-0B09-433B-B6E9-3872C19D03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70A85F3-69E8-4DD0-B18C-1E886E0EE75C}"/>
              </a:ext>
            </a:extLst>
          </p:cNvPr>
          <p:cNvSpPr>
            <a:spLocks noGrp="1"/>
          </p:cNvSpPr>
          <p:nvPr>
            <p:ph type="sldNum" sz="quarter" idx="12"/>
          </p:nvPr>
        </p:nvSpPr>
        <p:spPr/>
        <p:txBody>
          <a:bodyPr/>
          <a:lstStyle>
            <a:lvl1pPr>
              <a:defRPr/>
            </a:lvl1pPr>
          </a:lstStyle>
          <a:p>
            <a:fld id="{C6B41E72-81D3-4A1B-87BA-761C1956E63C}" type="slidenum">
              <a:rPr lang="en-US" altLang="en-US"/>
              <a:pPr/>
              <a:t>‹#›</a:t>
            </a:fld>
            <a:endParaRPr lang="en-US" altLang="en-US"/>
          </a:p>
        </p:txBody>
      </p:sp>
    </p:spTree>
    <p:extLst>
      <p:ext uri="{BB962C8B-B14F-4D97-AF65-F5344CB8AC3E}">
        <p14:creationId xmlns:p14="http://schemas.microsoft.com/office/powerpoint/2010/main" val="297684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C2C2118-215E-4E5E-9CB0-30A05C38C135}"/>
              </a:ext>
            </a:extLst>
          </p:cNvPr>
          <p:cNvSpPr>
            <a:spLocks noGrp="1"/>
          </p:cNvSpPr>
          <p:nvPr>
            <p:ph type="dt" sz="half" idx="10"/>
          </p:nvPr>
        </p:nvSpPr>
        <p:spPr/>
        <p:txBody>
          <a:bodyPr/>
          <a:lstStyle>
            <a:lvl1pPr>
              <a:defRPr/>
            </a:lvl1pPr>
          </a:lstStyle>
          <a:p>
            <a:pPr>
              <a:defRPr/>
            </a:pPr>
            <a:fld id="{27F1AA56-2BD5-4721-ADC6-6C1AF2754B78}" type="datetimeFigureOut">
              <a:rPr lang="en-US"/>
              <a:pPr>
                <a:defRPr/>
              </a:pPr>
              <a:t>7/26/2020</a:t>
            </a:fld>
            <a:endParaRPr lang="en-US"/>
          </a:p>
        </p:txBody>
      </p:sp>
      <p:sp>
        <p:nvSpPr>
          <p:cNvPr id="4" name="Footer Placeholder 4">
            <a:extLst>
              <a:ext uri="{FF2B5EF4-FFF2-40B4-BE49-F238E27FC236}">
                <a16:creationId xmlns:a16="http://schemas.microsoft.com/office/drawing/2014/main" id="{DCC03ACA-52CB-4A87-A37A-98C63F741D8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8604A2-D0B3-49DA-8488-5045BD881AFF}"/>
              </a:ext>
            </a:extLst>
          </p:cNvPr>
          <p:cNvSpPr>
            <a:spLocks noGrp="1"/>
          </p:cNvSpPr>
          <p:nvPr>
            <p:ph type="sldNum" sz="quarter" idx="12"/>
          </p:nvPr>
        </p:nvSpPr>
        <p:spPr/>
        <p:txBody>
          <a:bodyPr/>
          <a:lstStyle>
            <a:lvl1pPr>
              <a:defRPr/>
            </a:lvl1pPr>
          </a:lstStyle>
          <a:p>
            <a:fld id="{8EAD7A77-0FB9-4C6C-9F06-95ACEE5710F6}" type="slidenum">
              <a:rPr lang="en-US" altLang="en-US"/>
              <a:pPr/>
              <a:t>‹#›</a:t>
            </a:fld>
            <a:endParaRPr lang="en-US" altLang="en-US"/>
          </a:p>
        </p:txBody>
      </p:sp>
    </p:spTree>
    <p:extLst>
      <p:ext uri="{BB962C8B-B14F-4D97-AF65-F5344CB8AC3E}">
        <p14:creationId xmlns:p14="http://schemas.microsoft.com/office/powerpoint/2010/main" val="16895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05A807-FA63-4819-B256-14DF3002D3C1}"/>
              </a:ext>
            </a:extLst>
          </p:cNvPr>
          <p:cNvSpPr>
            <a:spLocks noGrp="1"/>
          </p:cNvSpPr>
          <p:nvPr>
            <p:ph type="dt" sz="half" idx="10"/>
          </p:nvPr>
        </p:nvSpPr>
        <p:spPr/>
        <p:txBody>
          <a:bodyPr/>
          <a:lstStyle>
            <a:lvl1pPr>
              <a:defRPr/>
            </a:lvl1pPr>
          </a:lstStyle>
          <a:p>
            <a:pPr>
              <a:defRPr/>
            </a:pPr>
            <a:fld id="{840CFB55-625D-46CA-87FD-65AC75D09FFC}" type="datetimeFigureOut">
              <a:rPr lang="en-US"/>
              <a:pPr>
                <a:defRPr/>
              </a:pPr>
              <a:t>7/26/2020</a:t>
            </a:fld>
            <a:endParaRPr lang="en-US"/>
          </a:p>
        </p:txBody>
      </p:sp>
      <p:sp>
        <p:nvSpPr>
          <p:cNvPr id="3" name="Footer Placeholder 4">
            <a:extLst>
              <a:ext uri="{FF2B5EF4-FFF2-40B4-BE49-F238E27FC236}">
                <a16:creationId xmlns:a16="http://schemas.microsoft.com/office/drawing/2014/main" id="{89EAA7B8-54E8-4C63-9805-1A320EAD4B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B5AC28F-F52F-4A86-97D7-DF1B5797432B}"/>
              </a:ext>
            </a:extLst>
          </p:cNvPr>
          <p:cNvSpPr>
            <a:spLocks noGrp="1"/>
          </p:cNvSpPr>
          <p:nvPr>
            <p:ph type="sldNum" sz="quarter" idx="12"/>
          </p:nvPr>
        </p:nvSpPr>
        <p:spPr/>
        <p:txBody>
          <a:bodyPr/>
          <a:lstStyle>
            <a:lvl1pPr>
              <a:defRPr/>
            </a:lvl1pPr>
          </a:lstStyle>
          <a:p>
            <a:fld id="{685C348A-510C-46A3-9780-5D478C696162}" type="slidenum">
              <a:rPr lang="en-US" altLang="en-US"/>
              <a:pPr/>
              <a:t>‹#›</a:t>
            </a:fld>
            <a:endParaRPr lang="en-US" altLang="en-US"/>
          </a:p>
        </p:txBody>
      </p:sp>
    </p:spTree>
    <p:extLst>
      <p:ext uri="{BB962C8B-B14F-4D97-AF65-F5344CB8AC3E}">
        <p14:creationId xmlns:p14="http://schemas.microsoft.com/office/powerpoint/2010/main" val="118073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C83CA59-6A55-4A17-B4D3-128D0ADA9F68}"/>
              </a:ext>
            </a:extLst>
          </p:cNvPr>
          <p:cNvSpPr>
            <a:spLocks noGrp="1"/>
          </p:cNvSpPr>
          <p:nvPr>
            <p:ph type="dt" sz="half" idx="10"/>
          </p:nvPr>
        </p:nvSpPr>
        <p:spPr/>
        <p:txBody>
          <a:bodyPr/>
          <a:lstStyle>
            <a:lvl1pPr>
              <a:defRPr/>
            </a:lvl1pPr>
          </a:lstStyle>
          <a:p>
            <a:pPr>
              <a:defRPr/>
            </a:pPr>
            <a:fld id="{FF77D0FB-3DA2-4ED8-B8EA-E8A82AA034A0}" type="datetimeFigureOut">
              <a:rPr lang="en-US"/>
              <a:pPr>
                <a:defRPr/>
              </a:pPr>
              <a:t>7/26/2020</a:t>
            </a:fld>
            <a:endParaRPr lang="en-US"/>
          </a:p>
        </p:txBody>
      </p:sp>
      <p:sp>
        <p:nvSpPr>
          <p:cNvPr id="6" name="Footer Placeholder 4">
            <a:extLst>
              <a:ext uri="{FF2B5EF4-FFF2-40B4-BE49-F238E27FC236}">
                <a16:creationId xmlns:a16="http://schemas.microsoft.com/office/drawing/2014/main" id="{8F8BC2B3-AC4D-4E92-989E-25DCC30EE6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E1B861-6874-4532-BE84-B04CBA495577}"/>
              </a:ext>
            </a:extLst>
          </p:cNvPr>
          <p:cNvSpPr>
            <a:spLocks noGrp="1"/>
          </p:cNvSpPr>
          <p:nvPr>
            <p:ph type="sldNum" sz="quarter" idx="12"/>
          </p:nvPr>
        </p:nvSpPr>
        <p:spPr/>
        <p:txBody>
          <a:bodyPr/>
          <a:lstStyle>
            <a:lvl1pPr>
              <a:defRPr/>
            </a:lvl1pPr>
          </a:lstStyle>
          <a:p>
            <a:fld id="{A2F1EF9B-E37A-49B8-AE1C-36DAE52CC85B}" type="slidenum">
              <a:rPr lang="en-US" altLang="en-US"/>
              <a:pPr/>
              <a:t>‹#›</a:t>
            </a:fld>
            <a:endParaRPr lang="en-US" altLang="en-US"/>
          </a:p>
        </p:txBody>
      </p:sp>
    </p:spTree>
    <p:extLst>
      <p:ext uri="{BB962C8B-B14F-4D97-AF65-F5344CB8AC3E}">
        <p14:creationId xmlns:p14="http://schemas.microsoft.com/office/powerpoint/2010/main" val="381642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9DAAAE9-B841-4A17-AC20-7F95F62683CC}"/>
              </a:ext>
            </a:extLst>
          </p:cNvPr>
          <p:cNvSpPr>
            <a:spLocks noGrp="1"/>
          </p:cNvSpPr>
          <p:nvPr>
            <p:ph type="dt" sz="half" idx="10"/>
          </p:nvPr>
        </p:nvSpPr>
        <p:spPr/>
        <p:txBody>
          <a:bodyPr/>
          <a:lstStyle>
            <a:lvl1pPr>
              <a:defRPr/>
            </a:lvl1pPr>
          </a:lstStyle>
          <a:p>
            <a:pPr>
              <a:defRPr/>
            </a:pPr>
            <a:fld id="{FB5798B6-0760-4C9D-8D40-9F4EADAA2CAD}" type="datetimeFigureOut">
              <a:rPr lang="en-US"/>
              <a:pPr>
                <a:defRPr/>
              </a:pPr>
              <a:t>7/26/2020</a:t>
            </a:fld>
            <a:endParaRPr lang="en-US"/>
          </a:p>
        </p:txBody>
      </p:sp>
      <p:sp>
        <p:nvSpPr>
          <p:cNvPr id="6" name="Footer Placeholder 4">
            <a:extLst>
              <a:ext uri="{FF2B5EF4-FFF2-40B4-BE49-F238E27FC236}">
                <a16:creationId xmlns:a16="http://schemas.microsoft.com/office/drawing/2014/main" id="{D3B24AC4-0516-43F9-9994-8BFAFC15FF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DB0B9D-E189-48B0-80F3-BD0869699403}"/>
              </a:ext>
            </a:extLst>
          </p:cNvPr>
          <p:cNvSpPr>
            <a:spLocks noGrp="1"/>
          </p:cNvSpPr>
          <p:nvPr>
            <p:ph type="sldNum" sz="quarter" idx="12"/>
          </p:nvPr>
        </p:nvSpPr>
        <p:spPr/>
        <p:txBody>
          <a:bodyPr/>
          <a:lstStyle>
            <a:lvl1pPr>
              <a:defRPr/>
            </a:lvl1pPr>
          </a:lstStyle>
          <a:p>
            <a:fld id="{CB8ED52C-EED3-41AD-A127-D6EE56850C99}" type="slidenum">
              <a:rPr lang="en-US" altLang="en-US"/>
              <a:pPr/>
              <a:t>‹#›</a:t>
            </a:fld>
            <a:endParaRPr lang="en-US" altLang="en-US"/>
          </a:p>
        </p:txBody>
      </p:sp>
    </p:spTree>
    <p:extLst>
      <p:ext uri="{BB962C8B-B14F-4D97-AF65-F5344CB8AC3E}">
        <p14:creationId xmlns:p14="http://schemas.microsoft.com/office/powerpoint/2010/main" val="134350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AC417C-9F2A-4CC4-8D12-0A3AEEA7D27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9A1AC7-E1F1-4704-8E84-A4642242941D}"/>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124BD0-D22C-4B56-B187-7D8BAC943635}"/>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fld id="{2C12F545-0764-40CE-8824-1B8416F22DDF}" type="datetimeFigureOut">
              <a:rPr lang="en-US"/>
              <a:pPr>
                <a:defRPr/>
              </a:pPr>
              <a:t>7/26/2020</a:t>
            </a:fld>
            <a:endParaRPr lang="en-US"/>
          </a:p>
        </p:txBody>
      </p:sp>
      <p:sp>
        <p:nvSpPr>
          <p:cNvPr id="5" name="Footer Placeholder 4">
            <a:extLst>
              <a:ext uri="{FF2B5EF4-FFF2-40B4-BE49-F238E27FC236}">
                <a16:creationId xmlns:a16="http://schemas.microsoft.com/office/drawing/2014/main" id="{7E164AFD-F6D6-40DE-9D50-04F386909FDD}"/>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4305254-DC06-4895-9A5E-9BEB2A0776D1}"/>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EDD77BF1-F4BC-4FF7-AC0A-F63DB52347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anose="020F0502020204030204" pitchFamily="34" charset="0"/>
        </a:defRPr>
      </a:lvl2pPr>
      <a:lvl3pPr algn="ctr" rtl="0" fontAlgn="base">
        <a:spcBef>
          <a:spcPct val="0"/>
        </a:spcBef>
        <a:spcAft>
          <a:spcPct val="0"/>
        </a:spcAft>
        <a:defRPr sz="3300">
          <a:solidFill>
            <a:schemeClr val="tx1"/>
          </a:solidFill>
          <a:latin typeface="Calibri" panose="020F0502020204030204" pitchFamily="34" charset="0"/>
        </a:defRPr>
      </a:lvl3pPr>
      <a:lvl4pPr algn="ctr" rtl="0" fontAlgn="base">
        <a:spcBef>
          <a:spcPct val="0"/>
        </a:spcBef>
        <a:spcAft>
          <a:spcPct val="0"/>
        </a:spcAft>
        <a:defRPr sz="3300">
          <a:solidFill>
            <a:schemeClr val="tx1"/>
          </a:solidFill>
          <a:latin typeface="Calibri" panose="020F0502020204030204" pitchFamily="34" charset="0"/>
        </a:defRPr>
      </a:lvl4pPr>
      <a:lvl5pPr algn="ctr" rtl="0" fontAlgn="base">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M&amp;Mpg2.jpg">
            <a:extLst>
              <a:ext uri="{FF2B5EF4-FFF2-40B4-BE49-F238E27FC236}">
                <a16:creationId xmlns:a16="http://schemas.microsoft.com/office/drawing/2014/main" id="{E1E024C2-A303-44DD-AC5E-50A255225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AFAF38-8A37-4249-89C8-A8012183606C}"/>
              </a:ext>
            </a:extLst>
          </p:cNvPr>
          <p:cNvSpPr txBox="1"/>
          <p:nvPr/>
        </p:nvSpPr>
        <p:spPr>
          <a:xfrm>
            <a:off x="152400" y="2819400"/>
            <a:ext cx="8763000" cy="1446550"/>
          </a:xfrm>
          <a:prstGeom prst="rect">
            <a:avLst/>
          </a:prstGeom>
          <a:noFill/>
        </p:spPr>
        <p:txBody>
          <a:bodyPr wrap="square" rtlCol="0">
            <a:spAutoFit/>
          </a:bodyPr>
          <a:lstStyle/>
          <a:p>
            <a:pPr algn="ctr"/>
            <a:r>
              <a:rPr lang="en-AU" sz="8800" dirty="0">
                <a:latin typeface="Bookman Old Style" panose="02050604050505020204" pitchFamily="18" charset="0"/>
                <a:cs typeface="Aldhabi" panose="01000000000000000000" pitchFamily="2" charset="-78"/>
              </a:rPr>
              <a:t>Mary &amp; Martha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6600" b="1" dirty="0">
                <a:latin typeface="Bookman Old Style" panose="02050604050505020204" pitchFamily="18" charset="0"/>
              </a:rPr>
              <a:t>Prayer is…</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09418" y="16032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990600" y="1828800"/>
            <a:ext cx="5029200" cy="2893100"/>
          </a:xfrm>
          <a:prstGeom prst="rect">
            <a:avLst/>
          </a:prstGeom>
          <a:noFill/>
        </p:spPr>
        <p:txBody>
          <a:bodyPr wrap="square" rtlCol="0">
            <a:spAutoFit/>
          </a:bodyPr>
          <a:lstStyle/>
          <a:p>
            <a:pPr marL="914400" lvl="1" indent="-457200">
              <a:spcAft>
                <a:spcPts val="1200"/>
              </a:spcAft>
              <a:buFont typeface="Arial" panose="020B0604020202020204" pitchFamily="34" charset="0"/>
              <a:buChar char="•"/>
            </a:pPr>
            <a:r>
              <a:rPr lang="en-AU" sz="5400" b="1" dirty="0">
                <a:solidFill>
                  <a:srgbClr val="000000"/>
                </a:solidFill>
                <a:effectLst/>
                <a:latin typeface="+mn-lt"/>
                <a:ea typeface="Times New Roman" panose="02020603050405020304" pitchFamily="18" charset="0"/>
              </a:rPr>
              <a:t>Talking</a:t>
            </a:r>
          </a:p>
          <a:p>
            <a:pPr marL="914400" lvl="1" indent="-457200">
              <a:spcAft>
                <a:spcPts val="1200"/>
              </a:spcAft>
              <a:buFont typeface="Arial" panose="020B0604020202020204" pitchFamily="34" charset="0"/>
              <a:buChar char="•"/>
            </a:pPr>
            <a:r>
              <a:rPr lang="en-AU" sz="5400" b="1" dirty="0">
                <a:solidFill>
                  <a:srgbClr val="000000"/>
                </a:solidFill>
                <a:latin typeface="+mn-lt"/>
                <a:ea typeface="Times New Roman" panose="02020603050405020304" pitchFamily="18" charset="0"/>
              </a:rPr>
              <a:t>Listening</a:t>
            </a:r>
          </a:p>
          <a:p>
            <a:pPr marL="914400" lvl="1" indent="-457200">
              <a:spcAft>
                <a:spcPts val="1200"/>
              </a:spcAft>
              <a:buFont typeface="Arial" panose="020B0604020202020204" pitchFamily="34" charset="0"/>
              <a:buChar char="•"/>
            </a:pPr>
            <a:r>
              <a:rPr lang="en-AU" sz="5400" b="1" dirty="0">
                <a:solidFill>
                  <a:srgbClr val="000000"/>
                </a:solidFill>
                <a:effectLst/>
                <a:latin typeface="+mn-lt"/>
                <a:ea typeface="Times New Roman" panose="02020603050405020304" pitchFamily="18" charset="0"/>
              </a:rPr>
              <a:t>Doing</a:t>
            </a:r>
            <a:endParaRPr lang="en-AU" sz="3200" b="1" dirty="0">
              <a:effectLst/>
              <a:latin typeface="+mn-lt"/>
              <a:ea typeface="Times New Roman" panose="02020603050405020304" pitchFamily="18" charset="0"/>
            </a:endParaRPr>
          </a:p>
        </p:txBody>
      </p:sp>
    </p:spTree>
    <p:extLst>
      <p:ext uri="{BB962C8B-B14F-4D97-AF65-F5344CB8AC3E}">
        <p14:creationId xmlns:p14="http://schemas.microsoft.com/office/powerpoint/2010/main" val="209313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Luke 10:38-42</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2600"/>
            <a:ext cx="8382000" cy="2554545"/>
          </a:xfrm>
          <a:prstGeom prst="rect">
            <a:avLst/>
          </a:prstGeom>
          <a:noFill/>
        </p:spPr>
        <p:txBody>
          <a:bodyPr wrap="square" rtlCol="0">
            <a:spAutoFit/>
          </a:bodyPr>
          <a:lstStyle/>
          <a:p>
            <a:r>
              <a:rPr lang="en-AU" sz="3200" b="1" baseline="30000" dirty="0">
                <a:solidFill>
                  <a:srgbClr val="000000"/>
                </a:solidFill>
                <a:effectLst/>
                <a:latin typeface="Calibri" panose="020F0502020204030204" pitchFamily="34" charset="0"/>
                <a:ea typeface="Times New Roman" panose="02020603050405020304" pitchFamily="18" charset="0"/>
              </a:rPr>
              <a:t>38 </a:t>
            </a:r>
            <a:r>
              <a:rPr lang="en-AU" sz="3200" b="1" dirty="0">
                <a:solidFill>
                  <a:srgbClr val="000000"/>
                </a:solidFill>
                <a:effectLst/>
                <a:latin typeface="Calibri" panose="020F0502020204030204" pitchFamily="34" charset="0"/>
                <a:ea typeface="Times New Roman" panose="02020603050405020304" pitchFamily="18" charset="0"/>
              </a:rPr>
              <a:t>As Jesus and the disciples continued on their way to Jerusalem, they came to a certain village where a woman named Martha welcomed him into her home. </a:t>
            </a:r>
            <a:r>
              <a:rPr lang="en-AU" sz="3200" b="1" baseline="30000" dirty="0">
                <a:solidFill>
                  <a:srgbClr val="000000"/>
                </a:solidFill>
                <a:effectLst/>
                <a:latin typeface="Calibri" panose="020F0502020204030204" pitchFamily="34" charset="0"/>
                <a:ea typeface="Times New Roman" panose="02020603050405020304" pitchFamily="18" charset="0"/>
              </a:rPr>
              <a:t>39 </a:t>
            </a:r>
            <a:r>
              <a:rPr lang="en-AU" sz="3200" b="1" dirty="0">
                <a:solidFill>
                  <a:srgbClr val="000000"/>
                </a:solidFill>
                <a:effectLst/>
                <a:latin typeface="Calibri" panose="020F0502020204030204" pitchFamily="34" charset="0"/>
                <a:ea typeface="Times New Roman" panose="02020603050405020304" pitchFamily="18" charset="0"/>
              </a:rPr>
              <a:t>Her sister, Mary, sat at the Lord’s feet, listening to what he taught. </a:t>
            </a:r>
            <a:endParaRPr lang="en-AU" sz="3200" b="1" dirty="0"/>
          </a:p>
        </p:txBody>
      </p:sp>
    </p:spTree>
    <p:extLst>
      <p:ext uri="{BB962C8B-B14F-4D97-AF65-F5344CB8AC3E}">
        <p14:creationId xmlns:p14="http://schemas.microsoft.com/office/powerpoint/2010/main" val="367794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Luke 10:38-42</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2600"/>
            <a:ext cx="8382000" cy="2703689"/>
          </a:xfrm>
          <a:prstGeom prst="rect">
            <a:avLst/>
          </a:prstGeom>
          <a:noFill/>
        </p:spPr>
        <p:txBody>
          <a:bodyPr wrap="square" rtlCol="0">
            <a:spAutoFit/>
          </a:bodyPr>
          <a:lstStyle/>
          <a:p>
            <a:pPr>
              <a:lnSpc>
                <a:spcPct val="107000"/>
              </a:lnSpc>
              <a:spcAft>
                <a:spcPts val="800"/>
              </a:spcAft>
            </a:pPr>
            <a:r>
              <a:rPr lang="en-AU"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40 </a:t>
            </a:r>
            <a:r>
              <a:rPr lang="en-AU"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Martha was distracted by the big dinner she was preparing. She came to Jesus and said, “Lord, doesn’t it seem unfair to you that my sister just sits here while I do all the work? Tell her to come and help me.”</a:t>
            </a:r>
            <a:endParaRPr lang="en-AU"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98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Luke 10:38-42</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2600"/>
            <a:ext cx="8382000" cy="2703689"/>
          </a:xfrm>
          <a:prstGeom prst="rect">
            <a:avLst/>
          </a:prstGeom>
          <a:noFill/>
        </p:spPr>
        <p:txBody>
          <a:bodyPr wrap="square" rtlCol="0">
            <a:spAutoFit/>
          </a:bodyPr>
          <a:lstStyle/>
          <a:p>
            <a:pPr>
              <a:lnSpc>
                <a:spcPct val="107000"/>
              </a:lnSpc>
              <a:spcAft>
                <a:spcPts val="800"/>
              </a:spcAft>
            </a:pPr>
            <a:r>
              <a:rPr lang="en-AU"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41 </a:t>
            </a:r>
            <a:r>
              <a:rPr lang="en-AU"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the Lord said to her, “My dear Martha, you are worried and upset over all these details! </a:t>
            </a:r>
            <a:r>
              <a:rPr lang="en-AU"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42 </a:t>
            </a:r>
            <a:r>
              <a:rPr lang="en-AU"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only one thing worth being concerned about. Mary has discovered it, and it will not be taken away from her.”</a:t>
            </a:r>
            <a:endParaRPr lang="en-AU"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52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DE02-DE45-4E07-ABC1-32FE0495F33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EB2C2CF-414D-4352-A2AA-567C6BB5E5FB}"/>
              </a:ext>
            </a:extLst>
          </p:cNvPr>
          <p:cNvSpPr>
            <a:spLocks noGrp="1"/>
          </p:cNvSpPr>
          <p:nvPr>
            <p:ph idx="1"/>
          </p:nvPr>
        </p:nvSpPr>
        <p:spPr/>
        <p:txBody>
          <a:bodyPr/>
          <a:lstStyle/>
          <a:p>
            <a:endParaRPr lang="en-AU"/>
          </a:p>
        </p:txBody>
      </p:sp>
      <p:pic>
        <p:nvPicPr>
          <p:cNvPr id="19460" name="Picture 4" descr="The ﬁve love languages: Words of Afﬁrmation: This is a good ...">
            <a:extLst>
              <a:ext uri="{FF2B5EF4-FFF2-40B4-BE49-F238E27FC236}">
                <a16:creationId xmlns:a16="http://schemas.microsoft.com/office/drawing/2014/main" id="{5DA468A2-9A04-4603-88F8-0F811498D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66"/>
          <a:stretch/>
        </p:blipFill>
        <p:spPr bwMode="auto">
          <a:xfrm>
            <a:off x="1524000" y="-1"/>
            <a:ext cx="633412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John 11:17-27</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2600"/>
            <a:ext cx="8382000" cy="3230628"/>
          </a:xfrm>
          <a:prstGeom prst="rect">
            <a:avLst/>
          </a:prstGeom>
          <a:noFill/>
        </p:spPr>
        <p:txBody>
          <a:bodyPr wrap="square" rtlCol="0">
            <a:spAutoFit/>
          </a:bodyPr>
          <a:lstStyle/>
          <a:p>
            <a:pPr>
              <a:lnSpc>
                <a:spcPct val="107000"/>
              </a:lnSpc>
              <a:spcAft>
                <a:spcPts val="800"/>
              </a:spcAft>
            </a:pPr>
            <a:r>
              <a:rPr lang="en-AU" sz="3200" b="1" baseline="30000" dirty="0">
                <a:solidFill>
                  <a:srgbClr val="000000"/>
                </a:solidFill>
                <a:effectLst/>
                <a:latin typeface="Calibri" panose="020F0502020204030204" pitchFamily="34" charset="0"/>
                <a:ea typeface="Calibri" panose="020F0502020204030204" pitchFamily="34" charset="0"/>
              </a:rPr>
              <a:t>17 </a:t>
            </a:r>
            <a:r>
              <a:rPr lang="en-AU" sz="3200" b="1" dirty="0">
                <a:solidFill>
                  <a:srgbClr val="000000"/>
                </a:solidFill>
                <a:effectLst/>
                <a:latin typeface="Calibri" panose="020F0502020204030204" pitchFamily="34" charset="0"/>
                <a:ea typeface="Calibri" panose="020F0502020204030204" pitchFamily="34" charset="0"/>
              </a:rPr>
              <a:t>When Jesus arrived at Bethany, he was told that Lazarus had already been in his grave for four days. </a:t>
            </a:r>
            <a:r>
              <a:rPr lang="en-AU" sz="3200" b="1" baseline="30000" dirty="0">
                <a:solidFill>
                  <a:srgbClr val="000000"/>
                </a:solidFill>
                <a:effectLst/>
                <a:latin typeface="Calibri" panose="020F0502020204030204" pitchFamily="34" charset="0"/>
                <a:ea typeface="Calibri" panose="020F0502020204030204" pitchFamily="34" charset="0"/>
              </a:rPr>
              <a:t>18 </a:t>
            </a:r>
            <a:r>
              <a:rPr lang="en-AU" sz="3200" b="1" dirty="0">
                <a:solidFill>
                  <a:srgbClr val="000000"/>
                </a:solidFill>
                <a:effectLst/>
                <a:latin typeface="Calibri" panose="020F0502020204030204" pitchFamily="34" charset="0"/>
                <a:ea typeface="Calibri" panose="020F0502020204030204" pitchFamily="34" charset="0"/>
              </a:rPr>
              <a:t>Bethany was only a few miles down the road from Jerusalem, </a:t>
            </a:r>
            <a:r>
              <a:rPr lang="en-AU" sz="3200" b="1" baseline="30000" dirty="0">
                <a:solidFill>
                  <a:srgbClr val="000000"/>
                </a:solidFill>
                <a:effectLst/>
                <a:latin typeface="Calibri" panose="020F0502020204030204" pitchFamily="34" charset="0"/>
                <a:ea typeface="Calibri" panose="020F0502020204030204" pitchFamily="34" charset="0"/>
              </a:rPr>
              <a:t>19 </a:t>
            </a:r>
            <a:r>
              <a:rPr lang="en-AU" sz="3200" b="1" dirty="0">
                <a:solidFill>
                  <a:srgbClr val="000000"/>
                </a:solidFill>
                <a:effectLst/>
                <a:latin typeface="Calibri" panose="020F0502020204030204" pitchFamily="34" charset="0"/>
                <a:ea typeface="Calibri" panose="020F0502020204030204" pitchFamily="34" charset="0"/>
              </a:rPr>
              <a:t>and many of the people had come to console Martha and Mary in their loss. </a:t>
            </a:r>
            <a:endParaRPr lang="en-AU" sz="4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02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John 11:17-27</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2600"/>
            <a:ext cx="8382000" cy="3046988"/>
          </a:xfrm>
          <a:prstGeom prst="rect">
            <a:avLst/>
          </a:prstGeom>
          <a:noFill/>
        </p:spPr>
        <p:txBody>
          <a:bodyPr wrap="square" rtlCol="0">
            <a:spAutoFit/>
          </a:bodyPr>
          <a:lstStyle/>
          <a:p>
            <a:r>
              <a:rPr lang="en-AU" sz="3200" b="1" baseline="30000" dirty="0">
                <a:solidFill>
                  <a:srgbClr val="000000"/>
                </a:solidFill>
                <a:effectLst/>
                <a:latin typeface="Calibri" panose="020F0502020204030204" pitchFamily="34" charset="0"/>
                <a:ea typeface="Times New Roman" panose="02020603050405020304" pitchFamily="18" charset="0"/>
              </a:rPr>
              <a:t>20 </a:t>
            </a:r>
            <a:r>
              <a:rPr lang="en-AU" sz="3200" b="1" dirty="0">
                <a:solidFill>
                  <a:srgbClr val="000000"/>
                </a:solidFill>
                <a:effectLst/>
                <a:latin typeface="Calibri" panose="020F0502020204030204" pitchFamily="34" charset="0"/>
                <a:ea typeface="Times New Roman" panose="02020603050405020304" pitchFamily="18" charset="0"/>
              </a:rPr>
              <a:t>When Martha got word that Jesus was coming, she went to meet him. But Mary stayed in the house. </a:t>
            </a:r>
            <a:r>
              <a:rPr lang="en-AU" sz="3200" b="1" baseline="30000" dirty="0">
                <a:solidFill>
                  <a:srgbClr val="000000"/>
                </a:solidFill>
                <a:effectLst/>
                <a:latin typeface="Calibri" panose="020F0502020204030204" pitchFamily="34" charset="0"/>
                <a:ea typeface="Times New Roman" panose="02020603050405020304" pitchFamily="18" charset="0"/>
              </a:rPr>
              <a:t>21 </a:t>
            </a:r>
            <a:r>
              <a:rPr lang="en-AU" sz="3200" b="1" dirty="0">
                <a:solidFill>
                  <a:srgbClr val="000000"/>
                </a:solidFill>
                <a:effectLst/>
                <a:latin typeface="Calibri" panose="020F0502020204030204" pitchFamily="34" charset="0"/>
                <a:ea typeface="Times New Roman" panose="02020603050405020304" pitchFamily="18" charset="0"/>
              </a:rPr>
              <a:t>Martha said to Jesus, “Lord, if only you had been here, my brother would not have died. </a:t>
            </a:r>
            <a:r>
              <a:rPr lang="en-AU" sz="3200" b="1" baseline="30000" dirty="0">
                <a:solidFill>
                  <a:srgbClr val="000000"/>
                </a:solidFill>
                <a:effectLst/>
                <a:latin typeface="Calibri" panose="020F0502020204030204" pitchFamily="34" charset="0"/>
                <a:ea typeface="Times New Roman" panose="02020603050405020304" pitchFamily="18" charset="0"/>
              </a:rPr>
              <a:t>22 </a:t>
            </a:r>
            <a:r>
              <a:rPr lang="en-AU" sz="3200" b="1" dirty="0">
                <a:solidFill>
                  <a:srgbClr val="000000"/>
                </a:solidFill>
                <a:effectLst/>
                <a:latin typeface="Calibri" panose="020F0502020204030204" pitchFamily="34" charset="0"/>
                <a:ea typeface="Times New Roman" panose="02020603050405020304" pitchFamily="18" charset="0"/>
              </a:rPr>
              <a:t>But even now I know that God will give you whatever you ask.”</a:t>
            </a:r>
            <a:endParaRPr lang="en-AU"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120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John 11:17-27</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1617"/>
            <a:ext cx="8382000" cy="3354765"/>
          </a:xfrm>
          <a:prstGeom prst="rect">
            <a:avLst/>
          </a:prstGeom>
          <a:noFill/>
        </p:spPr>
        <p:txBody>
          <a:bodyPr wrap="square" rtlCol="0">
            <a:spAutoFit/>
          </a:bodyPr>
          <a:lstStyle/>
          <a:p>
            <a:pPr>
              <a:spcBef>
                <a:spcPts val="0"/>
              </a:spcBef>
              <a:spcAft>
                <a:spcPts val="1200"/>
              </a:spcAft>
            </a:pPr>
            <a:r>
              <a:rPr lang="en-AU" sz="3200" b="1" baseline="30000" dirty="0">
                <a:solidFill>
                  <a:srgbClr val="000000"/>
                </a:solidFill>
                <a:effectLst/>
                <a:latin typeface="+mn-lt"/>
                <a:ea typeface="Times New Roman" panose="02020603050405020304" pitchFamily="18" charset="0"/>
              </a:rPr>
              <a:t>23 </a:t>
            </a:r>
            <a:r>
              <a:rPr lang="en-AU" sz="3200" b="1" dirty="0">
                <a:solidFill>
                  <a:srgbClr val="000000"/>
                </a:solidFill>
                <a:effectLst/>
                <a:latin typeface="+mn-lt"/>
                <a:ea typeface="Times New Roman" panose="02020603050405020304" pitchFamily="18" charset="0"/>
              </a:rPr>
              <a:t>Jesus told her, “Your brother will rise again.”</a:t>
            </a:r>
            <a:endParaRPr lang="en-AU" sz="3200" b="1" dirty="0">
              <a:effectLst/>
              <a:latin typeface="+mn-lt"/>
              <a:ea typeface="Times New Roman" panose="02020603050405020304" pitchFamily="18" charset="0"/>
            </a:endParaRPr>
          </a:p>
          <a:p>
            <a:pPr>
              <a:spcBef>
                <a:spcPts val="0"/>
              </a:spcBef>
              <a:spcAft>
                <a:spcPts val="1200"/>
              </a:spcAft>
            </a:pPr>
            <a:r>
              <a:rPr lang="en-AU" sz="3200" b="1" baseline="30000" dirty="0">
                <a:solidFill>
                  <a:srgbClr val="000000"/>
                </a:solidFill>
                <a:effectLst/>
                <a:latin typeface="+mn-lt"/>
                <a:ea typeface="Times New Roman" panose="02020603050405020304" pitchFamily="18" charset="0"/>
              </a:rPr>
              <a:t>24 </a:t>
            </a:r>
            <a:r>
              <a:rPr lang="en-AU" sz="3200" b="1" dirty="0">
                <a:solidFill>
                  <a:srgbClr val="000000"/>
                </a:solidFill>
                <a:effectLst/>
                <a:latin typeface="+mn-lt"/>
                <a:ea typeface="Times New Roman" panose="02020603050405020304" pitchFamily="18" charset="0"/>
              </a:rPr>
              <a:t>“Yes,” Martha said, “he will rise when everyone else rises, at the last day.”</a:t>
            </a:r>
            <a:endParaRPr lang="en-AU" sz="3200" b="1" dirty="0">
              <a:effectLst/>
              <a:latin typeface="+mn-lt"/>
              <a:ea typeface="Times New Roman" panose="02020603050405020304" pitchFamily="18" charset="0"/>
            </a:endParaRPr>
          </a:p>
          <a:p>
            <a:pPr>
              <a:spcBef>
                <a:spcPts val="0"/>
              </a:spcBef>
              <a:spcAft>
                <a:spcPts val="1200"/>
              </a:spcAft>
            </a:pPr>
            <a:r>
              <a:rPr lang="en-AU" sz="3200" b="1" baseline="30000" dirty="0">
                <a:solidFill>
                  <a:srgbClr val="000000"/>
                </a:solidFill>
                <a:effectLst/>
                <a:latin typeface="+mn-lt"/>
                <a:ea typeface="Calibri" panose="020F0502020204030204" pitchFamily="34" charset="0"/>
              </a:rPr>
              <a:t>25 </a:t>
            </a:r>
            <a:r>
              <a:rPr lang="en-AU" sz="3200" b="1" dirty="0">
                <a:solidFill>
                  <a:srgbClr val="000000"/>
                </a:solidFill>
                <a:effectLst/>
                <a:latin typeface="+mn-lt"/>
                <a:ea typeface="Calibri" panose="020F0502020204030204" pitchFamily="34" charset="0"/>
              </a:rPr>
              <a:t>Jesus told her, “I am the resurrection and the life. Anyone who believes in me will live, even after dying. </a:t>
            </a:r>
            <a:endParaRPr lang="en-AU" sz="4800" b="1" dirty="0">
              <a:effectLst/>
              <a:latin typeface="+mn-lt"/>
              <a:ea typeface="Times New Roman" panose="02020603050405020304" pitchFamily="18" charset="0"/>
            </a:endParaRPr>
          </a:p>
        </p:txBody>
      </p:sp>
    </p:spTree>
    <p:extLst>
      <p:ext uri="{BB962C8B-B14F-4D97-AF65-F5344CB8AC3E}">
        <p14:creationId xmlns:p14="http://schemas.microsoft.com/office/powerpoint/2010/main" val="302851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M&amp;Mpg4.jpg">
            <a:extLst>
              <a:ext uri="{FF2B5EF4-FFF2-40B4-BE49-F238E27FC236}">
                <a16:creationId xmlns:a16="http://schemas.microsoft.com/office/drawing/2014/main" id="{A5E2BA9D-968D-4D92-8DD2-C3F8C61CDC5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5834" t="3334" r="4999" b="7777"/>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D60F16C-3E9F-46FA-9F40-BA943E1D6805}"/>
              </a:ext>
            </a:extLst>
          </p:cNvPr>
          <p:cNvSpPr txBox="1"/>
          <p:nvPr/>
        </p:nvSpPr>
        <p:spPr>
          <a:xfrm>
            <a:off x="304800" y="304800"/>
            <a:ext cx="8458200" cy="1107996"/>
          </a:xfrm>
          <a:prstGeom prst="rect">
            <a:avLst/>
          </a:prstGeom>
          <a:noFill/>
        </p:spPr>
        <p:txBody>
          <a:bodyPr wrap="square" rtlCol="0">
            <a:spAutoFit/>
          </a:bodyPr>
          <a:lstStyle/>
          <a:p>
            <a:r>
              <a:rPr lang="en-AU" sz="4800" b="1" dirty="0">
                <a:latin typeface="Bookman Old Style" panose="02050604050505020204" pitchFamily="18" charset="0"/>
              </a:rPr>
              <a:t>John 11:17-27</a:t>
            </a:r>
          </a:p>
          <a:p>
            <a:r>
              <a:rPr lang="en-AU" i="1" dirty="0">
                <a:latin typeface="+mn-lt"/>
              </a:rPr>
              <a:t>New Living Translation</a:t>
            </a:r>
          </a:p>
        </p:txBody>
      </p:sp>
      <p:cxnSp>
        <p:nvCxnSpPr>
          <p:cNvPr id="4" name="Straight Connector 3">
            <a:extLst>
              <a:ext uri="{FF2B5EF4-FFF2-40B4-BE49-F238E27FC236}">
                <a16:creationId xmlns:a16="http://schemas.microsoft.com/office/drawing/2014/main" id="{028CF635-29FA-4250-A432-702100C495E0}"/>
              </a:ext>
            </a:extLst>
          </p:cNvPr>
          <p:cNvCxnSpPr/>
          <p:nvPr/>
        </p:nvCxnSpPr>
        <p:spPr>
          <a:xfrm flipV="1">
            <a:off x="381000" y="1412796"/>
            <a:ext cx="8229600" cy="35004"/>
          </a:xfrm>
          <a:prstGeom prst="line">
            <a:avLst/>
          </a:prstGeom>
          <a:ln w="2540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F14CD80-8DE8-44FC-8CEA-F381A9F23529}"/>
              </a:ext>
            </a:extLst>
          </p:cNvPr>
          <p:cNvSpPr txBox="1"/>
          <p:nvPr/>
        </p:nvSpPr>
        <p:spPr>
          <a:xfrm>
            <a:off x="304800" y="1751617"/>
            <a:ext cx="8382000" cy="3693319"/>
          </a:xfrm>
          <a:prstGeom prst="rect">
            <a:avLst/>
          </a:prstGeom>
          <a:noFill/>
        </p:spPr>
        <p:txBody>
          <a:bodyPr wrap="square" rtlCol="0">
            <a:spAutoFit/>
          </a:bodyPr>
          <a:lstStyle/>
          <a:p>
            <a:pPr>
              <a:spcAft>
                <a:spcPts val="1200"/>
              </a:spcAft>
            </a:pPr>
            <a:r>
              <a:rPr lang="en-AU" sz="3200" b="1" baseline="30000" dirty="0">
                <a:solidFill>
                  <a:srgbClr val="000000"/>
                </a:solidFill>
                <a:effectLst/>
                <a:latin typeface="+mn-lt"/>
                <a:ea typeface="Times New Roman" panose="02020603050405020304" pitchFamily="18" charset="0"/>
              </a:rPr>
              <a:t>26 </a:t>
            </a:r>
            <a:r>
              <a:rPr lang="en-AU" sz="3200" b="1" dirty="0">
                <a:solidFill>
                  <a:srgbClr val="000000"/>
                </a:solidFill>
                <a:effectLst/>
                <a:latin typeface="+mn-lt"/>
                <a:ea typeface="Times New Roman" panose="02020603050405020304" pitchFamily="18" charset="0"/>
              </a:rPr>
              <a:t>Everyone who lives in me and believes in me will never ever die. Do you believe this, Martha?”</a:t>
            </a:r>
            <a:endParaRPr lang="en-AU" sz="3200" b="1" dirty="0">
              <a:effectLst/>
              <a:latin typeface="+mn-lt"/>
              <a:ea typeface="Times New Roman" panose="02020603050405020304" pitchFamily="18" charset="0"/>
            </a:endParaRPr>
          </a:p>
          <a:p>
            <a:pPr>
              <a:spcAft>
                <a:spcPts val="1200"/>
              </a:spcAft>
            </a:pPr>
            <a:r>
              <a:rPr lang="en-AU" sz="3200" b="1" baseline="30000" dirty="0">
                <a:solidFill>
                  <a:srgbClr val="000000"/>
                </a:solidFill>
                <a:effectLst/>
                <a:latin typeface="+mn-lt"/>
                <a:ea typeface="Times New Roman" panose="02020603050405020304" pitchFamily="18" charset="0"/>
              </a:rPr>
              <a:t>27 </a:t>
            </a:r>
            <a:r>
              <a:rPr lang="en-AU" sz="3200" b="1" dirty="0">
                <a:solidFill>
                  <a:srgbClr val="000000"/>
                </a:solidFill>
                <a:effectLst/>
                <a:latin typeface="+mn-lt"/>
                <a:ea typeface="Times New Roman" panose="02020603050405020304" pitchFamily="18" charset="0"/>
              </a:rPr>
              <a:t>“Yes, Lord,” she told him. “I have always believed you are the Messiah, the Son of God, the one who has come into the world from God.”</a:t>
            </a:r>
            <a:endParaRPr lang="en-AU" sz="3200" b="1" dirty="0">
              <a:effectLst/>
              <a:latin typeface="+mn-lt"/>
              <a:ea typeface="Times New Roman" panose="02020603050405020304" pitchFamily="18" charset="0"/>
            </a:endParaRPr>
          </a:p>
        </p:txBody>
      </p:sp>
    </p:spTree>
    <p:extLst>
      <p:ext uri="{BB962C8B-B14F-4D97-AF65-F5344CB8AC3E}">
        <p14:creationId xmlns:p14="http://schemas.microsoft.com/office/powerpoint/2010/main" val="1377306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421</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Em's Baby</dc:creator>
  <cp:lastModifiedBy>Amy Stott</cp:lastModifiedBy>
  <cp:revision>6</cp:revision>
  <dcterms:created xsi:type="dcterms:W3CDTF">2009-06-23T18:15:25Z</dcterms:created>
  <dcterms:modified xsi:type="dcterms:W3CDTF">2020-07-26T00:16:28Z</dcterms:modified>
</cp:coreProperties>
</file>