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4" r:id="rId5"/>
    <p:sldId id="261" r:id="rId6"/>
    <p:sldId id="263" r:id="rId7"/>
    <p:sldId id="265" r:id="rId8"/>
    <p:sldId id="266" r:id="rId9"/>
    <p:sldId id="260" r:id="rId10"/>
    <p:sldId id="267" r:id="rId11"/>
    <p:sldId id="257" r:id="rId12"/>
    <p:sldId id="268" r:id="rId13"/>
    <p:sldId id="269" r:id="rId14"/>
    <p:sldId id="270" r:id="rId15"/>
    <p:sldId id="271" r:id="rId16"/>
    <p:sldId id="272" r:id="rId17"/>
    <p:sldId id="273"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72AD-E1AF-4388-BD9A-EC0F32DC9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C0EF622-712E-438C-8AC7-A96F8E56D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E16114B-D0C2-4210-BEDE-EA2D65F03460}"/>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5" name="Footer Placeholder 4">
            <a:extLst>
              <a:ext uri="{FF2B5EF4-FFF2-40B4-BE49-F238E27FC236}">
                <a16:creationId xmlns:a16="http://schemas.microsoft.com/office/drawing/2014/main" id="{A851A237-E586-4282-846B-4061E625E5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04038BE-6B87-4002-A270-F0A402A0DB3A}"/>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6584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3E50-A3DD-47EF-918A-6FD6AD0E64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149EAF0-5B85-4EF9-A37F-3416108447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B7BFC5-9011-4034-9F62-F5C9073F662D}"/>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5" name="Footer Placeholder 4">
            <a:extLst>
              <a:ext uri="{FF2B5EF4-FFF2-40B4-BE49-F238E27FC236}">
                <a16:creationId xmlns:a16="http://schemas.microsoft.com/office/drawing/2014/main" id="{6FC69310-413F-432D-B4EF-E220EECF71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1BEA7B1-9FD6-4FB4-A972-7E5FFD681CCE}"/>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389280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EBDB84-5C8A-4621-BC62-E0F17BF2A6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7B9E026-DFAA-42B2-BD2A-522D4E1A89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AAC74A-5EE5-4F6C-B409-5E8F306CDC63}"/>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5" name="Footer Placeholder 4">
            <a:extLst>
              <a:ext uri="{FF2B5EF4-FFF2-40B4-BE49-F238E27FC236}">
                <a16:creationId xmlns:a16="http://schemas.microsoft.com/office/drawing/2014/main" id="{C8174608-8F81-4B78-ABCC-74432318A60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5C768B-EDE5-4E14-BB21-1C514B879C25}"/>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2622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2F9A-5CDF-41E7-B187-3280A3BAF0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4FEEA06-CE0F-4880-A404-2E3A18FE78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6341BAE-C679-4498-A0D0-7E180CA164B9}"/>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5" name="Footer Placeholder 4">
            <a:extLst>
              <a:ext uri="{FF2B5EF4-FFF2-40B4-BE49-F238E27FC236}">
                <a16:creationId xmlns:a16="http://schemas.microsoft.com/office/drawing/2014/main" id="{1F1A84EC-1D05-4776-A4CB-E62D9A2748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12C898-EEB6-4149-AA6A-BCA7AD0D862C}"/>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248481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FA75-AFAE-458F-83F2-EDBE47ADA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5062452-14F9-45F3-9C7E-4DAC0222FB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0437F2-1BE4-40A5-9500-42132C2F0B27}"/>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5" name="Footer Placeholder 4">
            <a:extLst>
              <a:ext uri="{FF2B5EF4-FFF2-40B4-BE49-F238E27FC236}">
                <a16:creationId xmlns:a16="http://schemas.microsoft.com/office/drawing/2014/main" id="{9FA0BAD7-DCC7-4471-AB8D-82383AC823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C5A7DE-7F71-4320-8571-E235F7A11581}"/>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355535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516D-D314-462B-84C9-E360925EAA5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60D0144-2F75-4292-9CDB-87437178B1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C11E2F-B386-47A0-B294-A7AF979634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C931F09-C928-457C-A758-012916090F28}"/>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6" name="Footer Placeholder 5">
            <a:extLst>
              <a:ext uri="{FF2B5EF4-FFF2-40B4-BE49-F238E27FC236}">
                <a16:creationId xmlns:a16="http://schemas.microsoft.com/office/drawing/2014/main" id="{450B18F2-84FF-469B-A960-8F61715D58C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DC3D20D-9565-4AF5-BF05-AEB6D01A9F2D}"/>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325508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17B0-C50E-4FD3-8E63-46D113502E6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FCAC3BC-C987-481D-BDC3-B39754AA3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C2175-5545-4EEC-83D4-0892893FB8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28C51C8-3E1D-47FB-A235-B3A04F265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1C9E5B-96D2-48A3-9A08-C26CC5A84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101EF54-51AD-41F2-9DBD-883B44881ED8}"/>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8" name="Footer Placeholder 7">
            <a:extLst>
              <a:ext uri="{FF2B5EF4-FFF2-40B4-BE49-F238E27FC236}">
                <a16:creationId xmlns:a16="http://schemas.microsoft.com/office/drawing/2014/main" id="{6F47E471-94D3-4F14-BDCF-8C1DF320420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04CC2CA-2DF1-42E1-9FB5-974FA2C1CC64}"/>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141774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E606-5A54-4685-98EB-BC4BCA5ECC5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6AD0C86-567C-422A-A4D5-070524536311}"/>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4" name="Footer Placeholder 3">
            <a:extLst>
              <a:ext uri="{FF2B5EF4-FFF2-40B4-BE49-F238E27FC236}">
                <a16:creationId xmlns:a16="http://schemas.microsoft.com/office/drawing/2014/main" id="{6183AAB1-E18C-4634-B12D-680D7FE2CB7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75A6713-20D6-477A-B880-24B48E03DC36}"/>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314685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F8020-407C-4D65-98B8-E2387AB3B9C2}"/>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3" name="Footer Placeholder 2">
            <a:extLst>
              <a:ext uri="{FF2B5EF4-FFF2-40B4-BE49-F238E27FC236}">
                <a16:creationId xmlns:a16="http://schemas.microsoft.com/office/drawing/2014/main" id="{E58904D5-E71A-4B99-A56C-A929CCC1079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1E41EFA-18D3-4FAD-9D39-310440D34D30}"/>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23833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A588-23B3-404E-AD2A-E73756F40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A9A103B-06D4-45C9-93B1-CFFD8AD42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B0E9086-1FD8-4DDB-9D71-7DDF5A569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E6300F-2688-4521-A160-613E063296D8}"/>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6" name="Footer Placeholder 5">
            <a:extLst>
              <a:ext uri="{FF2B5EF4-FFF2-40B4-BE49-F238E27FC236}">
                <a16:creationId xmlns:a16="http://schemas.microsoft.com/office/drawing/2014/main" id="{8F05DF9B-EF85-4609-9AAB-4E9C3E218CC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E433F6D-8B78-4770-A85C-7D0EC815590E}"/>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212627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7E8D-69CB-425F-87EC-EF4E16804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45269FF-0211-4210-B5E4-2A7146C001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291B75A-C138-4A38-8A29-7AE840803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34750-345A-418A-9DB8-72FB3D7B8E0E}"/>
              </a:ext>
            </a:extLst>
          </p:cNvPr>
          <p:cNvSpPr>
            <a:spLocks noGrp="1"/>
          </p:cNvSpPr>
          <p:nvPr>
            <p:ph type="dt" sz="half" idx="10"/>
          </p:nvPr>
        </p:nvSpPr>
        <p:spPr/>
        <p:txBody>
          <a:bodyPr/>
          <a:lstStyle/>
          <a:p>
            <a:fld id="{8FD9968F-97D2-4150-B3F9-6EA9442B777D}" type="datetimeFigureOut">
              <a:rPr lang="en-AU" smtClean="0"/>
              <a:t>27/06/2020</a:t>
            </a:fld>
            <a:endParaRPr lang="en-AU"/>
          </a:p>
        </p:txBody>
      </p:sp>
      <p:sp>
        <p:nvSpPr>
          <p:cNvPr id="6" name="Footer Placeholder 5">
            <a:extLst>
              <a:ext uri="{FF2B5EF4-FFF2-40B4-BE49-F238E27FC236}">
                <a16:creationId xmlns:a16="http://schemas.microsoft.com/office/drawing/2014/main" id="{84C7A9F6-E58A-4C98-BBC4-4E9D282DDA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B253AC4-D200-40C1-B30A-DBC9DB10927B}"/>
              </a:ext>
            </a:extLst>
          </p:cNvPr>
          <p:cNvSpPr>
            <a:spLocks noGrp="1"/>
          </p:cNvSpPr>
          <p:nvPr>
            <p:ph type="sldNum" sz="quarter" idx="12"/>
          </p:nvPr>
        </p:nvSpPr>
        <p:spPr/>
        <p:txBody>
          <a:bodyPr/>
          <a:lstStyle/>
          <a:p>
            <a:fld id="{64A89953-AA36-4BAF-959A-3291B5AD7A44}" type="slidenum">
              <a:rPr lang="en-AU" smtClean="0"/>
              <a:t>‹#›</a:t>
            </a:fld>
            <a:endParaRPr lang="en-AU"/>
          </a:p>
        </p:txBody>
      </p:sp>
    </p:spTree>
    <p:extLst>
      <p:ext uri="{BB962C8B-B14F-4D97-AF65-F5344CB8AC3E}">
        <p14:creationId xmlns:p14="http://schemas.microsoft.com/office/powerpoint/2010/main" val="315621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33737-B49C-4C6A-9956-9A8DF2D4A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57E04E0-250E-4A62-8EA0-2E132229B3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102CB1-B7C8-4D3D-BC09-739DECC93E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9968F-97D2-4150-B3F9-6EA9442B777D}" type="datetimeFigureOut">
              <a:rPr lang="en-AU" smtClean="0"/>
              <a:t>27/06/2020</a:t>
            </a:fld>
            <a:endParaRPr lang="en-AU"/>
          </a:p>
        </p:txBody>
      </p:sp>
      <p:sp>
        <p:nvSpPr>
          <p:cNvPr id="5" name="Footer Placeholder 4">
            <a:extLst>
              <a:ext uri="{FF2B5EF4-FFF2-40B4-BE49-F238E27FC236}">
                <a16:creationId xmlns:a16="http://schemas.microsoft.com/office/drawing/2014/main" id="{72307764-D2A3-420D-93AB-5AAF1D720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03A3C43-5807-486D-AC61-03025CEEA2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89953-AA36-4BAF-959A-3291B5AD7A44}" type="slidenum">
              <a:rPr lang="en-AU" smtClean="0"/>
              <a:t>‹#›</a:t>
            </a:fld>
            <a:endParaRPr lang="en-AU"/>
          </a:p>
        </p:txBody>
      </p:sp>
    </p:spTree>
    <p:extLst>
      <p:ext uri="{BB962C8B-B14F-4D97-AF65-F5344CB8AC3E}">
        <p14:creationId xmlns:p14="http://schemas.microsoft.com/office/powerpoint/2010/main" val="302354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932D-5ABF-4FAF-BDAE-E1714EA12295}"/>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A7141931-B07F-4723-9F17-9CA6F3A4A0D4}"/>
              </a:ext>
            </a:extLst>
          </p:cNvPr>
          <p:cNvSpPr>
            <a:spLocks noGrp="1"/>
          </p:cNvSpPr>
          <p:nvPr>
            <p:ph type="subTitle" idx="1"/>
          </p:nvPr>
        </p:nvSpPr>
        <p:spPr/>
        <p:txBody>
          <a:bodyPr/>
          <a:lstStyle/>
          <a:p>
            <a:endParaRPr lang="en-AU"/>
          </a:p>
        </p:txBody>
      </p:sp>
      <p:pic>
        <p:nvPicPr>
          <p:cNvPr id="1026" name="Picture 2" descr="The retailer plans to extend the lifecycle of its products by leasing them">
            <a:extLst>
              <a:ext uri="{FF2B5EF4-FFF2-40B4-BE49-F238E27FC236}">
                <a16:creationId xmlns:a16="http://schemas.microsoft.com/office/drawing/2014/main" id="{EDC653F9-0DD0-43F4-B755-282776ECD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57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ABA64B-6E33-4A4E-810D-4D4CC0699987}"/>
              </a:ext>
            </a:extLst>
          </p:cNvPr>
          <p:cNvSpPr txBox="1"/>
          <p:nvPr/>
        </p:nvSpPr>
        <p:spPr>
          <a:xfrm>
            <a:off x="113210" y="289679"/>
            <a:ext cx="4241075" cy="313932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6600" dirty="0">
                <a:solidFill>
                  <a:schemeClr val="bg1"/>
                </a:solidFill>
                <a:latin typeface="Maven Pro" panose="02000000000000000000" pitchFamily="2" charset="0"/>
              </a:rPr>
              <a:t>Living a </a:t>
            </a:r>
          </a:p>
          <a:p>
            <a:pPr algn="ctr"/>
            <a:r>
              <a:rPr lang="en-AU" sz="6600" dirty="0">
                <a:solidFill>
                  <a:schemeClr val="bg1"/>
                </a:solidFill>
                <a:latin typeface="Maven Pro" panose="02000000000000000000" pitchFamily="2" charset="0"/>
              </a:rPr>
              <a:t>‘Flat-Pack’</a:t>
            </a:r>
          </a:p>
          <a:p>
            <a:pPr algn="ctr"/>
            <a:r>
              <a:rPr lang="en-AU" sz="6600" dirty="0">
                <a:solidFill>
                  <a:schemeClr val="bg1"/>
                </a:solidFill>
                <a:latin typeface="Maven Pro" panose="02000000000000000000" pitchFamily="2" charset="0"/>
              </a:rPr>
              <a:t>Life</a:t>
            </a:r>
            <a:endParaRPr lang="en-AU" sz="2000" dirty="0">
              <a:solidFill>
                <a:schemeClr val="bg1"/>
              </a:solidFill>
              <a:latin typeface="Maven Pro" panose="02000000000000000000" pitchFamily="2" charset="0"/>
            </a:endParaRPr>
          </a:p>
        </p:txBody>
      </p:sp>
    </p:spTree>
    <p:extLst>
      <p:ext uri="{BB962C8B-B14F-4D97-AF65-F5344CB8AC3E}">
        <p14:creationId xmlns:p14="http://schemas.microsoft.com/office/powerpoint/2010/main" val="163072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39CB-6A73-487B-ACCD-E99450AC63EB}"/>
              </a:ext>
            </a:extLst>
          </p:cNvPr>
          <p:cNvSpPr>
            <a:spLocks noGrp="1"/>
          </p:cNvSpPr>
          <p:nvPr>
            <p:ph type="title"/>
          </p:nvPr>
        </p:nvSpPr>
        <p:spPr>
          <a:xfrm>
            <a:off x="314324" y="317501"/>
            <a:ext cx="11439523" cy="1054100"/>
          </a:xfrm>
        </p:spPr>
        <p:txBody>
          <a:bodyPr/>
          <a:lstStyle/>
          <a:p>
            <a:r>
              <a:rPr lang="en-AU" dirty="0">
                <a:latin typeface="Gotham Bold" panose="02000803030000020004" pitchFamily="2" charset="0"/>
              </a:rPr>
              <a:t>Romans 8:28-29</a:t>
            </a:r>
            <a:br>
              <a:rPr lang="en-AU" dirty="0"/>
            </a:br>
            <a:r>
              <a:rPr lang="en-AU" sz="1800" i="1" dirty="0"/>
              <a:t>New Living Translation</a:t>
            </a:r>
            <a:endParaRPr lang="en-AU" i="1" dirty="0"/>
          </a:p>
        </p:txBody>
      </p:sp>
      <p:sp>
        <p:nvSpPr>
          <p:cNvPr id="3" name="Content Placeholder 2">
            <a:extLst>
              <a:ext uri="{FF2B5EF4-FFF2-40B4-BE49-F238E27FC236}">
                <a16:creationId xmlns:a16="http://schemas.microsoft.com/office/drawing/2014/main" id="{52871587-2B23-4C0F-89FA-909AAFDA0885}"/>
              </a:ext>
            </a:extLst>
          </p:cNvPr>
          <p:cNvSpPr>
            <a:spLocks noGrp="1"/>
          </p:cNvSpPr>
          <p:nvPr>
            <p:ph idx="1"/>
          </p:nvPr>
        </p:nvSpPr>
        <p:spPr>
          <a:xfrm>
            <a:off x="314325" y="1552577"/>
            <a:ext cx="11439523" cy="4624386"/>
          </a:xfrm>
        </p:spPr>
        <p:txBody>
          <a:bodyPr>
            <a:normAutofit/>
          </a:bodyPr>
          <a:lstStyle/>
          <a:p>
            <a:pPr marL="0" indent="0">
              <a:lnSpc>
                <a:spcPct val="110000"/>
              </a:lnSpc>
              <a:buNone/>
            </a:pPr>
            <a:r>
              <a:rPr lang="en-AU" sz="3600" b="1" baseline="30000" dirty="0">
                <a:solidFill>
                  <a:srgbClr val="000000"/>
                </a:solidFill>
                <a:effectLst/>
                <a:ea typeface="Calibri" panose="020F0502020204030204" pitchFamily="34" charset="0"/>
              </a:rPr>
              <a:t>28 </a:t>
            </a:r>
            <a:r>
              <a:rPr lang="en-AU" sz="3600" b="1" dirty="0">
                <a:solidFill>
                  <a:srgbClr val="000000"/>
                </a:solidFill>
                <a:effectLst/>
                <a:ea typeface="Calibri" panose="020F0502020204030204" pitchFamily="34" charset="0"/>
              </a:rPr>
              <a:t>And we know that God causes everything to work together for the good of those who love God and are called according to his purpose for them.</a:t>
            </a:r>
            <a:r>
              <a:rPr lang="en-AU" sz="3600" b="1" dirty="0">
                <a:effectLst/>
              </a:rPr>
              <a:t> </a:t>
            </a:r>
            <a:r>
              <a:rPr lang="en-AU" sz="3600" b="1" baseline="30000" dirty="0">
                <a:effectLst/>
              </a:rPr>
              <a:t>29 </a:t>
            </a:r>
            <a:r>
              <a:rPr lang="en-AU" sz="3600" b="1" dirty="0">
                <a:effectLst/>
              </a:rPr>
              <a:t>For God knew his people in advance, and he chose them to become like his Son, so that his Son would be the firstborn among many brothers and sisters. </a:t>
            </a:r>
            <a:endParaRPr lang="en-AU" sz="3600" b="1"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5189025-E638-471F-83C1-942A0E376EB2}"/>
              </a:ext>
            </a:extLst>
          </p:cNvPr>
          <p:cNvCxnSpPr/>
          <p:nvPr/>
        </p:nvCxnSpPr>
        <p:spPr>
          <a:xfrm>
            <a:off x="314324" y="1371601"/>
            <a:ext cx="11439523"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76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B301-9950-445B-ABD5-3CDFC57A2A68}"/>
              </a:ext>
            </a:extLst>
          </p:cNvPr>
          <p:cNvSpPr>
            <a:spLocks noGrp="1"/>
          </p:cNvSpPr>
          <p:nvPr>
            <p:ph type="title"/>
          </p:nvPr>
        </p:nvSpPr>
        <p:spPr>
          <a:xfrm>
            <a:off x="574767" y="365125"/>
            <a:ext cx="6949439" cy="1325563"/>
          </a:xfrm>
        </p:spPr>
        <p:txBody>
          <a:bodyPr/>
          <a:lstStyle/>
          <a:p>
            <a:endParaRPr lang="en-AU" dirty="0"/>
          </a:p>
        </p:txBody>
      </p:sp>
      <p:sp>
        <p:nvSpPr>
          <p:cNvPr id="3" name="Content Placeholder 2">
            <a:extLst>
              <a:ext uri="{FF2B5EF4-FFF2-40B4-BE49-F238E27FC236}">
                <a16:creationId xmlns:a16="http://schemas.microsoft.com/office/drawing/2014/main" id="{948D6AB2-67B0-4D72-8C84-A1D36FB85139}"/>
              </a:ext>
            </a:extLst>
          </p:cNvPr>
          <p:cNvSpPr>
            <a:spLocks noGrp="1"/>
          </p:cNvSpPr>
          <p:nvPr>
            <p:ph idx="1"/>
          </p:nvPr>
        </p:nvSpPr>
        <p:spPr>
          <a:xfrm>
            <a:off x="574767" y="1825624"/>
            <a:ext cx="6949438" cy="4575175"/>
          </a:xfrm>
        </p:spPr>
        <p:txBody>
          <a:bodyPr/>
          <a:lstStyle/>
          <a:p>
            <a:endParaRPr lang="en-AU" dirty="0"/>
          </a:p>
        </p:txBody>
      </p:sp>
      <p:pic>
        <p:nvPicPr>
          <p:cNvPr id="2050" name="Picture 2" descr="MICKE drawer unit on castors white 35 cm 50 cm 75 cm">
            <a:extLst>
              <a:ext uri="{FF2B5EF4-FFF2-40B4-BE49-F238E27FC236}">
                <a16:creationId xmlns:a16="http://schemas.microsoft.com/office/drawing/2014/main" id="{3087E510-8A29-4D48-92C4-7BC1938189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08" t="1666" r="21270" b="2084"/>
          <a:stretch/>
        </p:blipFill>
        <p:spPr bwMode="auto">
          <a:xfrm>
            <a:off x="8098972" y="114299"/>
            <a:ext cx="3924300" cy="6600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CKE Drawer unit/drop file storage white (IKEA United States ...">
            <a:extLst>
              <a:ext uri="{FF2B5EF4-FFF2-40B4-BE49-F238E27FC236}">
                <a16:creationId xmlns:a16="http://schemas.microsoft.com/office/drawing/2014/main" id="{2397A591-607D-42B6-8E64-8124B7F50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4854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0E73C8C7-CB9B-42F1-9D6A-D992F1BBCFA6}"/>
              </a:ext>
            </a:extLst>
          </p:cNvPr>
          <p:cNvSpPr/>
          <p:nvPr/>
        </p:nvSpPr>
        <p:spPr>
          <a:xfrm>
            <a:off x="4257675" y="2419350"/>
            <a:ext cx="3419475" cy="16192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908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39CB-6A73-487B-ACCD-E99450AC63EB}"/>
              </a:ext>
            </a:extLst>
          </p:cNvPr>
          <p:cNvSpPr>
            <a:spLocks noGrp="1"/>
          </p:cNvSpPr>
          <p:nvPr>
            <p:ph type="title"/>
          </p:nvPr>
        </p:nvSpPr>
        <p:spPr>
          <a:xfrm>
            <a:off x="314324" y="317501"/>
            <a:ext cx="11439523" cy="1054100"/>
          </a:xfrm>
        </p:spPr>
        <p:txBody>
          <a:bodyPr/>
          <a:lstStyle/>
          <a:p>
            <a:r>
              <a:rPr lang="en-AU" dirty="0">
                <a:latin typeface="Gotham Bold" panose="02000803030000020004" pitchFamily="2" charset="0"/>
              </a:rPr>
              <a:t>Hebrews 10:23-24</a:t>
            </a:r>
            <a:br>
              <a:rPr lang="en-AU" dirty="0"/>
            </a:br>
            <a:r>
              <a:rPr lang="en-AU" sz="1800" i="1" dirty="0"/>
              <a:t>New Living Translation</a:t>
            </a:r>
            <a:endParaRPr lang="en-AU" i="1" dirty="0"/>
          </a:p>
        </p:txBody>
      </p:sp>
      <p:sp>
        <p:nvSpPr>
          <p:cNvPr id="3" name="Content Placeholder 2">
            <a:extLst>
              <a:ext uri="{FF2B5EF4-FFF2-40B4-BE49-F238E27FC236}">
                <a16:creationId xmlns:a16="http://schemas.microsoft.com/office/drawing/2014/main" id="{52871587-2B23-4C0F-89FA-909AAFDA0885}"/>
              </a:ext>
            </a:extLst>
          </p:cNvPr>
          <p:cNvSpPr>
            <a:spLocks noGrp="1"/>
          </p:cNvSpPr>
          <p:nvPr>
            <p:ph idx="1"/>
          </p:nvPr>
        </p:nvSpPr>
        <p:spPr>
          <a:xfrm>
            <a:off x="314325" y="1552577"/>
            <a:ext cx="11439523" cy="4624386"/>
          </a:xfrm>
        </p:spPr>
        <p:txBody>
          <a:bodyPr>
            <a:normAutofit/>
          </a:bodyPr>
          <a:lstStyle/>
          <a:p>
            <a:pPr marL="0" indent="0">
              <a:lnSpc>
                <a:spcPct val="110000"/>
              </a:lnSpc>
              <a:buNone/>
            </a:pP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23 </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Let us hold tightly without wavering to the hope we affirm, for God can be trusted to keep his promise. </a:t>
            </a: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24 </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Let us think of ways to motivate one another to acts of love and good works. </a:t>
            </a:r>
            <a:endParaRPr lang="en-AU" sz="3600" b="1"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5189025-E638-471F-83C1-942A0E376EB2}"/>
              </a:ext>
            </a:extLst>
          </p:cNvPr>
          <p:cNvCxnSpPr/>
          <p:nvPr/>
        </p:nvCxnSpPr>
        <p:spPr>
          <a:xfrm>
            <a:off x="314324" y="1371601"/>
            <a:ext cx="11439523"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0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39CB-6A73-487B-ACCD-E99450AC63EB}"/>
              </a:ext>
            </a:extLst>
          </p:cNvPr>
          <p:cNvSpPr>
            <a:spLocks noGrp="1"/>
          </p:cNvSpPr>
          <p:nvPr>
            <p:ph type="title"/>
          </p:nvPr>
        </p:nvSpPr>
        <p:spPr>
          <a:xfrm>
            <a:off x="314324" y="317501"/>
            <a:ext cx="11439523" cy="1054100"/>
          </a:xfrm>
        </p:spPr>
        <p:txBody>
          <a:bodyPr/>
          <a:lstStyle/>
          <a:p>
            <a:r>
              <a:rPr lang="en-AU" dirty="0">
                <a:latin typeface="Gotham Bold" panose="02000803030000020004" pitchFamily="2" charset="0"/>
              </a:rPr>
              <a:t>Hebrews 10:35-36</a:t>
            </a:r>
            <a:br>
              <a:rPr lang="en-AU" dirty="0"/>
            </a:br>
            <a:r>
              <a:rPr lang="en-AU" sz="1800" i="1" dirty="0"/>
              <a:t>New Living Translation</a:t>
            </a:r>
            <a:endParaRPr lang="en-AU" i="1" dirty="0"/>
          </a:p>
        </p:txBody>
      </p:sp>
      <p:sp>
        <p:nvSpPr>
          <p:cNvPr id="3" name="Content Placeholder 2">
            <a:extLst>
              <a:ext uri="{FF2B5EF4-FFF2-40B4-BE49-F238E27FC236}">
                <a16:creationId xmlns:a16="http://schemas.microsoft.com/office/drawing/2014/main" id="{52871587-2B23-4C0F-89FA-909AAFDA0885}"/>
              </a:ext>
            </a:extLst>
          </p:cNvPr>
          <p:cNvSpPr>
            <a:spLocks noGrp="1"/>
          </p:cNvSpPr>
          <p:nvPr>
            <p:ph idx="1"/>
          </p:nvPr>
        </p:nvSpPr>
        <p:spPr>
          <a:xfrm>
            <a:off x="314325" y="1552577"/>
            <a:ext cx="11439523" cy="4624386"/>
          </a:xfrm>
        </p:spPr>
        <p:txBody>
          <a:bodyPr>
            <a:normAutofit/>
          </a:bodyPr>
          <a:lstStyle/>
          <a:p>
            <a:pPr marL="0" indent="0">
              <a:lnSpc>
                <a:spcPct val="110000"/>
              </a:lnSpc>
              <a:buNone/>
            </a:pP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35 </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do not throw away this confident trust in the Lord. Remember the great reward it brings you! </a:t>
            </a: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36 </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 endurance is what you need now, so that you will continue to do God’s will. Then you will receive all that he has promised. </a:t>
            </a:r>
            <a:endParaRPr lang="en-AU" sz="3600" b="1"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5189025-E638-471F-83C1-942A0E376EB2}"/>
              </a:ext>
            </a:extLst>
          </p:cNvPr>
          <p:cNvCxnSpPr/>
          <p:nvPr/>
        </p:nvCxnSpPr>
        <p:spPr>
          <a:xfrm>
            <a:off x="314324" y="1371601"/>
            <a:ext cx="11439523"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439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39CB-6A73-487B-ACCD-E99450AC63EB}"/>
              </a:ext>
            </a:extLst>
          </p:cNvPr>
          <p:cNvSpPr>
            <a:spLocks noGrp="1"/>
          </p:cNvSpPr>
          <p:nvPr>
            <p:ph type="title"/>
          </p:nvPr>
        </p:nvSpPr>
        <p:spPr>
          <a:xfrm>
            <a:off x="314324" y="317501"/>
            <a:ext cx="11439523" cy="1054100"/>
          </a:xfrm>
        </p:spPr>
        <p:txBody>
          <a:bodyPr/>
          <a:lstStyle/>
          <a:p>
            <a:r>
              <a:rPr lang="en-AU" dirty="0">
                <a:latin typeface="Gotham Bold" panose="02000803030000020004" pitchFamily="2" charset="0"/>
              </a:rPr>
              <a:t>Hebrews 11:13</a:t>
            </a:r>
            <a:br>
              <a:rPr lang="en-AU" dirty="0"/>
            </a:br>
            <a:r>
              <a:rPr lang="en-AU" sz="1800" i="1" dirty="0"/>
              <a:t>New Living Translation</a:t>
            </a:r>
            <a:endParaRPr lang="en-AU" i="1" dirty="0"/>
          </a:p>
        </p:txBody>
      </p:sp>
      <p:sp>
        <p:nvSpPr>
          <p:cNvPr id="3" name="Content Placeholder 2">
            <a:extLst>
              <a:ext uri="{FF2B5EF4-FFF2-40B4-BE49-F238E27FC236}">
                <a16:creationId xmlns:a16="http://schemas.microsoft.com/office/drawing/2014/main" id="{52871587-2B23-4C0F-89FA-909AAFDA0885}"/>
              </a:ext>
            </a:extLst>
          </p:cNvPr>
          <p:cNvSpPr>
            <a:spLocks noGrp="1"/>
          </p:cNvSpPr>
          <p:nvPr>
            <p:ph idx="1"/>
          </p:nvPr>
        </p:nvSpPr>
        <p:spPr>
          <a:xfrm>
            <a:off x="314325" y="1552577"/>
            <a:ext cx="11439523" cy="4624386"/>
          </a:xfrm>
        </p:spPr>
        <p:txBody>
          <a:bodyPr>
            <a:normAutofit/>
          </a:bodyPr>
          <a:lstStyle/>
          <a:p>
            <a:pPr marL="0" indent="0">
              <a:lnSpc>
                <a:spcPct val="107000"/>
              </a:lnSpc>
              <a:spcAft>
                <a:spcPts val="800"/>
              </a:spcAft>
              <a:buNone/>
            </a:pP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these people died still believing what God had promised them. They did not receive what was promised, but they saw it all from a distance and welcomed it.</a:t>
            </a:r>
            <a:endParaRPr lang="en-AU" sz="36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5189025-E638-471F-83C1-942A0E376EB2}"/>
              </a:ext>
            </a:extLst>
          </p:cNvPr>
          <p:cNvCxnSpPr/>
          <p:nvPr/>
        </p:nvCxnSpPr>
        <p:spPr>
          <a:xfrm>
            <a:off x="314324" y="1371601"/>
            <a:ext cx="11439523"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007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39CB-6A73-487B-ACCD-E99450AC63EB}"/>
              </a:ext>
            </a:extLst>
          </p:cNvPr>
          <p:cNvSpPr>
            <a:spLocks noGrp="1"/>
          </p:cNvSpPr>
          <p:nvPr>
            <p:ph type="title"/>
          </p:nvPr>
        </p:nvSpPr>
        <p:spPr>
          <a:xfrm>
            <a:off x="314324" y="317501"/>
            <a:ext cx="11439523" cy="1054100"/>
          </a:xfrm>
        </p:spPr>
        <p:txBody>
          <a:bodyPr/>
          <a:lstStyle/>
          <a:p>
            <a:r>
              <a:rPr lang="en-AU" dirty="0">
                <a:latin typeface="Gotham Bold" panose="02000803030000020004" pitchFamily="2" charset="0"/>
              </a:rPr>
              <a:t>Hebrews 12:1-3</a:t>
            </a:r>
            <a:br>
              <a:rPr lang="en-AU" dirty="0"/>
            </a:br>
            <a:r>
              <a:rPr lang="en-AU" sz="1800" i="1" dirty="0"/>
              <a:t>New Living Translation</a:t>
            </a:r>
            <a:endParaRPr lang="en-AU" i="1" dirty="0"/>
          </a:p>
        </p:txBody>
      </p:sp>
      <p:sp>
        <p:nvSpPr>
          <p:cNvPr id="3" name="Content Placeholder 2">
            <a:extLst>
              <a:ext uri="{FF2B5EF4-FFF2-40B4-BE49-F238E27FC236}">
                <a16:creationId xmlns:a16="http://schemas.microsoft.com/office/drawing/2014/main" id="{52871587-2B23-4C0F-89FA-909AAFDA0885}"/>
              </a:ext>
            </a:extLst>
          </p:cNvPr>
          <p:cNvSpPr>
            <a:spLocks noGrp="1"/>
          </p:cNvSpPr>
          <p:nvPr>
            <p:ph idx="1"/>
          </p:nvPr>
        </p:nvSpPr>
        <p:spPr>
          <a:xfrm>
            <a:off x="314325" y="1552577"/>
            <a:ext cx="11439523" cy="4624386"/>
          </a:xfrm>
        </p:spPr>
        <p:txBody>
          <a:bodyPr>
            <a:normAutofit/>
          </a:bodyPr>
          <a:lstStyle/>
          <a:p>
            <a:pPr marL="0" indent="0">
              <a:lnSpc>
                <a:spcPct val="107000"/>
              </a:lnSpc>
              <a:spcAft>
                <a:spcPts val="800"/>
              </a:spcAft>
              <a:buNone/>
            </a:pPr>
            <a:r>
              <a:rPr lang="en-AU" sz="3600" b="1" dirty="0">
                <a:solidFill>
                  <a:srgbClr val="000000"/>
                </a:solidFill>
                <a:effectLst/>
                <a:ea typeface="Calibri" panose="020F0502020204030204" pitchFamily="34" charset="0"/>
              </a:rPr>
              <a:t>Therefore, since we are surrounded by such a huge crowd of witnesses to the life of faith, let us strip off every weight that slows us down, especially the sin that so easily trips us up. And let us run with endurance the race God has set before us. </a:t>
            </a:r>
            <a:r>
              <a:rPr lang="en-AU" sz="3600" b="1" baseline="30000" dirty="0">
                <a:effectLst/>
              </a:rPr>
              <a:t>2 </a:t>
            </a:r>
            <a:r>
              <a:rPr lang="en-AU" sz="3600" b="1" dirty="0">
                <a:effectLst/>
              </a:rPr>
              <a:t>We do this by keeping our eyes on Jesus, the champion who initiates and perfects our faith. </a:t>
            </a:r>
            <a:endParaRPr lang="en-AU" sz="3600" b="1"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5189025-E638-471F-83C1-942A0E376EB2}"/>
              </a:ext>
            </a:extLst>
          </p:cNvPr>
          <p:cNvCxnSpPr/>
          <p:nvPr/>
        </p:nvCxnSpPr>
        <p:spPr>
          <a:xfrm>
            <a:off x="314324" y="1371601"/>
            <a:ext cx="11439523"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59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39CB-6A73-487B-ACCD-E99450AC63EB}"/>
              </a:ext>
            </a:extLst>
          </p:cNvPr>
          <p:cNvSpPr>
            <a:spLocks noGrp="1"/>
          </p:cNvSpPr>
          <p:nvPr>
            <p:ph type="title"/>
          </p:nvPr>
        </p:nvSpPr>
        <p:spPr>
          <a:xfrm>
            <a:off x="314324" y="317501"/>
            <a:ext cx="11439523" cy="1054100"/>
          </a:xfrm>
        </p:spPr>
        <p:txBody>
          <a:bodyPr/>
          <a:lstStyle/>
          <a:p>
            <a:r>
              <a:rPr lang="en-AU" dirty="0">
                <a:latin typeface="Gotham Bold" panose="02000803030000020004" pitchFamily="2" charset="0"/>
              </a:rPr>
              <a:t>Hebrews 12:1-3</a:t>
            </a:r>
            <a:br>
              <a:rPr lang="en-AU" dirty="0"/>
            </a:br>
            <a:r>
              <a:rPr lang="en-AU" sz="1800" i="1" dirty="0"/>
              <a:t>New Living Translation</a:t>
            </a:r>
            <a:endParaRPr lang="en-AU" i="1" dirty="0"/>
          </a:p>
        </p:txBody>
      </p:sp>
      <p:sp>
        <p:nvSpPr>
          <p:cNvPr id="3" name="Content Placeholder 2">
            <a:extLst>
              <a:ext uri="{FF2B5EF4-FFF2-40B4-BE49-F238E27FC236}">
                <a16:creationId xmlns:a16="http://schemas.microsoft.com/office/drawing/2014/main" id="{52871587-2B23-4C0F-89FA-909AAFDA0885}"/>
              </a:ext>
            </a:extLst>
          </p:cNvPr>
          <p:cNvSpPr>
            <a:spLocks noGrp="1"/>
          </p:cNvSpPr>
          <p:nvPr>
            <p:ph idx="1"/>
          </p:nvPr>
        </p:nvSpPr>
        <p:spPr>
          <a:xfrm>
            <a:off x="314325" y="1552577"/>
            <a:ext cx="11439523" cy="4624386"/>
          </a:xfrm>
        </p:spPr>
        <p:txBody>
          <a:bodyPr>
            <a:normAutofit/>
          </a:bodyPr>
          <a:lstStyle/>
          <a:p>
            <a:pPr marL="0" indent="0">
              <a:lnSpc>
                <a:spcPct val="107000"/>
              </a:lnSpc>
              <a:spcAft>
                <a:spcPts val="800"/>
              </a:spcAft>
              <a:buNone/>
            </a:pP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of the joy awaiting him, he endured the cross, disregarding its shame. Now he is seated in the place of </a:t>
            </a:r>
            <a:r>
              <a:rPr lang="en-AU" sz="36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honor</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beside God’s throne. </a:t>
            </a: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Think of all the hostility he endured from sinful people; then you won’t become weary and give up. </a:t>
            </a:r>
            <a:endParaRPr lang="en-AU" sz="3600" b="1" dirty="0">
              <a:effectLst/>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5189025-E638-471F-83C1-942A0E376EB2}"/>
              </a:ext>
            </a:extLst>
          </p:cNvPr>
          <p:cNvCxnSpPr/>
          <p:nvPr/>
        </p:nvCxnSpPr>
        <p:spPr>
          <a:xfrm>
            <a:off x="314324" y="1371601"/>
            <a:ext cx="11439523"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51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0D24-FF67-4EDC-A543-C987A6CDFBAA}"/>
              </a:ext>
            </a:extLst>
          </p:cNvPr>
          <p:cNvSpPr>
            <a:spLocks noGrp="1"/>
          </p:cNvSpPr>
          <p:nvPr>
            <p:ph type="title"/>
          </p:nvPr>
        </p:nvSpPr>
        <p:spPr>
          <a:xfrm>
            <a:off x="838200" y="2766218"/>
            <a:ext cx="10515600" cy="1325563"/>
          </a:xfrm>
          <a:effectLst/>
        </p:spPr>
        <p:txBody>
          <a:bodyPr>
            <a:normAutofit/>
            <a:scene3d>
              <a:camera prst="orthographicFront"/>
              <a:lightRig rig="threePt" dir="t"/>
            </a:scene3d>
            <a:sp3d extrusionH="57150">
              <a:bevelT w="38100" h="38100"/>
            </a:sp3d>
          </a:bodyPr>
          <a:lstStyle/>
          <a:p>
            <a:pPr algn="ctr"/>
            <a:r>
              <a:rPr lang="en-AU" sz="5400" dirty="0">
                <a:latin typeface="Gotham Bold" panose="02000803030000020004" pitchFamily="2" charset="0"/>
              </a:rPr>
              <a:t>4. Let an expert help</a:t>
            </a:r>
          </a:p>
        </p:txBody>
      </p:sp>
      <p:pic>
        <p:nvPicPr>
          <p:cNvPr id="6146" name="Picture 2" descr="Blood, Sweat, Expletives, and Perspective! - Jason Burns">
            <a:extLst>
              <a:ext uri="{FF2B5EF4-FFF2-40B4-BE49-F238E27FC236}">
                <a16:creationId xmlns:a16="http://schemas.microsoft.com/office/drawing/2014/main" id="{C049CBC9-9CE8-4605-B0E2-48CA354C6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19" b="18912"/>
          <a:stretch/>
        </p:blipFill>
        <p:spPr bwMode="auto">
          <a:xfrm>
            <a:off x="8375126" y="4398378"/>
            <a:ext cx="3402681" cy="209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67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14BC-2F4B-4CD3-A945-B75743D09F2D}"/>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43080EF-B950-40AB-86DE-45F71A02C091}"/>
              </a:ext>
            </a:extLst>
          </p:cNvPr>
          <p:cNvSpPr>
            <a:spLocks noGrp="1"/>
          </p:cNvSpPr>
          <p:nvPr>
            <p:ph idx="1"/>
          </p:nvPr>
        </p:nvSpPr>
        <p:spPr/>
        <p:txBody>
          <a:bodyPr/>
          <a:lstStyle/>
          <a:p>
            <a:endParaRPr lang="en-AU"/>
          </a:p>
        </p:txBody>
      </p:sp>
      <p:pic>
        <p:nvPicPr>
          <p:cNvPr id="3074" name="Picture 2">
            <a:extLst>
              <a:ext uri="{FF2B5EF4-FFF2-40B4-BE49-F238E27FC236}">
                <a16:creationId xmlns:a16="http://schemas.microsoft.com/office/drawing/2014/main" id="{D90BD7D2-B645-43CA-9EDD-9B4351BB0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257" y="0"/>
            <a:ext cx="103034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49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1E70-A136-4562-A435-2BE529F3E2E2}"/>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2F9D42DB-E405-437F-9C42-F667616A9483}"/>
              </a:ext>
            </a:extLst>
          </p:cNvPr>
          <p:cNvSpPr>
            <a:spLocks noGrp="1"/>
          </p:cNvSpPr>
          <p:nvPr>
            <p:ph idx="1"/>
          </p:nvPr>
        </p:nvSpPr>
        <p:spPr/>
        <p:txBody>
          <a:bodyPr/>
          <a:lstStyle/>
          <a:p>
            <a:endParaRPr lang="en-AU"/>
          </a:p>
        </p:txBody>
      </p:sp>
      <p:pic>
        <p:nvPicPr>
          <p:cNvPr id="4098" name="Picture 2">
            <a:extLst>
              <a:ext uri="{FF2B5EF4-FFF2-40B4-BE49-F238E27FC236}">
                <a16:creationId xmlns:a16="http://schemas.microsoft.com/office/drawing/2014/main" id="{BEB0D517-8E63-492A-A50D-A27EE976A6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13" b="2481"/>
          <a:stretch/>
        </p:blipFill>
        <p:spPr bwMode="auto">
          <a:xfrm>
            <a:off x="0" y="0"/>
            <a:ext cx="121950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4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0D24-FF67-4EDC-A543-C987A6CDFBAA}"/>
              </a:ext>
            </a:extLst>
          </p:cNvPr>
          <p:cNvSpPr>
            <a:spLocks noGrp="1"/>
          </p:cNvSpPr>
          <p:nvPr>
            <p:ph type="title"/>
          </p:nvPr>
        </p:nvSpPr>
        <p:spPr>
          <a:xfrm>
            <a:off x="838200" y="2766218"/>
            <a:ext cx="10515600" cy="1325563"/>
          </a:xfrm>
          <a:effectLst/>
        </p:spPr>
        <p:txBody>
          <a:bodyPr>
            <a:normAutofit/>
            <a:scene3d>
              <a:camera prst="orthographicFront"/>
              <a:lightRig rig="threePt" dir="t"/>
            </a:scene3d>
            <a:sp3d extrusionH="57150">
              <a:bevelT w="38100" h="38100"/>
            </a:sp3d>
          </a:bodyPr>
          <a:lstStyle/>
          <a:p>
            <a:pPr algn="ctr"/>
            <a:r>
              <a:rPr lang="en-AU" sz="5400" dirty="0">
                <a:latin typeface="Gotham Bold" panose="02000803030000020004" pitchFamily="2" charset="0"/>
              </a:rPr>
              <a:t>1. You aren’t finished… yet</a:t>
            </a:r>
          </a:p>
        </p:txBody>
      </p:sp>
      <p:pic>
        <p:nvPicPr>
          <p:cNvPr id="4" name="Picture 2" descr="Blood, Sweat, Expletives, and Perspective! - Jason Burns">
            <a:extLst>
              <a:ext uri="{FF2B5EF4-FFF2-40B4-BE49-F238E27FC236}">
                <a16:creationId xmlns:a16="http://schemas.microsoft.com/office/drawing/2014/main" id="{AF88A640-0CF1-4AE5-AB19-0521465F2A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19" b="18912"/>
          <a:stretch/>
        </p:blipFill>
        <p:spPr bwMode="auto">
          <a:xfrm>
            <a:off x="8375126" y="4398378"/>
            <a:ext cx="3402681" cy="209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1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39CB-6A73-487B-ACCD-E99450AC63EB}"/>
              </a:ext>
            </a:extLst>
          </p:cNvPr>
          <p:cNvSpPr>
            <a:spLocks noGrp="1"/>
          </p:cNvSpPr>
          <p:nvPr>
            <p:ph type="title"/>
          </p:nvPr>
        </p:nvSpPr>
        <p:spPr>
          <a:xfrm>
            <a:off x="314324" y="317501"/>
            <a:ext cx="11439523" cy="1054100"/>
          </a:xfrm>
        </p:spPr>
        <p:txBody>
          <a:bodyPr/>
          <a:lstStyle/>
          <a:p>
            <a:r>
              <a:rPr lang="en-AU" dirty="0">
                <a:latin typeface="Gotham Bold" panose="02000803030000020004" pitchFamily="2" charset="0"/>
              </a:rPr>
              <a:t>Philippians 1:3-6</a:t>
            </a:r>
            <a:br>
              <a:rPr lang="en-AU" dirty="0"/>
            </a:br>
            <a:r>
              <a:rPr lang="en-AU" sz="1800" i="1" dirty="0"/>
              <a:t>New Living Translation</a:t>
            </a:r>
            <a:endParaRPr lang="en-AU" i="1" dirty="0"/>
          </a:p>
        </p:txBody>
      </p:sp>
      <p:sp>
        <p:nvSpPr>
          <p:cNvPr id="3" name="Content Placeholder 2">
            <a:extLst>
              <a:ext uri="{FF2B5EF4-FFF2-40B4-BE49-F238E27FC236}">
                <a16:creationId xmlns:a16="http://schemas.microsoft.com/office/drawing/2014/main" id="{52871587-2B23-4C0F-89FA-909AAFDA0885}"/>
              </a:ext>
            </a:extLst>
          </p:cNvPr>
          <p:cNvSpPr>
            <a:spLocks noGrp="1"/>
          </p:cNvSpPr>
          <p:nvPr>
            <p:ph idx="1"/>
          </p:nvPr>
        </p:nvSpPr>
        <p:spPr>
          <a:xfrm>
            <a:off x="314325" y="1552577"/>
            <a:ext cx="11439523" cy="4624386"/>
          </a:xfrm>
        </p:spPr>
        <p:txBody>
          <a:bodyPr>
            <a:normAutofit lnSpcReduction="10000"/>
          </a:bodyPr>
          <a:lstStyle/>
          <a:p>
            <a:pPr marL="0" indent="0">
              <a:lnSpc>
                <a:spcPct val="120000"/>
              </a:lnSpc>
              <a:buNone/>
            </a:pP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 time I think of you, I give thanks to my God. </a:t>
            </a: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Whenever I pray, I make my requests for all of you with joy, </a:t>
            </a: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you have been my partners in spreading the Good News about Christ from the time you first heard it until now. </a:t>
            </a: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I am certain that God, who began the good work within you, will continue his work until it is finally finished on the day when Christ Jesus returns. </a:t>
            </a:r>
            <a:endParaRPr lang="en-AU" sz="4800" b="1" dirty="0"/>
          </a:p>
        </p:txBody>
      </p:sp>
      <p:cxnSp>
        <p:nvCxnSpPr>
          <p:cNvPr id="5" name="Straight Connector 4">
            <a:extLst>
              <a:ext uri="{FF2B5EF4-FFF2-40B4-BE49-F238E27FC236}">
                <a16:creationId xmlns:a16="http://schemas.microsoft.com/office/drawing/2014/main" id="{A5189025-E638-471F-83C1-942A0E376EB2}"/>
              </a:ext>
            </a:extLst>
          </p:cNvPr>
          <p:cNvCxnSpPr/>
          <p:nvPr/>
        </p:nvCxnSpPr>
        <p:spPr>
          <a:xfrm>
            <a:off x="314324" y="1371601"/>
            <a:ext cx="11439523"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912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Nursery Progress + IKEA Hemnes Dresser - Erin Spain">
            <a:extLst>
              <a:ext uri="{FF2B5EF4-FFF2-40B4-BE49-F238E27FC236}">
                <a16:creationId xmlns:a16="http://schemas.microsoft.com/office/drawing/2014/main" id="{60F64327-915F-4980-A290-CB04A310BA8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171" b="2560"/>
          <a:stretch/>
        </p:blipFill>
        <p:spPr bwMode="auto">
          <a:xfrm>
            <a:off x="20" y="0"/>
            <a:ext cx="121919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7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0D24-FF67-4EDC-A543-C987A6CDFBAA}"/>
              </a:ext>
            </a:extLst>
          </p:cNvPr>
          <p:cNvSpPr>
            <a:spLocks noGrp="1"/>
          </p:cNvSpPr>
          <p:nvPr>
            <p:ph type="title"/>
          </p:nvPr>
        </p:nvSpPr>
        <p:spPr>
          <a:xfrm>
            <a:off x="838200" y="2766218"/>
            <a:ext cx="10515600" cy="1325563"/>
          </a:xfrm>
          <a:effectLst/>
        </p:spPr>
        <p:txBody>
          <a:bodyPr>
            <a:normAutofit fontScale="90000"/>
            <a:scene3d>
              <a:camera prst="orthographicFront"/>
              <a:lightRig rig="threePt" dir="t"/>
            </a:scene3d>
            <a:sp3d extrusionH="57150">
              <a:bevelT w="38100" h="38100"/>
            </a:sp3d>
          </a:bodyPr>
          <a:lstStyle/>
          <a:p>
            <a:pPr algn="ctr"/>
            <a:r>
              <a:rPr lang="en-AU" sz="5400" dirty="0">
                <a:latin typeface="Gotham Bold" panose="02000803030000020004" pitchFamily="2" charset="0"/>
              </a:rPr>
              <a:t>2. Don’t give up on the Instructions</a:t>
            </a:r>
          </a:p>
        </p:txBody>
      </p:sp>
      <p:pic>
        <p:nvPicPr>
          <p:cNvPr id="6146" name="Picture 2" descr="Blood, Sweat, Expletives, and Perspective! - Jason Burns">
            <a:extLst>
              <a:ext uri="{FF2B5EF4-FFF2-40B4-BE49-F238E27FC236}">
                <a16:creationId xmlns:a16="http://schemas.microsoft.com/office/drawing/2014/main" id="{C049CBC9-9CE8-4605-B0E2-48CA354C6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19" b="18912"/>
          <a:stretch/>
        </p:blipFill>
        <p:spPr bwMode="auto">
          <a:xfrm>
            <a:off x="8392127" y="4398378"/>
            <a:ext cx="3402681" cy="209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7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39CB-6A73-487B-ACCD-E99450AC63EB}"/>
              </a:ext>
            </a:extLst>
          </p:cNvPr>
          <p:cNvSpPr>
            <a:spLocks noGrp="1"/>
          </p:cNvSpPr>
          <p:nvPr>
            <p:ph type="title"/>
          </p:nvPr>
        </p:nvSpPr>
        <p:spPr>
          <a:xfrm>
            <a:off x="314324" y="317501"/>
            <a:ext cx="11439523" cy="1054100"/>
          </a:xfrm>
        </p:spPr>
        <p:txBody>
          <a:bodyPr/>
          <a:lstStyle/>
          <a:p>
            <a:r>
              <a:rPr lang="en-AU" dirty="0">
                <a:latin typeface="Gotham Bold" panose="02000803030000020004" pitchFamily="2" charset="0"/>
              </a:rPr>
              <a:t>2 Timothy 3:16-17</a:t>
            </a:r>
            <a:br>
              <a:rPr lang="en-AU" dirty="0"/>
            </a:br>
            <a:r>
              <a:rPr lang="en-AU" sz="1800" i="1" dirty="0"/>
              <a:t>New Living Translation</a:t>
            </a:r>
            <a:endParaRPr lang="en-AU" i="1" dirty="0"/>
          </a:p>
        </p:txBody>
      </p:sp>
      <p:sp>
        <p:nvSpPr>
          <p:cNvPr id="3" name="Content Placeholder 2">
            <a:extLst>
              <a:ext uri="{FF2B5EF4-FFF2-40B4-BE49-F238E27FC236}">
                <a16:creationId xmlns:a16="http://schemas.microsoft.com/office/drawing/2014/main" id="{52871587-2B23-4C0F-89FA-909AAFDA0885}"/>
              </a:ext>
            </a:extLst>
          </p:cNvPr>
          <p:cNvSpPr>
            <a:spLocks noGrp="1"/>
          </p:cNvSpPr>
          <p:nvPr>
            <p:ph idx="1"/>
          </p:nvPr>
        </p:nvSpPr>
        <p:spPr>
          <a:xfrm>
            <a:off x="314325" y="1552577"/>
            <a:ext cx="11439523" cy="4624386"/>
          </a:xfrm>
        </p:spPr>
        <p:txBody>
          <a:bodyPr>
            <a:normAutofit/>
          </a:bodyPr>
          <a:lstStyle/>
          <a:p>
            <a:pPr marL="0" indent="0">
              <a:lnSpc>
                <a:spcPct val="110000"/>
              </a:lnSpc>
              <a:buNone/>
            </a:pPr>
            <a:r>
              <a:rPr lang="en-AU" sz="3600" b="1" baseline="30000" dirty="0">
                <a:solidFill>
                  <a:srgbClr val="000000"/>
                </a:solidFill>
                <a:effectLst/>
                <a:ea typeface="Calibri" panose="020F0502020204030204" pitchFamily="34" charset="0"/>
              </a:rPr>
              <a:t>16 </a:t>
            </a:r>
            <a:r>
              <a:rPr lang="en-AU" sz="3600" b="1" dirty="0">
                <a:solidFill>
                  <a:srgbClr val="000000"/>
                </a:solidFill>
                <a:effectLst/>
                <a:ea typeface="Calibri" panose="020F0502020204030204" pitchFamily="34" charset="0"/>
              </a:rPr>
              <a:t>All Scripture is inspired by God and is useful to teach us what is true and to make us realize what is wrong in our lives. It corrects us when we are wrong and teaches us to do what is right. </a:t>
            </a:r>
            <a:r>
              <a:rPr lang="en-AU" sz="3600" b="1" baseline="30000" dirty="0">
                <a:effectLst/>
              </a:rPr>
              <a:t>17 </a:t>
            </a:r>
            <a:r>
              <a:rPr lang="en-AU" sz="3600" b="1" dirty="0">
                <a:effectLst/>
              </a:rPr>
              <a:t>God uses it to prepare and equip his people to do every good work.</a:t>
            </a:r>
            <a:endParaRPr lang="en-AU" sz="3600" b="1" dirty="0"/>
          </a:p>
        </p:txBody>
      </p:sp>
      <p:cxnSp>
        <p:nvCxnSpPr>
          <p:cNvPr id="5" name="Straight Connector 4">
            <a:extLst>
              <a:ext uri="{FF2B5EF4-FFF2-40B4-BE49-F238E27FC236}">
                <a16:creationId xmlns:a16="http://schemas.microsoft.com/office/drawing/2014/main" id="{A5189025-E638-471F-83C1-942A0E376EB2}"/>
              </a:ext>
            </a:extLst>
          </p:cNvPr>
          <p:cNvCxnSpPr/>
          <p:nvPr/>
        </p:nvCxnSpPr>
        <p:spPr>
          <a:xfrm>
            <a:off x="314324" y="1371601"/>
            <a:ext cx="11439523"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974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0D24-FF67-4EDC-A543-C987A6CDFBAA}"/>
              </a:ext>
            </a:extLst>
          </p:cNvPr>
          <p:cNvSpPr>
            <a:spLocks noGrp="1"/>
          </p:cNvSpPr>
          <p:nvPr>
            <p:ph type="title"/>
          </p:nvPr>
        </p:nvSpPr>
        <p:spPr>
          <a:xfrm>
            <a:off x="838200" y="2766218"/>
            <a:ext cx="10515600" cy="1325563"/>
          </a:xfrm>
          <a:effectLst/>
        </p:spPr>
        <p:txBody>
          <a:bodyPr>
            <a:normAutofit fontScale="90000"/>
            <a:scene3d>
              <a:camera prst="orthographicFront"/>
              <a:lightRig rig="threePt" dir="t"/>
            </a:scene3d>
            <a:sp3d extrusionH="57150">
              <a:bevelT w="38100" h="38100"/>
            </a:sp3d>
          </a:bodyPr>
          <a:lstStyle/>
          <a:p>
            <a:pPr algn="ctr"/>
            <a:r>
              <a:rPr lang="en-AU" sz="5400" dirty="0">
                <a:latin typeface="Gotham Bold" panose="02000803030000020004" pitchFamily="2" charset="0"/>
              </a:rPr>
              <a:t>3. Keep the end product in sight</a:t>
            </a:r>
          </a:p>
        </p:txBody>
      </p:sp>
      <p:pic>
        <p:nvPicPr>
          <p:cNvPr id="6146" name="Picture 2" descr="Blood, Sweat, Expletives, and Perspective! - Jason Burns">
            <a:extLst>
              <a:ext uri="{FF2B5EF4-FFF2-40B4-BE49-F238E27FC236}">
                <a16:creationId xmlns:a16="http://schemas.microsoft.com/office/drawing/2014/main" id="{C049CBC9-9CE8-4605-B0E2-48CA354C6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19" b="18912"/>
          <a:stretch/>
        </p:blipFill>
        <p:spPr bwMode="auto">
          <a:xfrm>
            <a:off x="8375126" y="4398378"/>
            <a:ext cx="3402681" cy="209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39CB-6A73-487B-ACCD-E99450AC63EB}"/>
              </a:ext>
            </a:extLst>
          </p:cNvPr>
          <p:cNvSpPr>
            <a:spLocks noGrp="1"/>
          </p:cNvSpPr>
          <p:nvPr>
            <p:ph type="title"/>
          </p:nvPr>
        </p:nvSpPr>
        <p:spPr>
          <a:xfrm>
            <a:off x="314324" y="317501"/>
            <a:ext cx="11439523" cy="1054100"/>
          </a:xfrm>
        </p:spPr>
        <p:txBody>
          <a:bodyPr/>
          <a:lstStyle/>
          <a:p>
            <a:r>
              <a:rPr lang="en-AU" dirty="0">
                <a:latin typeface="Gotham Bold" panose="02000803030000020004" pitchFamily="2" charset="0"/>
              </a:rPr>
              <a:t>Jeremiah 1:5</a:t>
            </a:r>
            <a:br>
              <a:rPr lang="en-AU" dirty="0"/>
            </a:br>
            <a:r>
              <a:rPr lang="en-AU" sz="1800" i="1" dirty="0"/>
              <a:t>New Living Translation</a:t>
            </a:r>
            <a:endParaRPr lang="en-AU" i="1" dirty="0"/>
          </a:p>
        </p:txBody>
      </p:sp>
      <p:sp>
        <p:nvSpPr>
          <p:cNvPr id="3" name="Content Placeholder 2">
            <a:extLst>
              <a:ext uri="{FF2B5EF4-FFF2-40B4-BE49-F238E27FC236}">
                <a16:creationId xmlns:a16="http://schemas.microsoft.com/office/drawing/2014/main" id="{52871587-2B23-4C0F-89FA-909AAFDA0885}"/>
              </a:ext>
            </a:extLst>
          </p:cNvPr>
          <p:cNvSpPr>
            <a:spLocks noGrp="1"/>
          </p:cNvSpPr>
          <p:nvPr>
            <p:ph idx="1"/>
          </p:nvPr>
        </p:nvSpPr>
        <p:spPr>
          <a:xfrm>
            <a:off x="314325" y="1552577"/>
            <a:ext cx="11439523" cy="4624386"/>
          </a:xfrm>
        </p:spPr>
        <p:txBody>
          <a:bodyPr>
            <a:normAutofit/>
          </a:bodyPr>
          <a:lstStyle/>
          <a:p>
            <a:pPr marL="0" indent="0">
              <a:lnSpc>
                <a:spcPct val="110000"/>
              </a:lnSpc>
              <a:buNone/>
            </a:pPr>
            <a:r>
              <a:rPr lang="en-AU" sz="3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knew you before I formed you in your mother’s womb.</a:t>
            </a:r>
            <a:b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Before you were born I set you apart</a:t>
            </a:r>
            <a:b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AU"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appointed you as my prophet to the nations.”</a:t>
            </a:r>
            <a:endParaRPr lang="en-AU" sz="36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5189025-E638-471F-83C1-942A0E376EB2}"/>
              </a:ext>
            </a:extLst>
          </p:cNvPr>
          <p:cNvCxnSpPr/>
          <p:nvPr/>
        </p:nvCxnSpPr>
        <p:spPr>
          <a:xfrm>
            <a:off x="314324" y="1371601"/>
            <a:ext cx="11439523"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8418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589</Words>
  <Application>Microsoft Office PowerPoint</Application>
  <PresentationFormat>Widescreen</PresentationFormat>
  <Paragraphs>25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Gotham Bold</vt:lpstr>
      <vt:lpstr>Maven Pro</vt:lpstr>
      <vt:lpstr>Office Theme</vt:lpstr>
      <vt:lpstr>PowerPoint Presentation</vt:lpstr>
      <vt:lpstr>PowerPoint Presentation</vt:lpstr>
      <vt:lpstr>1. You aren’t finished… yet</vt:lpstr>
      <vt:lpstr>Philippians 1:3-6 New Living Translation</vt:lpstr>
      <vt:lpstr>PowerPoint Presentation</vt:lpstr>
      <vt:lpstr>2. Don’t give up on the Instructions</vt:lpstr>
      <vt:lpstr>2 Timothy 3:16-17 New Living Translation</vt:lpstr>
      <vt:lpstr>3. Keep the end product in sight</vt:lpstr>
      <vt:lpstr>Jeremiah 1:5 New Living Translation</vt:lpstr>
      <vt:lpstr>Romans 8:28-29 New Living Translation</vt:lpstr>
      <vt:lpstr>PowerPoint Presentation</vt:lpstr>
      <vt:lpstr>Hebrews 10:23-24 New Living Translation</vt:lpstr>
      <vt:lpstr>Hebrews 10:35-36 New Living Translation</vt:lpstr>
      <vt:lpstr>Hebrews 11:13 New Living Translation</vt:lpstr>
      <vt:lpstr>Hebrews 12:1-3 New Living Translation</vt:lpstr>
      <vt:lpstr>Hebrews 12:1-3 New Living Translation</vt:lpstr>
      <vt:lpstr>4. Let an expert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Stott</dc:creator>
  <cp:lastModifiedBy>Amy Stott</cp:lastModifiedBy>
  <cp:revision>6</cp:revision>
  <dcterms:created xsi:type="dcterms:W3CDTF">2020-06-27T23:22:47Z</dcterms:created>
  <dcterms:modified xsi:type="dcterms:W3CDTF">2020-06-28T00:20:48Z</dcterms:modified>
</cp:coreProperties>
</file>