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3" r:id="rId2"/>
    <p:sldId id="283" r:id="rId3"/>
    <p:sldId id="278" r:id="rId4"/>
    <p:sldId id="279" r:id="rId5"/>
    <p:sldId id="280" r:id="rId6"/>
    <p:sldId id="277" r:id="rId7"/>
    <p:sldId id="281" r:id="rId8"/>
    <p:sldId id="282" r:id="rId9"/>
    <p:sldId id="284" r:id="rId10"/>
    <p:sldId id="286" r:id="rId11"/>
    <p:sldId id="287" r:id="rId12"/>
    <p:sldId id="288" r:id="rId13"/>
    <p:sldId id="285" r:id="rId14"/>
    <p:sldId id="289" r:id="rId1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4643"/>
  </p:normalViewPr>
  <p:slideViewPr>
    <p:cSldViewPr snapToGrid="0" snapToObjects="1">
      <p:cViewPr varScale="1">
        <p:scale>
          <a:sx n="104" d="100"/>
          <a:sy n="104" d="100"/>
        </p:scale>
        <p:origin x="144"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1CB47B6-6EED-49FE-A220-AAE54486F7F8}"/>
              </a:ext>
            </a:extLst>
          </p:cNvPr>
          <p:cNvSpPr>
            <a:spLocks noGrp="1"/>
          </p:cNvSpPr>
          <p:nvPr>
            <p:ph type="dt" sz="half" idx="10"/>
          </p:nvPr>
        </p:nvSpPr>
        <p:spPr/>
        <p:txBody>
          <a:bodyPr/>
          <a:lstStyle>
            <a:lvl1pPr>
              <a:defRPr/>
            </a:lvl1pPr>
          </a:lstStyle>
          <a:p>
            <a:fld id="{F3B80FFD-9518-4954-AEB9-6BA283C75726}" type="datetimeFigureOut">
              <a:rPr lang="en-US" altLang="en-US"/>
              <a:pPr/>
              <a:t>7/5/2020</a:t>
            </a:fld>
            <a:endParaRPr lang="en-US" altLang="en-US"/>
          </a:p>
        </p:txBody>
      </p:sp>
      <p:sp>
        <p:nvSpPr>
          <p:cNvPr id="5" name="Footer Placeholder 4">
            <a:extLst>
              <a:ext uri="{FF2B5EF4-FFF2-40B4-BE49-F238E27FC236}">
                <a16:creationId xmlns:a16="http://schemas.microsoft.com/office/drawing/2014/main" id="{303E31A9-1379-431C-A33A-C6C699C6B1C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94AA3BC-A15F-41F0-B3BB-D3EF3A708A5A}"/>
              </a:ext>
            </a:extLst>
          </p:cNvPr>
          <p:cNvSpPr>
            <a:spLocks noGrp="1"/>
          </p:cNvSpPr>
          <p:nvPr>
            <p:ph type="sldNum" sz="quarter" idx="12"/>
          </p:nvPr>
        </p:nvSpPr>
        <p:spPr/>
        <p:txBody>
          <a:bodyPr/>
          <a:lstStyle>
            <a:lvl1pPr>
              <a:defRPr/>
            </a:lvl1pPr>
          </a:lstStyle>
          <a:p>
            <a:fld id="{71ACE87C-C09C-41B5-BEAF-C1BBC2107D5A}" type="slidenum">
              <a:rPr lang="en-US" altLang="en-US"/>
              <a:pPr/>
              <a:t>‹#›</a:t>
            </a:fld>
            <a:endParaRPr lang="en-US" altLang="en-US"/>
          </a:p>
        </p:txBody>
      </p:sp>
    </p:spTree>
    <p:extLst>
      <p:ext uri="{BB962C8B-B14F-4D97-AF65-F5344CB8AC3E}">
        <p14:creationId xmlns:p14="http://schemas.microsoft.com/office/powerpoint/2010/main" val="327971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AB077-2DE7-46F7-963A-261AD6D7796A}"/>
              </a:ext>
            </a:extLst>
          </p:cNvPr>
          <p:cNvSpPr>
            <a:spLocks noGrp="1"/>
          </p:cNvSpPr>
          <p:nvPr>
            <p:ph type="dt" sz="half" idx="10"/>
          </p:nvPr>
        </p:nvSpPr>
        <p:spPr/>
        <p:txBody>
          <a:bodyPr/>
          <a:lstStyle>
            <a:lvl1pPr>
              <a:defRPr/>
            </a:lvl1pPr>
          </a:lstStyle>
          <a:p>
            <a:fld id="{DDF187FC-D4FA-4603-92BD-0568603B9215}" type="datetimeFigureOut">
              <a:rPr lang="en-US" altLang="en-US"/>
              <a:pPr/>
              <a:t>7/5/2020</a:t>
            </a:fld>
            <a:endParaRPr lang="en-US" altLang="en-US"/>
          </a:p>
        </p:txBody>
      </p:sp>
      <p:sp>
        <p:nvSpPr>
          <p:cNvPr id="5" name="Footer Placeholder 4">
            <a:extLst>
              <a:ext uri="{FF2B5EF4-FFF2-40B4-BE49-F238E27FC236}">
                <a16:creationId xmlns:a16="http://schemas.microsoft.com/office/drawing/2014/main" id="{4DB47ECA-47D9-483A-95E7-254430C274B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4BEB75B-0C90-42B4-8423-517EC4BE1086}"/>
              </a:ext>
            </a:extLst>
          </p:cNvPr>
          <p:cNvSpPr>
            <a:spLocks noGrp="1"/>
          </p:cNvSpPr>
          <p:nvPr>
            <p:ph type="sldNum" sz="quarter" idx="12"/>
          </p:nvPr>
        </p:nvSpPr>
        <p:spPr/>
        <p:txBody>
          <a:bodyPr/>
          <a:lstStyle>
            <a:lvl1pPr>
              <a:defRPr/>
            </a:lvl1pPr>
          </a:lstStyle>
          <a:p>
            <a:fld id="{7B40B746-5930-45AD-9B4C-51E7BBC8C7E2}" type="slidenum">
              <a:rPr lang="en-US" altLang="en-US"/>
              <a:pPr/>
              <a:t>‹#›</a:t>
            </a:fld>
            <a:endParaRPr lang="en-US" altLang="en-US"/>
          </a:p>
        </p:txBody>
      </p:sp>
    </p:spTree>
    <p:extLst>
      <p:ext uri="{BB962C8B-B14F-4D97-AF65-F5344CB8AC3E}">
        <p14:creationId xmlns:p14="http://schemas.microsoft.com/office/powerpoint/2010/main" val="177248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48D91-AA75-4A83-B031-E20029B61C7A}"/>
              </a:ext>
            </a:extLst>
          </p:cNvPr>
          <p:cNvSpPr>
            <a:spLocks noGrp="1"/>
          </p:cNvSpPr>
          <p:nvPr>
            <p:ph type="dt" sz="half" idx="10"/>
          </p:nvPr>
        </p:nvSpPr>
        <p:spPr/>
        <p:txBody>
          <a:bodyPr/>
          <a:lstStyle>
            <a:lvl1pPr>
              <a:defRPr/>
            </a:lvl1pPr>
          </a:lstStyle>
          <a:p>
            <a:fld id="{9EA0999E-99E7-4A81-AD9B-8D430C65E21C}" type="datetimeFigureOut">
              <a:rPr lang="en-US" altLang="en-US"/>
              <a:pPr/>
              <a:t>7/5/2020</a:t>
            </a:fld>
            <a:endParaRPr lang="en-US" altLang="en-US"/>
          </a:p>
        </p:txBody>
      </p:sp>
      <p:sp>
        <p:nvSpPr>
          <p:cNvPr id="5" name="Footer Placeholder 4">
            <a:extLst>
              <a:ext uri="{FF2B5EF4-FFF2-40B4-BE49-F238E27FC236}">
                <a16:creationId xmlns:a16="http://schemas.microsoft.com/office/drawing/2014/main" id="{A613D03A-E428-4982-B1F2-E192440828C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B4F52B-7002-4A23-8465-A318B5EBD595}"/>
              </a:ext>
            </a:extLst>
          </p:cNvPr>
          <p:cNvSpPr>
            <a:spLocks noGrp="1"/>
          </p:cNvSpPr>
          <p:nvPr>
            <p:ph type="sldNum" sz="quarter" idx="12"/>
          </p:nvPr>
        </p:nvSpPr>
        <p:spPr/>
        <p:txBody>
          <a:bodyPr/>
          <a:lstStyle>
            <a:lvl1pPr>
              <a:defRPr/>
            </a:lvl1pPr>
          </a:lstStyle>
          <a:p>
            <a:fld id="{EB542A9A-2E49-45AA-ACE7-E616802B0CD2}" type="slidenum">
              <a:rPr lang="en-US" altLang="en-US"/>
              <a:pPr/>
              <a:t>‹#›</a:t>
            </a:fld>
            <a:endParaRPr lang="en-US" altLang="en-US"/>
          </a:p>
        </p:txBody>
      </p:sp>
    </p:spTree>
    <p:extLst>
      <p:ext uri="{BB962C8B-B14F-4D97-AF65-F5344CB8AC3E}">
        <p14:creationId xmlns:p14="http://schemas.microsoft.com/office/powerpoint/2010/main" val="32084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3A5DF-1B55-4E04-9656-7B2BA6034EB3}"/>
              </a:ext>
            </a:extLst>
          </p:cNvPr>
          <p:cNvSpPr>
            <a:spLocks noGrp="1"/>
          </p:cNvSpPr>
          <p:nvPr>
            <p:ph type="dt" sz="half" idx="10"/>
          </p:nvPr>
        </p:nvSpPr>
        <p:spPr/>
        <p:txBody>
          <a:bodyPr/>
          <a:lstStyle>
            <a:lvl1pPr>
              <a:defRPr/>
            </a:lvl1pPr>
          </a:lstStyle>
          <a:p>
            <a:fld id="{05266FA8-97D3-4F97-8D8A-6486CE8141AB}" type="datetimeFigureOut">
              <a:rPr lang="en-US" altLang="en-US"/>
              <a:pPr/>
              <a:t>7/5/2020</a:t>
            </a:fld>
            <a:endParaRPr lang="en-US" altLang="en-US"/>
          </a:p>
        </p:txBody>
      </p:sp>
      <p:sp>
        <p:nvSpPr>
          <p:cNvPr id="5" name="Footer Placeholder 4">
            <a:extLst>
              <a:ext uri="{FF2B5EF4-FFF2-40B4-BE49-F238E27FC236}">
                <a16:creationId xmlns:a16="http://schemas.microsoft.com/office/drawing/2014/main" id="{C706E120-F275-466C-91EF-14561351681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781E1BB-D455-4C39-99C5-C203E5A077E5}"/>
              </a:ext>
            </a:extLst>
          </p:cNvPr>
          <p:cNvSpPr>
            <a:spLocks noGrp="1"/>
          </p:cNvSpPr>
          <p:nvPr>
            <p:ph type="sldNum" sz="quarter" idx="12"/>
          </p:nvPr>
        </p:nvSpPr>
        <p:spPr/>
        <p:txBody>
          <a:bodyPr/>
          <a:lstStyle>
            <a:lvl1pPr>
              <a:defRPr/>
            </a:lvl1pPr>
          </a:lstStyle>
          <a:p>
            <a:fld id="{C19BD4BD-7048-4D3A-B3D7-ADC67EBDFD79}" type="slidenum">
              <a:rPr lang="en-US" altLang="en-US"/>
              <a:pPr/>
              <a:t>‹#›</a:t>
            </a:fld>
            <a:endParaRPr lang="en-US" altLang="en-US"/>
          </a:p>
        </p:txBody>
      </p:sp>
    </p:spTree>
    <p:extLst>
      <p:ext uri="{BB962C8B-B14F-4D97-AF65-F5344CB8AC3E}">
        <p14:creationId xmlns:p14="http://schemas.microsoft.com/office/powerpoint/2010/main" val="424092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4EC2D2-A7F6-4E5C-89E7-2A63545178CF}"/>
              </a:ext>
            </a:extLst>
          </p:cNvPr>
          <p:cNvSpPr>
            <a:spLocks noGrp="1"/>
          </p:cNvSpPr>
          <p:nvPr>
            <p:ph type="dt" sz="half" idx="10"/>
          </p:nvPr>
        </p:nvSpPr>
        <p:spPr/>
        <p:txBody>
          <a:bodyPr/>
          <a:lstStyle>
            <a:lvl1pPr>
              <a:defRPr/>
            </a:lvl1pPr>
          </a:lstStyle>
          <a:p>
            <a:fld id="{C87A093D-769D-4DFC-BDB6-89AEE85B0703}" type="datetimeFigureOut">
              <a:rPr lang="en-US" altLang="en-US"/>
              <a:pPr/>
              <a:t>7/5/2020</a:t>
            </a:fld>
            <a:endParaRPr lang="en-US" altLang="en-US"/>
          </a:p>
        </p:txBody>
      </p:sp>
      <p:sp>
        <p:nvSpPr>
          <p:cNvPr id="5" name="Footer Placeholder 4">
            <a:extLst>
              <a:ext uri="{FF2B5EF4-FFF2-40B4-BE49-F238E27FC236}">
                <a16:creationId xmlns:a16="http://schemas.microsoft.com/office/drawing/2014/main" id="{EF51CF5C-2F58-4B13-9645-21C8423256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E83380-9883-4271-A15F-9FAE98DB2FDF}"/>
              </a:ext>
            </a:extLst>
          </p:cNvPr>
          <p:cNvSpPr>
            <a:spLocks noGrp="1"/>
          </p:cNvSpPr>
          <p:nvPr>
            <p:ph type="sldNum" sz="quarter" idx="12"/>
          </p:nvPr>
        </p:nvSpPr>
        <p:spPr/>
        <p:txBody>
          <a:bodyPr/>
          <a:lstStyle>
            <a:lvl1pPr>
              <a:defRPr/>
            </a:lvl1pPr>
          </a:lstStyle>
          <a:p>
            <a:fld id="{E81056F7-B466-4EA7-B6A1-50986727A467}" type="slidenum">
              <a:rPr lang="en-US" altLang="en-US"/>
              <a:pPr/>
              <a:t>‹#›</a:t>
            </a:fld>
            <a:endParaRPr lang="en-US" altLang="en-US"/>
          </a:p>
        </p:txBody>
      </p:sp>
    </p:spTree>
    <p:extLst>
      <p:ext uri="{BB962C8B-B14F-4D97-AF65-F5344CB8AC3E}">
        <p14:creationId xmlns:p14="http://schemas.microsoft.com/office/powerpoint/2010/main" val="62909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9C1BA7-79A7-45BF-9523-707CC70DBAB0}"/>
              </a:ext>
            </a:extLst>
          </p:cNvPr>
          <p:cNvSpPr>
            <a:spLocks noGrp="1"/>
          </p:cNvSpPr>
          <p:nvPr>
            <p:ph type="dt" sz="half" idx="10"/>
          </p:nvPr>
        </p:nvSpPr>
        <p:spPr/>
        <p:txBody>
          <a:bodyPr/>
          <a:lstStyle>
            <a:lvl1pPr>
              <a:defRPr/>
            </a:lvl1pPr>
          </a:lstStyle>
          <a:p>
            <a:fld id="{4F87D550-B31C-42A8-9B0F-86C4FEFCEEF5}" type="datetimeFigureOut">
              <a:rPr lang="en-US" altLang="en-US"/>
              <a:pPr/>
              <a:t>7/5/2020</a:t>
            </a:fld>
            <a:endParaRPr lang="en-US" altLang="en-US"/>
          </a:p>
        </p:txBody>
      </p:sp>
      <p:sp>
        <p:nvSpPr>
          <p:cNvPr id="6" name="Footer Placeholder 4">
            <a:extLst>
              <a:ext uri="{FF2B5EF4-FFF2-40B4-BE49-F238E27FC236}">
                <a16:creationId xmlns:a16="http://schemas.microsoft.com/office/drawing/2014/main" id="{6E3BAAF6-166C-4334-A4AC-BBB1EE86F0A0}"/>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555D168A-4484-4940-98E9-7CBB057315F5}"/>
              </a:ext>
            </a:extLst>
          </p:cNvPr>
          <p:cNvSpPr>
            <a:spLocks noGrp="1"/>
          </p:cNvSpPr>
          <p:nvPr>
            <p:ph type="sldNum" sz="quarter" idx="12"/>
          </p:nvPr>
        </p:nvSpPr>
        <p:spPr/>
        <p:txBody>
          <a:bodyPr/>
          <a:lstStyle>
            <a:lvl1pPr>
              <a:defRPr/>
            </a:lvl1pPr>
          </a:lstStyle>
          <a:p>
            <a:fld id="{017AC269-0854-4CF4-9AD9-E79128965A0E}" type="slidenum">
              <a:rPr lang="en-US" altLang="en-US"/>
              <a:pPr/>
              <a:t>‹#›</a:t>
            </a:fld>
            <a:endParaRPr lang="en-US" altLang="en-US"/>
          </a:p>
        </p:txBody>
      </p:sp>
    </p:spTree>
    <p:extLst>
      <p:ext uri="{BB962C8B-B14F-4D97-AF65-F5344CB8AC3E}">
        <p14:creationId xmlns:p14="http://schemas.microsoft.com/office/powerpoint/2010/main" val="367680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D5118F-BCEF-4EB0-8D5B-E0DA55C6F8FC}"/>
              </a:ext>
            </a:extLst>
          </p:cNvPr>
          <p:cNvSpPr>
            <a:spLocks noGrp="1"/>
          </p:cNvSpPr>
          <p:nvPr>
            <p:ph type="dt" sz="half" idx="10"/>
          </p:nvPr>
        </p:nvSpPr>
        <p:spPr/>
        <p:txBody>
          <a:bodyPr/>
          <a:lstStyle>
            <a:lvl1pPr>
              <a:defRPr/>
            </a:lvl1pPr>
          </a:lstStyle>
          <a:p>
            <a:fld id="{C59AE20C-A249-46DE-8163-C931F2ABE433}" type="datetimeFigureOut">
              <a:rPr lang="en-US" altLang="en-US"/>
              <a:pPr/>
              <a:t>7/5/2020</a:t>
            </a:fld>
            <a:endParaRPr lang="en-US" altLang="en-US"/>
          </a:p>
        </p:txBody>
      </p:sp>
      <p:sp>
        <p:nvSpPr>
          <p:cNvPr id="8" name="Footer Placeholder 4">
            <a:extLst>
              <a:ext uri="{FF2B5EF4-FFF2-40B4-BE49-F238E27FC236}">
                <a16:creationId xmlns:a16="http://schemas.microsoft.com/office/drawing/2014/main" id="{99DC77B7-67D0-4B6C-B3A8-1349CA7AF37D}"/>
              </a:ext>
            </a:extLst>
          </p:cNvPr>
          <p:cNvSpPr>
            <a:spLocks noGrp="1"/>
          </p:cNvSpPr>
          <p:nvPr>
            <p:ph type="ftr" sz="quarter" idx="11"/>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D08FAA07-1332-4903-8DA4-08B7ED6F40E9}"/>
              </a:ext>
            </a:extLst>
          </p:cNvPr>
          <p:cNvSpPr>
            <a:spLocks noGrp="1"/>
          </p:cNvSpPr>
          <p:nvPr>
            <p:ph type="sldNum" sz="quarter" idx="12"/>
          </p:nvPr>
        </p:nvSpPr>
        <p:spPr/>
        <p:txBody>
          <a:bodyPr/>
          <a:lstStyle>
            <a:lvl1pPr>
              <a:defRPr/>
            </a:lvl1pPr>
          </a:lstStyle>
          <a:p>
            <a:fld id="{72CC59F7-B00B-4137-81A5-C6E8ACD9B37E}" type="slidenum">
              <a:rPr lang="en-US" altLang="en-US"/>
              <a:pPr/>
              <a:t>‹#›</a:t>
            </a:fld>
            <a:endParaRPr lang="en-US" altLang="en-US"/>
          </a:p>
        </p:txBody>
      </p:sp>
    </p:spTree>
    <p:extLst>
      <p:ext uri="{BB962C8B-B14F-4D97-AF65-F5344CB8AC3E}">
        <p14:creationId xmlns:p14="http://schemas.microsoft.com/office/powerpoint/2010/main" val="399594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DA42A78-5689-4C84-93FA-6B2900647E4F}"/>
              </a:ext>
            </a:extLst>
          </p:cNvPr>
          <p:cNvSpPr>
            <a:spLocks noGrp="1"/>
          </p:cNvSpPr>
          <p:nvPr>
            <p:ph type="dt" sz="half" idx="10"/>
          </p:nvPr>
        </p:nvSpPr>
        <p:spPr/>
        <p:txBody>
          <a:bodyPr/>
          <a:lstStyle>
            <a:lvl1pPr>
              <a:defRPr/>
            </a:lvl1pPr>
          </a:lstStyle>
          <a:p>
            <a:fld id="{8AFE40F8-E10C-4A11-9D82-8CDA1E38F350}" type="datetimeFigureOut">
              <a:rPr lang="en-US" altLang="en-US"/>
              <a:pPr/>
              <a:t>7/5/2020</a:t>
            </a:fld>
            <a:endParaRPr lang="en-US" altLang="en-US"/>
          </a:p>
        </p:txBody>
      </p:sp>
      <p:sp>
        <p:nvSpPr>
          <p:cNvPr id="4" name="Footer Placeholder 4">
            <a:extLst>
              <a:ext uri="{FF2B5EF4-FFF2-40B4-BE49-F238E27FC236}">
                <a16:creationId xmlns:a16="http://schemas.microsoft.com/office/drawing/2014/main" id="{9EC942F9-7ABE-451E-9400-8E1396A18206}"/>
              </a:ext>
            </a:extLst>
          </p:cNvPr>
          <p:cNvSpPr>
            <a:spLocks noGrp="1"/>
          </p:cNvSpPr>
          <p:nvPr>
            <p:ph type="ftr" sz="quarter" idx="11"/>
          </p:nvPr>
        </p:nvSpPr>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E709ADEA-F59B-45AC-8001-3FC0289AE7D2}"/>
              </a:ext>
            </a:extLst>
          </p:cNvPr>
          <p:cNvSpPr>
            <a:spLocks noGrp="1"/>
          </p:cNvSpPr>
          <p:nvPr>
            <p:ph type="sldNum" sz="quarter" idx="12"/>
          </p:nvPr>
        </p:nvSpPr>
        <p:spPr/>
        <p:txBody>
          <a:bodyPr/>
          <a:lstStyle>
            <a:lvl1pPr>
              <a:defRPr/>
            </a:lvl1pPr>
          </a:lstStyle>
          <a:p>
            <a:fld id="{278E9AD9-DC64-4849-ABAE-659867A05347}" type="slidenum">
              <a:rPr lang="en-US" altLang="en-US"/>
              <a:pPr/>
              <a:t>‹#›</a:t>
            </a:fld>
            <a:endParaRPr lang="en-US" altLang="en-US"/>
          </a:p>
        </p:txBody>
      </p:sp>
    </p:spTree>
    <p:extLst>
      <p:ext uri="{BB962C8B-B14F-4D97-AF65-F5344CB8AC3E}">
        <p14:creationId xmlns:p14="http://schemas.microsoft.com/office/powerpoint/2010/main" val="101950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9FA1345-0DA0-4460-BF70-D511B8A5AABE}"/>
              </a:ext>
            </a:extLst>
          </p:cNvPr>
          <p:cNvSpPr>
            <a:spLocks noGrp="1"/>
          </p:cNvSpPr>
          <p:nvPr>
            <p:ph type="dt" sz="half" idx="10"/>
          </p:nvPr>
        </p:nvSpPr>
        <p:spPr/>
        <p:txBody>
          <a:bodyPr/>
          <a:lstStyle>
            <a:lvl1pPr>
              <a:defRPr/>
            </a:lvl1pPr>
          </a:lstStyle>
          <a:p>
            <a:fld id="{323F3F35-DA93-4992-A4AE-B7BC5D5E2DC0}" type="datetimeFigureOut">
              <a:rPr lang="en-US" altLang="en-US"/>
              <a:pPr/>
              <a:t>7/5/2020</a:t>
            </a:fld>
            <a:endParaRPr lang="en-US" altLang="en-US"/>
          </a:p>
        </p:txBody>
      </p:sp>
      <p:sp>
        <p:nvSpPr>
          <p:cNvPr id="3" name="Footer Placeholder 4">
            <a:extLst>
              <a:ext uri="{FF2B5EF4-FFF2-40B4-BE49-F238E27FC236}">
                <a16:creationId xmlns:a16="http://schemas.microsoft.com/office/drawing/2014/main" id="{EDF09355-3B27-4D76-BBB1-DBEB0226AC9B}"/>
              </a:ext>
            </a:extLst>
          </p:cNvPr>
          <p:cNvSpPr>
            <a:spLocks noGrp="1"/>
          </p:cNvSpPr>
          <p:nvPr>
            <p:ph type="ftr" sz="quarter" idx="11"/>
          </p:nvPr>
        </p:nvSpPr>
        <p:spPr/>
        <p:txBody>
          <a:bodyPr/>
          <a:lstStyle>
            <a:lvl1pPr>
              <a:defRPr/>
            </a:lvl1pPr>
          </a:lstStyle>
          <a:p>
            <a:endParaRPr lang="en-US" altLang="en-US"/>
          </a:p>
        </p:txBody>
      </p:sp>
      <p:sp>
        <p:nvSpPr>
          <p:cNvPr id="4" name="Slide Number Placeholder 5">
            <a:extLst>
              <a:ext uri="{FF2B5EF4-FFF2-40B4-BE49-F238E27FC236}">
                <a16:creationId xmlns:a16="http://schemas.microsoft.com/office/drawing/2014/main" id="{ABF1B93E-6414-4928-B7A4-C1309597538A}"/>
              </a:ext>
            </a:extLst>
          </p:cNvPr>
          <p:cNvSpPr>
            <a:spLocks noGrp="1"/>
          </p:cNvSpPr>
          <p:nvPr>
            <p:ph type="sldNum" sz="quarter" idx="12"/>
          </p:nvPr>
        </p:nvSpPr>
        <p:spPr/>
        <p:txBody>
          <a:bodyPr/>
          <a:lstStyle>
            <a:lvl1pPr>
              <a:defRPr/>
            </a:lvl1pPr>
          </a:lstStyle>
          <a:p>
            <a:fld id="{F1841FBD-FB6B-4787-8B28-0A1753BDCC5A}" type="slidenum">
              <a:rPr lang="en-US" altLang="en-US"/>
              <a:pPr/>
              <a:t>‹#›</a:t>
            </a:fld>
            <a:endParaRPr lang="en-US" altLang="en-US"/>
          </a:p>
        </p:txBody>
      </p:sp>
    </p:spTree>
    <p:extLst>
      <p:ext uri="{BB962C8B-B14F-4D97-AF65-F5344CB8AC3E}">
        <p14:creationId xmlns:p14="http://schemas.microsoft.com/office/powerpoint/2010/main" val="175816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4EF7F91-2884-4A6B-AD8D-EC7E69458D49}"/>
              </a:ext>
            </a:extLst>
          </p:cNvPr>
          <p:cNvSpPr>
            <a:spLocks noGrp="1"/>
          </p:cNvSpPr>
          <p:nvPr>
            <p:ph type="dt" sz="half" idx="10"/>
          </p:nvPr>
        </p:nvSpPr>
        <p:spPr/>
        <p:txBody>
          <a:bodyPr/>
          <a:lstStyle>
            <a:lvl1pPr>
              <a:defRPr/>
            </a:lvl1pPr>
          </a:lstStyle>
          <a:p>
            <a:fld id="{D72B7DA9-D1B4-46F1-AFD1-888B556FD3E1}" type="datetimeFigureOut">
              <a:rPr lang="en-US" altLang="en-US"/>
              <a:pPr/>
              <a:t>7/5/2020</a:t>
            </a:fld>
            <a:endParaRPr lang="en-US" altLang="en-US"/>
          </a:p>
        </p:txBody>
      </p:sp>
      <p:sp>
        <p:nvSpPr>
          <p:cNvPr id="6" name="Footer Placeholder 4">
            <a:extLst>
              <a:ext uri="{FF2B5EF4-FFF2-40B4-BE49-F238E27FC236}">
                <a16:creationId xmlns:a16="http://schemas.microsoft.com/office/drawing/2014/main" id="{9C96D2B2-6BC7-4A18-BCC7-43A2CE793E7F}"/>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9E6679DF-973A-4DBE-AC7A-E37C147C4340}"/>
              </a:ext>
            </a:extLst>
          </p:cNvPr>
          <p:cNvSpPr>
            <a:spLocks noGrp="1"/>
          </p:cNvSpPr>
          <p:nvPr>
            <p:ph type="sldNum" sz="quarter" idx="12"/>
          </p:nvPr>
        </p:nvSpPr>
        <p:spPr/>
        <p:txBody>
          <a:bodyPr/>
          <a:lstStyle>
            <a:lvl1pPr>
              <a:defRPr/>
            </a:lvl1pPr>
          </a:lstStyle>
          <a:p>
            <a:fld id="{D7EDAFF1-4A00-4937-8CB1-3FC7A2B9D3CD}" type="slidenum">
              <a:rPr lang="en-US" altLang="en-US"/>
              <a:pPr/>
              <a:t>‹#›</a:t>
            </a:fld>
            <a:endParaRPr lang="en-US" altLang="en-US"/>
          </a:p>
        </p:txBody>
      </p:sp>
    </p:spTree>
    <p:extLst>
      <p:ext uri="{BB962C8B-B14F-4D97-AF65-F5344CB8AC3E}">
        <p14:creationId xmlns:p14="http://schemas.microsoft.com/office/powerpoint/2010/main" val="328206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8D2D46A-3DB8-4AF3-9498-8DB8E69340C4}"/>
              </a:ext>
            </a:extLst>
          </p:cNvPr>
          <p:cNvSpPr>
            <a:spLocks noGrp="1"/>
          </p:cNvSpPr>
          <p:nvPr>
            <p:ph type="dt" sz="half" idx="10"/>
          </p:nvPr>
        </p:nvSpPr>
        <p:spPr/>
        <p:txBody>
          <a:bodyPr/>
          <a:lstStyle>
            <a:lvl1pPr>
              <a:defRPr/>
            </a:lvl1pPr>
          </a:lstStyle>
          <a:p>
            <a:fld id="{C9914CB7-253B-4C5A-BE02-E8A303670B50}" type="datetimeFigureOut">
              <a:rPr lang="en-US" altLang="en-US"/>
              <a:pPr/>
              <a:t>7/5/2020</a:t>
            </a:fld>
            <a:endParaRPr lang="en-US" altLang="en-US"/>
          </a:p>
        </p:txBody>
      </p:sp>
      <p:sp>
        <p:nvSpPr>
          <p:cNvPr id="6" name="Footer Placeholder 4">
            <a:extLst>
              <a:ext uri="{FF2B5EF4-FFF2-40B4-BE49-F238E27FC236}">
                <a16:creationId xmlns:a16="http://schemas.microsoft.com/office/drawing/2014/main" id="{40CAD629-BD62-49A0-B1CB-1F932B6E0A36}"/>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ED1EE11D-8637-484F-8743-C411C3B25238}"/>
              </a:ext>
            </a:extLst>
          </p:cNvPr>
          <p:cNvSpPr>
            <a:spLocks noGrp="1"/>
          </p:cNvSpPr>
          <p:nvPr>
            <p:ph type="sldNum" sz="quarter" idx="12"/>
          </p:nvPr>
        </p:nvSpPr>
        <p:spPr/>
        <p:txBody>
          <a:bodyPr/>
          <a:lstStyle>
            <a:lvl1pPr>
              <a:defRPr/>
            </a:lvl1pPr>
          </a:lstStyle>
          <a:p>
            <a:fld id="{95C01B82-C57F-45B1-9CD3-DF26F6C387C6}" type="slidenum">
              <a:rPr lang="en-US" altLang="en-US"/>
              <a:pPr/>
              <a:t>‹#›</a:t>
            </a:fld>
            <a:endParaRPr lang="en-US" altLang="en-US"/>
          </a:p>
        </p:txBody>
      </p:sp>
    </p:spTree>
    <p:extLst>
      <p:ext uri="{BB962C8B-B14F-4D97-AF65-F5344CB8AC3E}">
        <p14:creationId xmlns:p14="http://schemas.microsoft.com/office/powerpoint/2010/main" val="154663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54AAC9-2047-40D8-A6C2-A07F9FEBAE1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EE1835-42B4-40C5-946D-1E7D73CF643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35369A4-5AB0-4EEF-888D-D54640E4D290}"/>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DE766F6D-D7E6-4EE6-B299-7939529565DF}" type="datetimeFigureOut">
              <a:rPr lang="en-US" altLang="en-US"/>
              <a:pPr/>
              <a:t>7/5/2020</a:t>
            </a:fld>
            <a:endParaRPr lang="en-US" altLang="en-US"/>
          </a:p>
        </p:txBody>
      </p:sp>
      <p:sp>
        <p:nvSpPr>
          <p:cNvPr id="5" name="Footer Placeholder 4">
            <a:extLst>
              <a:ext uri="{FF2B5EF4-FFF2-40B4-BE49-F238E27FC236}">
                <a16:creationId xmlns:a16="http://schemas.microsoft.com/office/drawing/2014/main" id="{A697241C-A722-4C58-9574-16922C88CC93}"/>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en-US"/>
          </a:p>
        </p:txBody>
      </p:sp>
      <p:sp>
        <p:nvSpPr>
          <p:cNvPr id="6" name="Slide Number Placeholder 5">
            <a:extLst>
              <a:ext uri="{FF2B5EF4-FFF2-40B4-BE49-F238E27FC236}">
                <a16:creationId xmlns:a16="http://schemas.microsoft.com/office/drawing/2014/main" id="{EB8CA824-4394-4A71-ABBF-29CB306D8EA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5910FD1-226B-43F4-BE4B-4AC9B9F1D6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4A577-CA08-4855-A508-06EB7ABE57D4}"/>
              </a:ext>
            </a:extLst>
          </p:cNvPr>
          <p:cNvSpPr txBox="1"/>
          <p:nvPr/>
        </p:nvSpPr>
        <p:spPr>
          <a:xfrm rot="21362175">
            <a:off x="1869214" y="597198"/>
            <a:ext cx="6457343" cy="1862048"/>
          </a:xfrm>
          <a:prstGeom prst="rect">
            <a:avLst/>
          </a:prstGeom>
          <a:noFill/>
        </p:spPr>
        <p:txBody>
          <a:bodyPr wrap="square" rtlCol="0">
            <a:spAutoFit/>
          </a:bodyPr>
          <a:lstStyle/>
          <a:p>
            <a:pPr algn="ctr"/>
            <a:r>
              <a:rPr lang="en-AU" sz="11500" dirty="0">
                <a:solidFill>
                  <a:schemeClr val="bg1"/>
                </a:solidFill>
                <a:effectLst>
                  <a:outerShdw blurRad="50800" dist="38100" dir="2700000" algn="tl" rotWithShape="0">
                    <a:prstClr val="black">
                      <a:alpha val="40000"/>
                    </a:prstClr>
                  </a:outerShdw>
                </a:effectLst>
                <a:latin typeface="Have Heart One" pitchFamily="2" charset="0"/>
              </a:rPr>
              <a:t>Are We</a:t>
            </a:r>
          </a:p>
        </p:txBody>
      </p:sp>
      <p:sp>
        <p:nvSpPr>
          <p:cNvPr id="3" name="TextBox 2">
            <a:extLst>
              <a:ext uri="{FF2B5EF4-FFF2-40B4-BE49-F238E27FC236}">
                <a16:creationId xmlns:a16="http://schemas.microsoft.com/office/drawing/2014/main" id="{602A4506-1127-4BC6-B4D5-E5533383E39B}"/>
              </a:ext>
            </a:extLst>
          </p:cNvPr>
          <p:cNvSpPr txBox="1"/>
          <p:nvPr/>
        </p:nvSpPr>
        <p:spPr>
          <a:xfrm rot="21362175">
            <a:off x="1554460" y="1749178"/>
            <a:ext cx="10210430" cy="1862048"/>
          </a:xfrm>
          <a:prstGeom prst="rect">
            <a:avLst/>
          </a:prstGeom>
          <a:noFill/>
        </p:spPr>
        <p:txBody>
          <a:bodyPr wrap="square" rtlCol="0">
            <a:spAutoFit/>
          </a:bodyPr>
          <a:lstStyle/>
          <a:p>
            <a:pPr algn="ctr"/>
            <a:r>
              <a:rPr lang="en-AU" sz="11500" dirty="0">
                <a:solidFill>
                  <a:schemeClr val="bg1"/>
                </a:solidFill>
                <a:effectLst>
                  <a:outerShdw blurRad="50800" dist="38100" dir="2700000" algn="tl" rotWithShape="0">
                    <a:prstClr val="black">
                      <a:alpha val="40000"/>
                    </a:prstClr>
                  </a:outerShdw>
                </a:effectLst>
                <a:latin typeface="Have Heart One" pitchFamily="2" charset="0"/>
              </a:rPr>
              <a:t>There Yet </a:t>
            </a:r>
            <a:r>
              <a:rPr lang="en-AU" sz="8800" dirty="0">
                <a:solidFill>
                  <a:schemeClr val="bg1"/>
                </a:solidFill>
                <a:effectLst>
                  <a:outerShdw blurRad="50800" dist="38100" dir="2700000" algn="tl" rotWithShape="0">
                    <a:prstClr val="black">
                      <a:alpha val="40000"/>
                    </a:prstClr>
                  </a:outerShdw>
                </a:effectLst>
                <a:latin typeface="Have Heart One" pitchFamily="2" charset="0"/>
              </a:rPr>
              <a:t>?</a:t>
            </a:r>
            <a:endParaRPr lang="en-AU" sz="11500" dirty="0">
              <a:solidFill>
                <a:schemeClr val="bg1"/>
              </a:solidFill>
              <a:effectLst>
                <a:outerShdw blurRad="50800" dist="38100" dir="2700000" algn="tl" rotWithShape="0">
                  <a:prstClr val="black">
                    <a:alpha val="40000"/>
                  </a:prstClr>
                </a:outerShdw>
              </a:effectLst>
              <a:latin typeface="Have Heart One" pitchFamily="2" charset="0"/>
            </a:endParaRPr>
          </a:p>
        </p:txBody>
      </p:sp>
      <p:sp>
        <p:nvSpPr>
          <p:cNvPr id="4" name="TextBox 3">
            <a:extLst>
              <a:ext uri="{FF2B5EF4-FFF2-40B4-BE49-F238E27FC236}">
                <a16:creationId xmlns:a16="http://schemas.microsoft.com/office/drawing/2014/main" id="{E09D8E12-0A40-421F-9309-73FEBA2FA4FE}"/>
              </a:ext>
            </a:extLst>
          </p:cNvPr>
          <p:cNvSpPr txBox="1"/>
          <p:nvPr/>
        </p:nvSpPr>
        <p:spPr>
          <a:xfrm>
            <a:off x="2265885" y="5603812"/>
            <a:ext cx="8114180" cy="461665"/>
          </a:xfrm>
          <a:prstGeom prst="rect">
            <a:avLst/>
          </a:prstGeom>
          <a:noFill/>
        </p:spPr>
        <p:txBody>
          <a:bodyPr wrap="square" rtlCol="0">
            <a:spAutoFit/>
          </a:bodyPr>
          <a:lstStyle/>
          <a:p>
            <a:pPr algn="ctr"/>
            <a:r>
              <a:rPr lang="en-AU" sz="2400" spc="450" dirty="0">
                <a:solidFill>
                  <a:schemeClr val="bg1"/>
                </a:solidFill>
                <a:latin typeface="Nexa Light" panose="02000000000000000000" pitchFamily="50" charset="0"/>
              </a:rPr>
              <a:t>LESSONS FROM ISRAEL’S WANDERING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D8E12-0A40-421F-9309-73FEBA2FA4FE}"/>
              </a:ext>
            </a:extLst>
          </p:cNvPr>
          <p:cNvSpPr txBox="1"/>
          <p:nvPr/>
        </p:nvSpPr>
        <p:spPr>
          <a:xfrm>
            <a:off x="386498" y="258813"/>
            <a:ext cx="11283885" cy="1015663"/>
          </a:xfrm>
          <a:prstGeom prst="rect">
            <a:avLst/>
          </a:prstGeom>
          <a:noFill/>
        </p:spPr>
        <p:txBody>
          <a:bodyPr wrap="square" rtlCol="0">
            <a:spAutoFit/>
          </a:bodyPr>
          <a:lstStyle/>
          <a:p>
            <a:r>
              <a:rPr lang="en-AU" sz="4000" spc="200" dirty="0">
                <a:latin typeface="Gotham Bold" panose="02000803030000020004" pitchFamily="2" charset="0"/>
              </a:rPr>
              <a:t>Exodus 13:21-22</a:t>
            </a:r>
          </a:p>
          <a:p>
            <a:r>
              <a:rPr lang="en-AU" i="1" dirty="0">
                <a:latin typeface="+mn-lt"/>
              </a:rPr>
              <a:t>New Living Translation</a:t>
            </a:r>
          </a:p>
        </p:txBody>
      </p:sp>
      <p:cxnSp>
        <p:nvCxnSpPr>
          <p:cNvPr id="6" name="Straight Connector 5">
            <a:extLst>
              <a:ext uri="{FF2B5EF4-FFF2-40B4-BE49-F238E27FC236}">
                <a16:creationId xmlns:a16="http://schemas.microsoft.com/office/drawing/2014/main" id="{9AF4A836-708D-4501-A6A8-F9EA3A6723EF}"/>
              </a:ext>
            </a:extLst>
          </p:cNvPr>
          <p:cNvCxnSpPr/>
          <p:nvPr/>
        </p:nvCxnSpPr>
        <p:spPr>
          <a:xfrm>
            <a:off x="498764" y="1274476"/>
            <a:ext cx="11171619" cy="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B5BFA82-FF6A-406B-8905-2F9FF908BB57}"/>
              </a:ext>
            </a:extLst>
          </p:cNvPr>
          <p:cNvSpPr txBox="1"/>
          <p:nvPr/>
        </p:nvSpPr>
        <p:spPr>
          <a:xfrm>
            <a:off x="498764" y="1616364"/>
            <a:ext cx="11171619" cy="2867260"/>
          </a:xfrm>
          <a:prstGeom prst="rect">
            <a:avLst/>
          </a:prstGeom>
          <a:noFill/>
        </p:spPr>
        <p:txBody>
          <a:bodyPr wrap="square" rtlCol="0">
            <a:spAutoFit/>
          </a:bodyPr>
          <a:lstStyle/>
          <a:p>
            <a:pPr>
              <a:lnSpc>
                <a:spcPct val="114000"/>
              </a:lnSpc>
              <a:spcAft>
                <a:spcPts val="1200"/>
              </a:spcAft>
            </a:pPr>
            <a:r>
              <a:rPr lang="en-US" sz="3200" b="1" i="0" baseline="30000" dirty="0">
                <a:solidFill>
                  <a:srgbClr val="000000"/>
                </a:solidFill>
                <a:effectLst/>
                <a:latin typeface="+mn-lt"/>
              </a:rPr>
              <a:t>21 </a:t>
            </a:r>
            <a:r>
              <a:rPr lang="en-US" sz="3200" b="1" i="0" dirty="0">
                <a:solidFill>
                  <a:srgbClr val="000000"/>
                </a:solidFill>
                <a:effectLst/>
                <a:latin typeface="+mn-lt"/>
              </a:rPr>
              <a:t>The </a:t>
            </a:r>
            <a:r>
              <a:rPr lang="en-US" sz="3200" b="1" i="0" cap="small" dirty="0">
                <a:solidFill>
                  <a:srgbClr val="000000"/>
                </a:solidFill>
                <a:effectLst/>
                <a:latin typeface="+mn-lt"/>
              </a:rPr>
              <a:t>Lord</a:t>
            </a:r>
            <a:r>
              <a:rPr lang="en-US" sz="3200" b="1" i="0" dirty="0">
                <a:solidFill>
                  <a:srgbClr val="000000"/>
                </a:solidFill>
                <a:effectLst/>
                <a:latin typeface="+mn-lt"/>
              </a:rPr>
              <a:t> went ahead of them. He guided them during the day with a pillar of cloud, and he provided light at night with a pillar of fire. This allowed them to travel by day or by night. </a:t>
            </a:r>
            <a:r>
              <a:rPr lang="en-US" sz="3200" b="1" i="0" baseline="30000" dirty="0">
                <a:solidFill>
                  <a:srgbClr val="000000"/>
                </a:solidFill>
                <a:effectLst/>
                <a:latin typeface="+mn-lt"/>
              </a:rPr>
              <a:t>22 </a:t>
            </a:r>
            <a:r>
              <a:rPr lang="en-US" sz="3200" b="1" i="0" dirty="0">
                <a:solidFill>
                  <a:srgbClr val="000000"/>
                </a:solidFill>
                <a:effectLst/>
                <a:latin typeface="+mn-lt"/>
              </a:rPr>
              <a:t>And the </a:t>
            </a:r>
            <a:r>
              <a:rPr lang="en-US" sz="3200" b="1" i="0" cap="small" dirty="0">
                <a:solidFill>
                  <a:srgbClr val="000000"/>
                </a:solidFill>
                <a:effectLst/>
                <a:latin typeface="+mn-lt"/>
              </a:rPr>
              <a:t>Lord</a:t>
            </a:r>
            <a:r>
              <a:rPr lang="en-US" sz="3200" b="1" i="0" dirty="0">
                <a:solidFill>
                  <a:srgbClr val="000000"/>
                </a:solidFill>
                <a:effectLst/>
                <a:latin typeface="+mn-lt"/>
              </a:rPr>
              <a:t> did not remove the pillar of cloud or pillar of fire from its place in front of the people.</a:t>
            </a:r>
            <a:endParaRPr lang="en-AU" sz="3200" b="1" dirty="0">
              <a:latin typeface="+mn-lt"/>
            </a:endParaRPr>
          </a:p>
        </p:txBody>
      </p:sp>
    </p:spTree>
    <p:extLst>
      <p:ext uri="{BB962C8B-B14F-4D97-AF65-F5344CB8AC3E}">
        <p14:creationId xmlns:p14="http://schemas.microsoft.com/office/powerpoint/2010/main" val="98205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D8E12-0A40-421F-9309-73FEBA2FA4FE}"/>
              </a:ext>
            </a:extLst>
          </p:cNvPr>
          <p:cNvSpPr txBox="1"/>
          <p:nvPr/>
        </p:nvSpPr>
        <p:spPr>
          <a:xfrm>
            <a:off x="386498" y="258813"/>
            <a:ext cx="11283885" cy="1015663"/>
          </a:xfrm>
          <a:prstGeom prst="rect">
            <a:avLst/>
          </a:prstGeom>
          <a:noFill/>
        </p:spPr>
        <p:txBody>
          <a:bodyPr wrap="square" rtlCol="0">
            <a:spAutoFit/>
          </a:bodyPr>
          <a:lstStyle/>
          <a:p>
            <a:r>
              <a:rPr lang="en-AU" sz="4000" spc="200" dirty="0">
                <a:latin typeface="Gotham Bold" panose="02000803030000020004" pitchFamily="2" charset="0"/>
              </a:rPr>
              <a:t>Numbers 9:17</a:t>
            </a:r>
          </a:p>
          <a:p>
            <a:r>
              <a:rPr lang="en-AU" i="1" dirty="0">
                <a:latin typeface="+mn-lt"/>
              </a:rPr>
              <a:t>New Living Translation</a:t>
            </a:r>
          </a:p>
        </p:txBody>
      </p:sp>
      <p:cxnSp>
        <p:nvCxnSpPr>
          <p:cNvPr id="6" name="Straight Connector 5">
            <a:extLst>
              <a:ext uri="{FF2B5EF4-FFF2-40B4-BE49-F238E27FC236}">
                <a16:creationId xmlns:a16="http://schemas.microsoft.com/office/drawing/2014/main" id="{9AF4A836-708D-4501-A6A8-F9EA3A6723EF}"/>
              </a:ext>
            </a:extLst>
          </p:cNvPr>
          <p:cNvCxnSpPr/>
          <p:nvPr/>
        </p:nvCxnSpPr>
        <p:spPr>
          <a:xfrm>
            <a:off x="498764" y="1274476"/>
            <a:ext cx="11171619" cy="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B5BFA82-FF6A-406B-8905-2F9FF908BB57}"/>
              </a:ext>
            </a:extLst>
          </p:cNvPr>
          <p:cNvSpPr txBox="1"/>
          <p:nvPr/>
        </p:nvSpPr>
        <p:spPr>
          <a:xfrm>
            <a:off x="498764" y="1616364"/>
            <a:ext cx="11171619" cy="1649811"/>
          </a:xfrm>
          <a:prstGeom prst="rect">
            <a:avLst/>
          </a:prstGeom>
          <a:noFill/>
        </p:spPr>
        <p:txBody>
          <a:bodyPr wrap="square" rtlCol="0">
            <a:spAutoFit/>
          </a:bodyPr>
          <a:lstStyle/>
          <a:p>
            <a:pPr>
              <a:lnSpc>
                <a:spcPct val="107000"/>
              </a:lnSpc>
              <a:spcAft>
                <a:spcPts val="800"/>
              </a:spcAft>
            </a:pPr>
            <a:r>
              <a:rPr lang="en-AU" sz="3200" b="1" baseline="30000" dirty="0">
                <a:solidFill>
                  <a:srgbClr val="000000"/>
                </a:solidFill>
                <a:effectLst/>
                <a:latin typeface="+mn-lt"/>
                <a:ea typeface="Calibri" panose="020F0502020204030204" pitchFamily="34" charset="0"/>
                <a:cs typeface="Times New Roman" panose="02020603050405020304" pitchFamily="18" charset="0"/>
              </a:rPr>
              <a:t>17 </a:t>
            </a:r>
            <a:r>
              <a:rPr lang="en-AU" sz="3200" b="1" dirty="0">
                <a:solidFill>
                  <a:srgbClr val="000000"/>
                </a:solidFill>
                <a:effectLst/>
                <a:latin typeface="+mn-lt"/>
                <a:ea typeface="Calibri" panose="020F0502020204030204" pitchFamily="34" charset="0"/>
                <a:cs typeface="Times New Roman" panose="02020603050405020304" pitchFamily="18" charset="0"/>
              </a:rPr>
              <a:t>Whenever the cloud lifted from over the sacred tent, the people of Israel would break camp and follow it. And wherever the cloud settled, the people of Israel would set up camp.</a:t>
            </a:r>
            <a:endParaRPr lang="en-AU" sz="3200" b="1"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07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D8E12-0A40-421F-9309-73FEBA2FA4FE}"/>
              </a:ext>
            </a:extLst>
          </p:cNvPr>
          <p:cNvSpPr txBox="1"/>
          <p:nvPr/>
        </p:nvSpPr>
        <p:spPr>
          <a:xfrm>
            <a:off x="386498" y="258813"/>
            <a:ext cx="11283885" cy="1015663"/>
          </a:xfrm>
          <a:prstGeom prst="rect">
            <a:avLst/>
          </a:prstGeom>
          <a:noFill/>
        </p:spPr>
        <p:txBody>
          <a:bodyPr wrap="square" rtlCol="0">
            <a:spAutoFit/>
          </a:bodyPr>
          <a:lstStyle/>
          <a:p>
            <a:r>
              <a:rPr lang="en-AU" sz="4000" spc="200" dirty="0">
                <a:latin typeface="Gotham Bold" panose="02000803030000020004" pitchFamily="2" charset="0"/>
              </a:rPr>
              <a:t>John 10:3b-4</a:t>
            </a:r>
          </a:p>
          <a:p>
            <a:r>
              <a:rPr lang="en-AU" i="1" dirty="0">
                <a:latin typeface="+mn-lt"/>
              </a:rPr>
              <a:t>New Living Translation</a:t>
            </a:r>
          </a:p>
        </p:txBody>
      </p:sp>
      <p:cxnSp>
        <p:nvCxnSpPr>
          <p:cNvPr id="6" name="Straight Connector 5">
            <a:extLst>
              <a:ext uri="{FF2B5EF4-FFF2-40B4-BE49-F238E27FC236}">
                <a16:creationId xmlns:a16="http://schemas.microsoft.com/office/drawing/2014/main" id="{9AF4A836-708D-4501-A6A8-F9EA3A6723EF}"/>
              </a:ext>
            </a:extLst>
          </p:cNvPr>
          <p:cNvCxnSpPr/>
          <p:nvPr/>
        </p:nvCxnSpPr>
        <p:spPr>
          <a:xfrm>
            <a:off x="498764" y="1274476"/>
            <a:ext cx="11171619" cy="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B5BFA82-FF6A-406B-8905-2F9FF908BB57}"/>
              </a:ext>
            </a:extLst>
          </p:cNvPr>
          <p:cNvSpPr txBox="1"/>
          <p:nvPr/>
        </p:nvSpPr>
        <p:spPr>
          <a:xfrm>
            <a:off x="498764" y="1616364"/>
            <a:ext cx="11171619" cy="1649811"/>
          </a:xfrm>
          <a:prstGeom prst="rect">
            <a:avLst/>
          </a:prstGeom>
          <a:noFill/>
        </p:spPr>
        <p:txBody>
          <a:bodyPr wrap="square" rtlCol="0">
            <a:spAutoFit/>
          </a:bodyPr>
          <a:lstStyle/>
          <a:p>
            <a:pPr>
              <a:lnSpc>
                <a:spcPct val="107000"/>
              </a:lnSpc>
              <a:spcAft>
                <a:spcPts val="800"/>
              </a:spcAft>
            </a:pPr>
            <a:r>
              <a:rPr lang="en-US" sz="3200" b="1" i="0" dirty="0">
                <a:solidFill>
                  <a:srgbClr val="000000"/>
                </a:solidFill>
                <a:effectLst/>
                <a:latin typeface="+mn-lt"/>
              </a:rPr>
              <a:t>… He calls his own sheep by name and leads them out. </a:t>
            </a:r>
            <a:r>
              <a:rPr lang="en-US" sz="3200" b="1" i="0" baseline="30000" dirty="0">
                <a:solidFill>
                  <a:srgbClr val="000000"/>
                </a:solidFill>
                <a:effectLst/>
                <a:latin typeface="+mn-lt"/>
              </a:rPr>
              <a:t>4 </a:t>
            </a:r>
            <a:r>
              <a:rPr lang="en-US" sz="3200" b="1" i="0" dirty="0">
                <a:solidFill>
                  <a:srgbClr val="000000"/>
                </a:solidFill>
                <a:effectLst/>
                <a:latin typeface="+mn-lt"/>
              </a:rPr>
              <a:t>After he has gathered his own flock, he walks ahead of them, and they follow him because they know his voice.</a:t>
            </a:r>
            <a:endParaRPr lang="en-AU" sz="3200" b="1"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358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4A577-CA08-4855-A508-06EB7ABE57D4}"/>
              </a:ext>
            </a:extLst>
          </p:cNvPr>
          <p:cNvSpPr txBox="1"/>
          <p:nvPr/>
        </p:nvSpPr>
        <p:spPr>
          <a:xfrm>
            <a:off x="2867328" y="1236620"/>
            <a:ext cx="6457343" cy="1323439"/>
          </a:xfrm>
          <a:prstGeom prst="rect">
            <a:avLst/>
          </a:prstGeom>
          <a:noFill/>
        </p:spPr>
        <p:txBody>
          <a:bodyPr wrap="square" rtlCol="0">
            <a:spAutoFit/>
          </a:bodyPr>
          <a:lstStyle/>
          <a:p>
            <a:pPr algn="ctr"/>
            <a:r>
              <a:rPr lang="en-AU" sz="8000" dirty="0">
                <a:solidFill>
                  <a:schemeClr val="bg1"/>
                </a:solidFill>
                <a:effectLst>
                  <a:outerShdw blurRad="50800" dist="38100" dir="2700000" algn="tl" rotWithShape="0">
                    <a:prstClr val="black">
                      <a:alpha val="40000"/>
                    </a:prstClr>
                  </a:outerShdw>
                </a:effectLst>
                <a:latin typeface="Gotham Bold" panose="02000803030000020004" pitchFamily="2" charset="0"/>
              </a:rPr>
              <a:t>3. Fight</a:t>
            </a:r>
          </a:p>
        </p:txBody>
      </p:sp>
    </p:spTree>
    <p:extLst>
      <p:ext uri="{BB962C8B-B14F-4D97-AF65-F5344CB8AC3E}">
        <p14:creationId xmlns:p14="http://schemas.microsoft.com/office/powerpoint/2010/main" val="333714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D8E12-0A40-421F-9309-73FEBA2FA4FE}"/>
              </a:ext>
            </a:extLst>
          </p:cNvPr>
          <p:cNvSpPr txBox="1"/>
          <p:nvPr/>
        </p:nvSpPr>
        <p:spPr>
          <a:xfrm>
            <a:off x="386498" y="258813"/>
            <a:ext cx="11283885" cy="1015663"/>
          </a:xfrm>
          <a:prstGeom prst="rect">
            <a:avLst/>
          </a:prstGeom>
          <a:noFill/>
        </p:spPr>
        <p:txBody>
          <a:bodyPr wrap="square" rtlCol="0">
            <a:spAutoFit/>
          </a:bodyPr>
          <a:lstStyle/>
          <a:p>
            <a:r>
              <a:rPr lang="en-AU" sz="4000" spc="200" dirty="0">
                <a:latin typeface="Gotham Bold" panose="02000803030000020004" pitchFamily="2" charset="0"/>
              </a:rPr>
              <a:t>Ephesians 6:10-11</a:t>
            </a:r>
          </a:p>
          <a:p>
            <a:r>
              <a:rPr lang="en-AU" i="1" dirty="0">
                <a:latin typeface="+mn-lt"/>
              </a:rPr>
              <a:t>New Living Translation</a:t>
            </a:r>
          </a:p>
        </p:txBody>
      </p:sp>
      <p:cxnSp>
        <p:nvCxnSpPr>
          <p:cNvPr id="6" name="Straight Connector 5">
            <a:extLst>
              <a:ext uri="{FF2B5EF4-FFF2-40B4-BE49-F238E27FC236}">
                <a16:creationId xmlns:a16="http://schemas.microsoft.com/office/drawing/2014/main" id="{9AF4A836-708D-4501-A6A8-F9EA3A6723EF}"/>
              </a:ext>
            </a:extLst>
          </p:cNvPr>
          <p:cNvCxnSpPr/>
          <p:nvPr/>
        </p:nvCxnSpPr>
        <p:spPr>
          <a:xfrm>
            <a:off x="498764" y="1274476"/>
            <a:ext cx="11171619" cy="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B5BFA82-FF6A-406B-8905-2F9FF908BB57}"/>
              </a:ext>
            </a:extLst>
          </p:cNvPr>
          <p:cNvSpPr txBox="1"/>
          <p:nvPr/>
        </p:nvSpPr>
        <p:spPr>
          <a:xfrm>
            <a:off x="498764" y="1616364"/>
            <a:ext cx="11171619" cy="1646605"/>
          </a:xfrm>
          <a:prstGeom prst="rect">
            <a:avLst/>
          </a:prstGeom>
          <a:noFill/>
        </p:spPr>
        <p:txBody>
          <a:bodyPr wrap="square" rtlCol="0">
            <a:spAutoFit/>
          </a:bodyPr>
          <a:lstStyle/>
          <a:p>
            <a:pPr>
              <a:lnSpc>
                <a:spcPct val="107000"/>
              </a:lnSpc>
              <a:spcAft>
                <a:spcPts val="800"/>
              </a:spcAft>
            </a:pPr>
            <a:r>
              <a:rPr lang="en-US" sz="3200" b="1" i="0" baseline="30000" dirty="0">
                <a:solidFill>
                  <a:srgbClr val="000000"/>
                </a:solidFill>
                <a:effectLst/>
                <a:latin typeface="+mn-lt"/>
              </a:rPr>
              <a:t>10 </a:t>
            </a:r>
            <a:r>
              <a:rPr lang="en-US" sz="3200" b="1" i="0" dirty="0">
                <a:solidFill>
                  <a:srgbClr val="000000"/>
                </a:solidFill>
                <a:effectLst/>
                <a:latin typeface="+mn-lt"/>
              </a:rPr>
              <a:t>A final word: Be strong in the Lord and in his mighty power. </a:t>
            </a:r>
            <a:r>
              <a:rPr lang="en-US" sz="3200" b="1" i="0" baseline="30000" dirty="0">
                <a:solidFill>
                  <a:srgbClr val="000000"/>
                </a:solidFill>
                <a:effectLst/>
                <a:latin typeface="+mn-lt"/>
              </a:rPr>
              <a:t>11 </a:t>
            </a:r>
            <a:r>
              <a:rPr lang="en-US" sz="3200" b="1" i="0" dirty="0">
                <a:solidFill>
                  <a:srgbClr val="000000"/>
                </a:solidFill>
                <a:effectLst/>
                <a:latin typeface="+mn-lt"/>
              </a:rPr>
              <a:t>Put on all of God’s armor so that you will be able to stand firm against all strategies of the devil.</a:t>
            </a:r>
            <a:endParaRPr lang="en-AU" sz="3200" b="1"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862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4A577-CA08-4855-A508-06EB7ABE57D4}"/>
              </a:ext>
            </a:extLst>
          </p:cNvPr>
          <p:cNvSpPr txBox="1"/>
          <p:nvPr/>
        </p:nvSpPr>
        <p:spPr>
          <a:xfrm>
            <a:off x="2867328" y="1236620"/>
            <a:ext cx="6457343" cy="1323439"/>
          </a:xfrm>
          <a:prstGeom prst="rect">
            <a:avLst/>
          </a:prstGeom>
          <a:noFill/>
        </p:spPr>
        <p:txBody>
          <a:bodyPr wrap="square" rtlCol="0">
            <a:spAutoFit/>
          </a:bodyPr>
          <a:lstStyle/>
          <a:p>
            <a:pPr algn="ctr"/>
            <a:r>
              <a:rPr lang="en-AU" sz="8000" dirty="0">
                <a:solidFill>
                  <a:schemeClr val="bg1"/>
                </a:solidFill>
                <a:effectLst>
                  <a:outerShdw blurRad="50800" dist="38100" dir="2700000" algn="tl" rotWithShape="0">
                    <a:prstClr val="black">
                      <a:alpha val="40000"/>
                    </a:prstClr>
                  </a:outerShdw>
                </a:effectLst>
                <a:latin typeface="Gotham Bold" panose="02000803030000020004" pitchFamily="2" charset="0"/>
              </a:rPr>
              <a:t>1. Fear God</a:t>
            </a:r>
          </a:p>
        </p:txBody>
      </p:sp>
    </p:spTree>
    <p:extLst>
      <p:ext uri="{BB962C8B-B14F-4D97-AF65-F5344CB8AC3E}">
        <p14:creationId xmlns:p14="http://schemas.microsoft.com/office/powerpoint/2010/main" val="107244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D8E12-0A40-421F-9309-73FEBA2FA4FE}"/>
              </a:ext>
            </a:extLst>
          </p:cNvPr>
          <p:cNvSpPr txBox="1"/>
          <p:nvPr/>
        </p:nvSpPr>
        <p:spPr>
          <a:xfrm>
            <a:off x="386498" y="258813"/>
            <a:ext cx="11283885" cy="1015663"/>
          </a:xfrm>
          <a:prstGeom prst="rect">
            <a:avLst/>
          </a:prstGeom>
          <a:noFill/>
        </p:spPr>
        <p:txBody>
          <a:bodyPr wrap="square" rtlCol="0">
            <a:spAutoFit/>
          </a:bodyPr>
          <a:lstStyle/>
          <a:p>
            <a:r>
              <a:rPr lang="en-AU" sz="4000" spc="200" dirty="0">
                <a:latin typeface="Gotham Bold" panose="02000803030000020004" pitchFamily="2" charset="0"/>
              </a:rPr>
              <a:t>Exodus 19:10-12</a:t>
            </a:r>
          </a:p>
          <a:p>
            <a:r>
              <a:rPr lang="en-AU" i="1" dirty="0">
                <a:latin typeface="+mn-lt"/>
              </a:rPr>
              <a:t>New Living Translation</a:t>
            </a:r>
          </a:p>
        </p:txBody>
      </p:sp>
      <p:cxnSp>
        <p:nvCxnSpPr>
          <p:cNvPr id="6" name="Straight Connector 5">
            <a:extLst>
              <a:ext uri="{FF2B5EF4-FFF2-40B4-BE49-F238E27FC236}">
                <a16:creationId xmlns:a16="http://schemas.microsoft.com/office/drawing/2014/main" id="{9AF4A836-708D-4501-A6A8-F9EA3A6723EF}"/>
              </a:ext>
            </a:extLst>
          </p:cNvPr>
          <p:cNvCxnSpPr/>
          <p:nvPr/>
        </p:nvCxnSpPr>
        <p:spPr>
          <a:xfrm>
            <a:off x="498764" y="1274476"/>
            <a:ext cx="11171619" cy="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B5BFA82-FF6A-406B-8905-2F9FF908BB57}"/>
              </a:ext>
            </a:extLst>
          </p:cNvPr>
          <p:cNvSpPr txBox="1"/>
          <p:nvPr/>
        </p:nvSpPr>
        <p:spPr>
          <a:xfrm>
            <a:off x="498764" y="1616364"/>
            <a:ext cx="11171619" cy="4551374"/>
          </a:xfrm>
          <a:prstGeom prst="rect">
            <a:avLst/>
          </a:prstGeom>
          <a:noFill/>
        </p:spPr>
        <p:txBody>
          <a:bodyPr wrap="square" rtlCol="0">
            <a:spAutoFit/>
          </a:bodyPr>
          <a:lstStyle/>
          <a:p>
            <a:pPr>
              <a:lnSpc>
                <a:spcPct val="114000"/>
              </a:lnSpc>
              <a:spcAft>
                <a:spcPts val="1200"/>
              </a:spcAft>
            </a:pPr>
            <a:r>
              <a:rPr lang="en-US" sz="3200" b="1" i="0" baseline="30000" dirty="0">
                <a:solidFill>
                  <a:srgbClr val="000000"/>
                </a:solidFill>
                <a:effectLst/>
                <a:latin typeface="+mn-lt"/>
              </a:rPr>
              <a:t>10 </a:t>
            </a:r>
            <a:r>
              <a:rPr lang="en-US" sz="3200" b="1" i="0" dirty="0">
                <a:solidFill>
                  <a:srgbClr val="000000"/>
                </a:solidFill>
                <a:effectLst/>
                <a:latin typeface="+mn-lt"/>
              </a:rPr>
              <a:t>Then the </a:t>
            </a:r>
            <a:r>
              <a:rPr lang="en-US" sz="3200" b="1" i="0" cap="small" dirty="0">
                <a:solidFill>
                  <a:srgbClr val="000000"/>
                </a:solidFill>
                <a:effectLst/>
                <a:latin typeface="+mn-lt"/>
              </a:rPr>
              <a:t>Lord</a:t>
            </a:r>
            <a:r>
              <a:rPr lang="en-US" sz="3200" b="1" i="0" dirty="0">
                <a:solidFill>
                  <a:srgbClr val="000000"/>
                </a:solidFill>
                <a:effectLst/>
                <a:latin typeface="+mn-lt"/>
              </a:rPr>
              <a:t> told Moses, “Go down and prepare the people for my arrival. Consecrate them today and tomorrow, and have them wash their clothing. </a:t>
            </a:r>
            <a:r>
              <a:rPr lang="en-US" sz="3200" b="1" i="0" baseline="30000" dirty="0">
                <a:solidFill>
                  <a:srgbClr val="000000"/>
                </a:solidFill>
                <a:effectLst/>
                <a:latin typeface="+mn-lt"/>
              </a:rPr>
              <a:t>11 </a:t>
            </a:r>
            <a:r>
              <a:rPr lang="en-US" sz="3200" b="1" i="0" dirty="0">
                <a:solidFill>
                  <a:srgbClr val="000000"/>
                </a:solidFill>
                <a:effectLst/>
                <a:latin typeface="+mn-lt"/>
              </a:rPr>
              <a:t>Be sure they are ready on the third day, for on that day the </a:t>
            </a:r>
            <a:r>
              <a:rPr lang="en-US" sz="3200" b="1" i="0" cap="small" dirty="0">
                <a:solidFill>
                  <a:srgbClr val="000000"/>
                </a:solidFill>
                <a:effectLst/>
                <a:latin typeface="+mn-lt"/>
              </a:rPr>
              <a:t>Lord</a:t>
            </a:r>
            <a:r>
              <a:rPr lang="en-US" sz="3200" b="1" i="0" dirty="0">
                <a:solidFill>
                  <a:srgbClr val="000000"/>
                </a:solidFill>
                <a:effectLst/>
                <a:latin typeface="+mn-lt"/>
              </a:rPr>
              <a:t> will come down on Mount Sinai as all the people watch. </a:t>
            </a:r>
            <a:r>
              <a:rPr lang="en-US" sz="3200" b="1" i="0" baseline="30000" dirty="0">
                <a:solidFill>
                  <a:srgbClr val="000000"/>
                </a:solidFill>
                <a:effectLst/>
                <a:latin typeface="+mn-lt"/>
              </a:rPr>
              <a:t>12 </a:t>
            </a:r>
            <a:r>
              <a:rPr lang="en-US" sz="3200" b="1" i="0" dirty="0">
                <a:solidFill>
                  <a:srgbClr val="000000"/>
                </a:solidFill>
                <a:effectLst/>
                <a:latin typeface="+mn-lt"/>
              </a:rPr>
              <a:t>Mark off a boundary all around the mountain. Warn the people, ‘Be careful! Do not go up on the mountain or even touch its boundaries. Anyone who touches the mountain will certainly be put to death.</a:t>
            </a:r>
            <a:endParaRPr lang="en-AU" sz="3200" b="1" dirty="0">
              <a:latin typeface="+mn-lt"/>
            </a:endParaRPr>
          </a:p>
        </p:txBody>
      </p:sp>
    </p:spTree>
    <p:extLst>
      <p:ext uri="{BB962C8B-B14F-4D97-AF65-F5344CB8AC3E}">
        <p14:creationId xmlns:p14="http://schemas.microsoft.com/office/powerpoint/2010/main" val="142253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D8E12-0A40-421F-9309-73FEBA2FA4FE}"/>
              </a:ext>
            </a:extLst>
          </p:cNvPr>
          <p:cNvSpPr txBox="1"/>
          <p:nvPr/>
        </p:nvSpPr>
        <p:spPr>
          <a:xfrm>
            <a:off x="386498" y="258813"/>
            <a:ext cx="11283885" cy="1015663"/>
          </a:xfrm>
          <a:prstGeom prst="rect">
            <a:avLst/>
          </a:prstGeom>
          <a:noFill/>
        </p:spPr>
        <p:txBody>
          <a:bodyPr wrap="square" rtlCol="0">
            <a:spAutoFit/>
          </a:bodyPr>
          <a:lstStyle/>
          <a:p>
            <a:r>
              <a:rPr lang="en-AU" sz="4000" spc="200" dirty="0">
                <a:latin typeface="Gotham Bold" panose="02000803030000020004" pitchFamily="2" charset="0"/>
              </a:rPr>
              <a:t>Exodus 19:16-19</a:t>
            </a:r>
          </a:p>
          <a:p>
            <a:r>
              <a:rPr lang="en-AU" i="1" dirty="0">
                <a:latin typeface="+mn-lt"/>
              </a:rPr>
              <a:t>New Living Translation</a:t>
            </a:r>
          </a:p>
        </p:txBody>
      </p:sp>
      <p:cxnSp>
        <p:nvCxnSpPr>
          <p:cNvPr id="6" name="Straight Connector 5">
            <a:extLst>
              <a:ext uri="{FF2B5EF4-FFF2-40B4-BE49-F238E27FC236}">
                <a16:creationId xmlns:a16="http://schemas.microsoft.com/office/drawing/2014/main" id="{9AF4A836-708D-4501-A6A8-F9EA3A6723EF}"/>
              </a:ext>
            </a:extLst>
          </p:cNvPr>
          <p:cNvCxnSpPr/>
          <p:nvPr/>
        </p:nvCxnSpPr>
        <p:spPr>
          <a:xfrm>
            <a:off x="498764" y="1274476"/>
            <a:ext cx="11171619" cy="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B5BFA82-FF6A-406B-8905-2F9FF908BB57}"/>
              </a:ext>
            </a:extLst>
          </p:cNvPr>
          <p:cNvSpPr txBox="1"/>
          <p:nvPr/>
        </p:nvSpPr>
        <p:spPr>
          <a:xfrm>
            <a:off x="498764" y="1616364"/>
            <a:ext cx="11171619" cy="3990003"/>
          </a:xfrm>
          <a:prstGeom prst="rect">
            <a:avLst/>
          </a:prstGeom>
          <a:noFill/>
        </p:spPr>
        <p:txBody>
          <a:bodyPr wrap="square" rtlCol="0">
            <a:spAutoFit/>
          </a:bodyPr>
          <a:lstStyle/>
          <a:p>
            <a:pPr>
              <a:lnSpc>
                <a:spcPct val="114000"/>
              </a:lnSpc>
              <a:spcAft>
                <a:spcPts val="1200"/>
              </a:spcAft>
            </a:pPr>
            <a:r>
              <a:rPr lang="en-US" sz="3200" b="1" i="0" baseline="30000" dirty="0">
                <a:solidFill>
                  <a:srgbClr val="000000"/>
                </a:solidFill>
                <a:effectLst/>
                <a:latin typeface="+mn-lt"/>
              </a:rPr>
              <a:t>16 </a:t>
            </a:r>
            <a:r>
              <a:rPr lang="en-US" sz="3200" b="1" i="0" dirty="0">
                <a:solidFill>
                  <a:srgbClr val="000000"/>
                </a:solidFill>
                <a:effectLst/>
                <a:latin typeface="+mn-lt"/>
              </a:rPr>
              <a:t>On the morning of the third day, thunder roared and lightning flashed, and a dense cloud came down on the mountain. There was a long, loud blast from a ram’s horn, and all the people trembled. </a:t>
            </a:r>
            <a:r>
              <a:rPr lang="en-US" sz="3200" b="1" i="0" baseline="30000" dirty="0">
                <a:solidFill>
                  <a:srgbClr val="000000"/>
                </a:solidFill>
                <a:effectLst/>
                <a:latin typeface="+mn-lt"/>
              </a:rPr>
              <a:t>17 </a:t>
            </a:r>
            <a:r>
              <a:rPr lang="en-US" sz="3200" b="1" i="0" dirty="0">
                <a:solidFill>
                  <a:srgbClr val="000000"/>
                </a:solidFill>
                <a:effectLst/>
                <a:latin typeface="+mn-lt"/>
              </a:rPr>
              <a:t>Moses led them out from the camp to meet with God, and they stood at the foot of the mountain. </a:t>
            </a:r>
            <a:r>
              <a:rPr lang="en-US" sz="3200" b="1" i="0" baseline="30000" dirty="0">
                <a:solidFill>
                  <a:srgbClr val="000000"/>
                </a:solidFill>
                <a:effectLst/>
                <a:latin typeface="+mn-lt"/>
              </a:rPr>
              <a:t>18 </a:t>
            </a:r>
            <a:r>
              <a:rPr lang="en-US" sz="3200" b="1" i="0" dirty="0">
                <a:solidFill>
                  <a:srgbClr val="000000"/>
                </a:solidFill>
                <a:effectLst/>
                <a:latin typeface="+mn-lt"/>
              </a:rPr>
              <a:t>All of Mount Sinai was covered with smoke because the </a:t>
            </a:r>
            <a:r>
              <a:rPr lang="en-US" sz="3200" b="1" i="0" cap="small" dirty="0">
                <a:solidFill>
                  <a:srgbClr val="000000"/>
                </a:solidFill>
                <a:effectLst/>
                <a:latin typeface="+mn-lt"/>
              </a:rPr>
              <a:t>Lord</a:t>
            </a:r>
            <a:r>
              <a:rPr lang="en-US" sz="3200" b="1" i="0" dirty="0">
                <a:solidFill>
                  <a:srgbClr val="000000"/>
                </a:solidFill>
                <a:effectLst/>
                <a:latin typeface="+mn-lt"/>
              </a:rPr>
              <a:t> had descended on it in the form of fire. </a:t>
            </a:r>
            <a:endParaRPr lang="en-AU" sz="3200" b="1" dirty="0">
              <a:latin typeface="+mn-lt"/>
            </a:endParaRPr>
          </a:p>
        </p:txBody>
      </p:sp>
    </p:spTree>
    <p:extLst>
      <p:ext uri="{BB962C8B-B14F-4D97-AF65-F5344CB8AC3E}">
        <p14:creationId xmlns:p14="http://schemas.microsoft.com/office/powerpoint/2010/main" val="229752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D8E12-0A40-421F-9309-73FEBA2FA4FE}"/>
              </a:ext>
            </a:extLst>
          </p:cNvPr>
          <p:cNvSpPr txBox="1"/>
          <p:nvPr/>
        </p:nvSpPr>
        <p:spPr>
          <a:xfrm>
            <a:off x="386498" y="258813"/>
            <a:ext cx="11283885" cy="1015663"/>
          </a:xfrm>
          <a:prstGeom prst="rect">
            <a:avLst/>
          </a:prstGeom>
          <a:noFill/>
        </p:spPr>
        <p:txBody>
          <a:bodyPr wrap="square" rtlCol="0">
            <a:spAutoFit/>
          </a:bodyPr>
          <a:lstStyle/>
          <a:p>
            <a:r>
              <a:rPr lang="en-AU" sz="4000" spc="200" dirty="0">
                <a:latin typeface="Gotham Bold" panose="02000803030000020004" pitchFamily="2" charset="0"/>
              </a:rPr>
              <a:t>Exodus 19:16-19</a:t>
            </a:r>
          </a:p>
          <a:p>
            <a:r>
              <a:rPr lang="en-AU" i="1" dirty="0">
                <a:latin typeface="+mn-lt"/>
              </a:rPr>
              <a:t>New Living Translation</a:t>
            </a:r>
          </a:p>
        </p:txBody>
      </p:sp>
      <p:cxnSp>
        <p:nvCxnSpPr>
          <p:cNvPr id="6" name="Straight Connector 5">
            <a:extLst>
              <a:ext uri="{FF2B5EF4-FFF2-40B4-BE49-F238E27FC236}">
                <a16:creationId xmlns:a16="http://schemas.microsoft.com/office/drawing/2014/main" id="{9AF4A836-708D-4501-A6A8-F9EA3A6723EF}"/>
              </a:ext>
            </a:extLst>
          </p:cNvPr>
          <p:cNvCxnSpPr/>
          <p:nvPr/>
        </p:nvCxnSpPr>
        <p:spPr>
          <a:xfrm>
            <a:off x="498764" y="1274476"/>
            <a:ext cx="11171619" cy="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B5BFA82-FF6A-406B-8905-2F9FF908BB57}"/>
              </a:ext>
            </a:extLst>
          </p:cNvPr>
          <p:cNvSpPr txBox="1"/>
          <p:nvPr/>
        </p:nvSpPr>
        <p:spPr>
          <a:xfrm>
            <a:off x="498764" y="1616364"/>
            <a:ext cx="11171619" cy="2305888"/>
          </a:xfrm>
          <a:prstGeom prst="rect">
            <a:avLst/>
          </a:prstGeom>
          <a:noFill/>
        </p:spPr>
        <p:txBody>
          <a:bodyPr wrap="square" rtlCol="0">
            <a:spAutoFit/>
          </a:bodyPr>
          <a:lstStyle/>
          <a:p>
            <a:pPr>
              <a:lnSpc>
                <a:spcPct val="114000"/>
              </a:lnSpc>
              <a:spcAft>
                <a:spcPts val="1200"/>
              </a:spcAft>
            </a:pPr>
            <a:r>
              <a:rPr lang="en-US" sz="3200" b="1" i="0" dirty="0">
                <a:solidFill>
                  <a:srgbClr val="000000"/>
                </a:solidFill>
                <a:effectLst/>
                <a:latin typeface="+mn-lt"/>
              </a:rPr>
              <a:t>The smoke billowed into the sky like smoke from a brick kiln, and the whole mountain shook violently. </a:t>
            </a:r>
            <a:r>
              <a:rPr lang="en-US" sz="3200" b="1" i="0" baseline="30000" dirty="0">
                <a:solidFill>
                  <a:srgbClr val="000000"/>
                </a:solidFill>
                <a:effectLst/>
                <a:latin typeface="+mn-lt"/>
              </a:rPr>
              <a:t>19 </a:t>
            </a:r>
            <a:r>
              <a:rPr lang="en-US" sz="3200" b="1" i="0" dirty="0">
                <a:solidFill>
                  <a:srgbClr val="000000"/>
                </a:solidFill>
                <a:effectLst/>
                <a:latin typeface="+mn-lt"/>
              </a:rPr>
              <a:t>As the blast of the ram’s horn grew louder and louder, Moses spoke, and God thundered his reply.</a:t>
            </a:r>
            <a:endParaRPr lang="en-AU" sz="3200" b="1" dirty="0">
              <a:latin typeface="+mn-lt"/>
            </a:endParaRPr>
          </a:p>
        </p:txBody>
      </p:sp>
    </p:spTree>
    <p:extLst>
      <p:ext uri="{BB962C8B-B14F-4D97-AF65-F5344CB8AC3E}">
        <p14:creationId xmlns:p14="http://schemas.microsoft.com/office/powerpoint/2010/main" val="269429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D8E12-0A40-421F-9309-73FEBA2FA4FE}"/>
              </a:ext>
            </a:extLst>
          </p:cNvPr>
          <p:cNvSpPr txBox="1"/>
          <p:nvPr/>
        </p:nvSpPr>
        <p:spPr>
          <a:xfrm>
            <a:off x="386498" y="258813"/>
            <a:ext cx="11283885" cy="1015663"/>
          </a:xfrm>
          <a:prstGeom prst="rect">
            <a:avLst/>
          </a:prstGeom>
          <a:noFill/>
        </p:spPr>
        <p:txBody>
          <a:bodyPr wrap="square" rtlCol="0">
            <a:spAutoFit/>
          </a:bodyPr>
          <a:lstStyle/>
          <a:p>
            <a:r>
              <a:rPr lang="en-AU" sz="4000" spc="200" dirty="0">
                <a:latin typeface="Gotham Bold" panose="02000803030000020004" pitchFamily="2" charset="0"/>
              </a:rPr>
              <a:t>Exodus 23:20-21</a:t>
            </a:r>
          </a:p>
          <a:p>
            <a:r>
              <a:rPr lang="en-AU" i="1" dirty="0">
                <a:latin typeface="+mn-lt"/>
              </a:rPr>
              <a:t>New Living Translation</a:t>
            </a:r>
          </a:p>
        </p:txBody>
      </p:sp>
      <p:cxnSp>
        <p:nvCxnSpPr>
          <p:cNvPr id="6" name="Straight Connector 5">
            <a:extLst>
              <a:ext uri="{FF2B5EF4-FFF2-40B4-BE49-F238E27FC236}">
                <a16:creationId xmlns:a16="http://schemas.microsoft.com/office/drawing/2014/main" id="{9AF4A836-708D-4501-A6A8-F9EA3A6723EF}"/>
              </a:ext>
            </a:extLst>
          </p:cNvPr>
          <p:cNvCxnSpPr/>
          <p:nvPr/>
        </p:nvCxnSpPr>
        <p:spPr>
          <a:xfrm>
            <a:off x="498764" y="1274476"/>
            <a:ext cx="11171619" cy="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B5BFA82-FF6A-406B-8905-2F9FF908BB57}"/>
              </a:ext>
            </a:extLst>
          </p:cNvPr>
          <p:cNvSpPr txBox="1"/>
          <p:nvPr/>
        </p:nvSpPr>
        <p:spPr>
          <a:xfrm>
            <a:off x="498764" y="1616364"/>
            <a:ext cx="11171619" cy="2864054"/>
          </a:xfrm>
          <a:prstGeom prst="rect">
            <a:avLst/>
          </a:prstGeom>
          <a:noFill/>
        </p:spPr>
        <p:txBody>
          <a:bodyPr wrap="square" rtlCol="0">
            <a:spAutoFit/>
          </a:bodyPr>
          <a:lstStyle/>
          <a:p>
            <a:pPr>
              <a:lnSpc>
                <a:spcPct val="114000"/>
              </a:lnSpc>
              <a:spcAft>
                <a:spcPts val="1200"/>
              </a:spcAft>
            </a:pPr>
            <a:r>
              <a:rPr lang="en-US" sz="3200" b="1" i="0" baseline="30000" dirty="0">
                <a:solidFill>
                  <a:srgbClr val="000000"/>
                </a:solidFill>
                <a:effectLst/>
                <a:latin typeface="+mn-lt"/>
              </a:rPr>
              <a:t>20 </a:t>
            </a:r>
            <a:r>
              <a:rPr lang="en-US" sz="3200" b="1" i="0" dirty="0">
                <a:solidFill>
                  <a:srgbClr val="000000"/>
                </a:solidFill>
                <a:effectLst/>
                <a:latin typeface="+mn-lt"/>
              </a:rPr>
              <a:t>“See, I am sending an angel before you to protect you on your journey and lead you safely to the place I have prepared for you. </a:t>
            </a:r>
            <a:r>
              <a:rPr lang="en-US" sz="3200" b="1" i="0" baseline="30000" dirty="0">
                <a:solidFill>
                  <a:srgbClr val="000000"/>
                </a:solidFill>
                <a:effectLst/>
                <a:latin typeface="+mn-lt"/>
              </a:rPr>
              <a:t>21 </a:t>
            </a:r>
            <a:r>
              <a:rPr lang="en-US" sz="3200" b="1" i="0" dirty="0">
                <a:solidFill>
                  <a:srgbClr val="000000"/>
                </a:solidFill>
                <a:effectLst/>
                <a:latin typeface="+mn-lt"/>
              </a:rPr>
              <a:t>Pay close attention to him, and obey his instructions. Do not rebel against him, for he is my representative, and he will not forgive your rebellion.</a:t>
            </a:r>
            <a:endParaRPr lang="en-AU" sz="3200" b="1" dirty="0">
              <a:latin typeface="+mn-lt"/>
            </a:endParaRPr>
          </a:p>
        </p:txBody>
      </p:sp>
    </p:spTree>
    <p:extLst>
      <p:ext uri="{BB962C8B-B14F-4D97-AF65-F5344CB8AC3E}">
        <p14:creationId xmlns:p14="http://schemas.microsoft.com/office/powerpoint/2010/main" val="70451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D8E12-0A40-421F-9309-73FEBA2FA4FE}"/>
              </a:ext>
            </a:extLst>
          </p:cNvPr>
          <p:cNvSpPr txBox="1"/>
          <p:nvPr/>
        </p:nvSpPr>
        <p:spPr>
          <a:xfrm>
            <a:off x="386498" y="258813"/>
            <a:ext cx="11283885" cy="1015663"/>
          </a:xfrm>
          <a:prstGeom prst="rect">
            <a:avLst/>
          </a:prstGeom>
          <a:noFill/>
        </p:spPr>
        <p:txBody>
          <a:bodyPr wrap="square" rtlCol="0">
            <a:spAutoFit/>
          </a:bodyPr>
          <a:lstStyle/>
          <a:p>
            <a:r>
              <a:rPr lang="en-AU" sz="4000" spc="200" dirty="0">
                <a:latin typeface="Gotham Bold" panose="02000803030000020004" pitchFamily="2" charset="0"/>
              </a:rPr>
              <a:t>Proverbs 9:10</a:t>
            </a:r>
          </a:p>
          <a:p>
            <a:r>
              <a:rPr lang="en-AU" i="1" dirty="0">
                <a:latin typeface="+mn-lt"/>
              </a:rPr>
              <a:t>New Living Translation</a:t>
            </a:r>
          </a:p>
        </p:txBody>
      </p:sp>
      <p:cxnSp>
        <p:nvCxnSpPr>
          <p:cNvPr id="6" name="Straight Connector 5">
            <a:extLst>
              <a:ext uri="{FF2B5EF4-FFF2-40B4-BE49-F238E27FC236}">
                <a16:creationId xmlns:a16="http://schemas.microsoft.com/office/drawing/2014/main" id="{9AF4A836-708D-4501-A6A8-F9EA3A6723EF}"/>
              </a:ext>
            </a:extLst>
          </p:cNvPr>
          <p:cNvCxnSpPr/>
          <p:nvPr/>
        </p:nvCxnSpPr>
        <p:spPr>
          <a:xfrm>
            <a:off x="498764" y="1274476"/>
            <a:ext cx="11171619" cy="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B5BFA82-FF6A-406B-8905-2F9FF908BB57}"/>
              </a:ext>
            </a:extLst>
          </p:cNvPr>
          <p:cNvSpPr txBox="1"/>
          <p:nvPr/>
        </p:nvSpPr>
        <p:spPr>
          <a:xfrm>
            <a:off x="498764" y="1616364"/>
            <a:ext cx="11171619" cy="1196161"/>
          </a:xfrm>
          <a:prstGeom prst="rect">
            <a:avLst/>
          </a:prstGeom>
          <a:noFill/>
        </p:spPr>
        <p:txBody>
          <a:bodyPr wrap="square" rtlCol="0">
            <a:spAutoFit/>
          </a:bodyPr>
          <a:lstStyle/>
          <a:p>
            <a:pPr>
              <a:lnSpc>
                <a:spcPct val="114000"/>
              </a:lnSpc>
              <a:spcAft>
                <a:spcPts val="1200"/>
              </a:spcAft>
            </a:pPr>
            <a:r>
              <a:rPr lang="en-US" sz="3200" b="1" i="0" dirty="0">
                <a:solidFill>
                  <a:srgbClr val="000000"/>
                </a:solidFill>
                <a:effectLst/>
                <a:latin typeface="+mn-lt"/>
              </a:rPr>
              <a:t>Fear of the </a:t>
            </a:r>
            <a:r>
              <a:rPr lang="en-US" sz="3200" b="1" i="0" cap="small" dirty="0">
                <a:solidFill>
                  <a:srgbClr val="000000"/>
                </a:solidFill>
                <a:effectLst/>
                <a:latin typeface="+mn-lt"/>
              </a:rPr>
              <a:t>Lord</a:t>
            </a:r>
            <a:r>
              <a:rPr lang="en-US" sz="3200" b="1" i="0" dirty="0">
                <a:solidFill>
                  <a:srgbClr val="000000"/>
                </a:solidFill>
                <a:effectLst/>
                <a:latin typeface="+mn-lt"/>
              </a:rPr>
              <a:t> is the foundation of wisdom.</a:t>
            </a:r>
            <a:br>
              <a:rPr lang="en-US" sz="3200" b="1" dirty="0">
                <a:latin typeface="+mn-lt"/>
              </a:rPr>
            </a:br>
            <a:r>
              <a:rPr lang="en-US" sz="3200" b="1" i="0" dirty="0">
                <a:solidFill>
                  <a:srgbClr val="000000"/>
                </a:solidFill>
                <a:effectLst/>
                <a:latin typeface="+mn-lt"/>
              </a:rPr>
              <a:t>   Knowledge of the Holy One results in good judgment.</a:t>
            </a:r>
            <a:endParaRPr lang="en-AU" sz="3200" b="1" dirty="0">
              <a:latin typeface="+mn-lt"/>
            </a:endParaRPr>
          </a:p>
        </p:txBody>
      </p:sp>
    </p:spTree>
    <p:extLst>
      <p:ext uri="{BB962C8B-B14F-4D97-AF65-F5344CB8AC3E}">
        <p14:creationId xmlns:p14="http://schemas.microsoft.com/office/powerpoint/2010/main" val="310545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D8E12-0A40-421F-9309-73FEBA2FA4FE}"/>
              </a:ext>
            </a:extLst>
          </p:cNvPr>
          <p:cNvSpPr txBox="1"/>
          <p:nvPr/>
        </p:nvSpPr>
        <p:spPr>
          <a:xfrm>
            <a:off x="386498" y="258813"/>
            <a:ext cx="11283885" cy="1015663"/>
          </a:xfrm>
          <a:prstGeom prst="rect">
            <a:avLst/>
          </a:prstGeom>
          <a:noFill/>
        </p:spPr>
        <p:txBody>
          <a:bodyPr wrap="square" rtlCol="0">
            <a:spAutoFit/>
          </a:bodyPr>
          <a:lstStyle/>
          <a:p>
            <a:r>
              <a:rPr lang="en-AU" sz="4000" spc="200" dirty="0">
                <a:latin typeface="Gotham Bold" panose="02000803030000020004" pitchFamily="2" charset="0"/>
              </a:rPr>
              <a:t>Isaiah 6:5</a:t>
            </a:r>
          </a:p>
          <a:p>
            <a:r>
              <a:rPr lang="en-AU" i="1" dirty="0">
                <a:latin typeface="+mn-lt"/>
              </a:rPr>
              <a:t>New Living Translation</a:t>
            </a:r>
          </a:p>
        </p:txBody>
      </p:sp>
      <p:cxnSp>
        <p:nvCxnSpPr>
          <p:cNvPr id="6" name="Straight Connector 5">
            <a:extLst>
              <a:ext uri="{FF2B5EF4-FFF2-40B4-BE49-F238E27FC236}">
                <a16:creationId xmlns:a16="http://schemas.microsoft.com/office/drawing/2014/main" id="{9AF4A836-708D-4501-A6A8-F9EA3A6723EF}"/>
              </a:ext>
            </a:extLst>
          </p:cNvPr>
          <p:cNvCxnSpPr/>
          <p:nvPr/>
        </p:nvCxnSpPr>
        <p:spPr>
          <a:xfrm>
            <a:off x="498764" y="1274476"/>
            <a:ext cx="11171619" cy="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B5BFA82-FF6A-406B-8905-2F9FF908BB57}"/>
              </a:ext>
            </a:extLst>
          </p:cNvPr>
          <p:cNvSpPr txBox="1"/>
          <p:nvPr/>
        </p:nvSpPr>
        <p:spPr>
          <a:xfrm>
            <a:off x="498764" y="1616364"/>
            <a:ext cx="11171619" cy="1741311"/>
          </a:xfrm>
          <a:prstGeom prst="rect">
            <a:avLst/>
          </a:prstGeom>
          <a:noFill/>
        </p:spPr>
        <p:txBody>
          <a:bodyPr wrap="square" rtlCol="0">
            <a:spAutoFit/>
          </a:bodyPr>
          <a:lstStyle/>
          <a:p>
            <a:pPr>
              <a:lnSpc>
                <a:spcPct val="114000"/>
              </a:lnSpc>
              <a:spcAft>
                <a:spcPts val="1200"/>
              </a:spcAft>
            </a:pPr>
            <a:r>
              <a:rPr lang="en-US" sz="3200" b="1" i="0" dirty="0">
                <a:solidFill>
                  <a:srgbClr val="000000"/>
                </a:solidFill>
                <a:effectLst/>
                <a:latin typeface="+mn-lt"/>
              </a:rPr>
              <a:t>Then I said, “It’s all over! I am doomed, for I am a sinful man. I have filthy lips, and I live among a people with filthy lips. Yet I have seen the King, the </a:t>
            </a:r>
            <a:r>
              <a:rPr lang="en-US" sz="3200" b="1" i="0" cap="small" dirty="0">
                <a:solidFill>
                  <a:srgbClr val="000000"/>
                </a:solidFill>
                <a:effectLst/>
                <a:latin typeface="+mn-lt"/>
              </a:rPr>
              <a:t>Lord</a:t>
            </a:r>
            <a:r>
              <a:rPr lang="en-US" sz="3200" b="1" i="0" dirty="0">
                <a:solidFill>
                  <a:srgbClr val="000000"/>
                </a:solidFill>
                <a:effectLst/>
                <a:latin typeface="+mn-lt"/>
              </a:rPr>
              <a:t> of Heaven’s Armies.”</a:t>
            </a:r>
            <a:endParaRPr lang="en-AU" sz="3200" b="1" dirty="0">
              <a:latin typeface="+mn-lt"/>
            </a:endParaRPr>
          </a:p>
        </p:txBody>
      </p:sp>
    </p:spTree>
    <p:extLst>
      <p:ext uri="{BB962C8B-B14F-4D97-AF65-F5344CB8AC3E}">
        <p14:creationId xmlns:p14="http://schemas.microsoft.com/office/powerpoint/2010/main" val="418266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4A577-CA08-4855-A508-06EB7ABE57D4}"/>
              </a:ext>
            </a:extLst>
          </p:cNvPr>
          <p:cNvSpPr txBox="1"/>
          <p:nvPr/>
        </p:nvSpPr>
        <p:spPr>
          <a:xfrm>
            <a:off x="2867328" y="1236620"/>
            <a:ext cx="6457343" cy="1323439"/>
          </a:xfrm>
          <a:prstGeom prst="rect">
            <a:avLst/>
          </a:prstGeom>
          <a:noFill/>
        </p:spPr>
        <p:txBody>
          <a:bodyPr wrap="square" rtlCol="0">
            <a:spAutoFit/>
          </a:bodyPr>
          <a:lstStyle/>
          <a:p>
            <a:pPr algn="ctr"/>
            <a:r>
              <a:rPr lang="en-AU" sz="8000" dirty="0">
                <a:solidFill>
                  <a:schemeClr val="bg1"/>
                </a:solidFill>
                <a:effectLst>
                  <a:outerShdw blurRad="50800" dist="38100" dir="2700000" algn="tl" rotWithShape="0">
                    <a:prstClr val="black">
                      <a:alpha val="40000"/>
                    </a:prstClr>
                  </a:outerShdw>
                </a:effectLst>
                <a:latin typeface="Gotham Bold" panose="02000803030000020004" pitchFamily="2" charset="0"/>
              </a:rPr>
              <a:t>2. Follow</a:t>
            </a:r>
          </a:p>
        </p:txBody>
      </p:sp>
    </p:spTree>
    <p:extLst>
      <p:ext uri="{BB962C8B-B14F-4D97-AF65-F5344CB8AC3E}">
        <p14:creationId xmlns:p14="http://schemas.microsoft.com/office/powerpoint/2010/main" val="557516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739</TotalTime>
  <Words>617</Words>
  <Application>Microsoft Office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MS PGothic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Galvin</dc:creator>
  <cp:lastModifiedBy>Amy Stott</cp:lastModifiedBy>
  <cp:revision>106</cp:revision>
  <dcterms:created xsi:type="dcterms:W3CDTF">2012-12-17T21:57:22Z</dcterms:created>
  <dcterms:modified xsi:type="dcterms:W3CDTF">2020-07-05T00:17:40Z</dcterms:modified>
</cp:coreProperties>
</file>