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66" r:id="rId4"/>
    <p:sldId id="270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69F0-E3F4-4A32-805C-6063BC26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D3381-DED9-4553-A837-9B1B90A69C95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99C22-4340-46DF-AD74-797185DE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3CE8-957B-434D-9681-C68CDA7A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9434-E4FB-4F2C-A918-505D5EFD7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9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A38D-E2ED-4825-A9E9-F82A2314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354A3-A604-463A-92ED-D01B2F7F8400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FD565-1AA9-4AAB-89C8-56390561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97305-517B-48CA-A5CF-102A7882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10FB-4BA0-445B-A3F4-4D1042310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4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08C5-9364-4441-8E43-EDD4C1BE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393C1-8702-429E-91D5-3249CD3BEF7A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6EF5-220F-4060-988B-8323090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E507-070C-49AB-9152-5B145399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AD9F-E1F7-4981-9B5F-52EDC7DFD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5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A4B4-1F87-41C7-B326-7A7BA7CE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6CF6-6EC9-420F-B2C9-3F250BB3F439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5EDB-0744-4B80-98C8-609DA0F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89E38-6889-46F4-941E-75E742D1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8CAA-A617-47FA-ADED-504B76A5F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1FB-4876-4D76-AA9C-EC3DF124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4ED45-DF12-4608-9A7C-0EEFE865434C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7FEB-55C3-4964-8D13-22157A83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FF6E-69EB-468B-991F-FE0F63C3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B244D-8D9B-4EAE-B794-96164FC77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1A399F-6004-4396-B8A7-F8752880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2A0E5-08A9-4B90-A6BE-1B94C19BB7B0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8CDDA7-A08A-4415-835C-48D989A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47DA06-7D75-49F6-99DE-E7F89373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6D6C8-3D2A-4B4D-82BF-1F59D4FF4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FAAD68-82E7-4727-9375-09445AD2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4CCF8-CB56-479C-98E6-ADC80D84AB2C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AB84D6-D1EA-4E49-9DA5-426B89B9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00DA74-177F-4AEE-9345-E9283DD6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B184-8649-4E42-91D6-AE943B9CD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BF2F06-0378-46E2-9F8E-A7266D1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A0A7-D08B-43EA-8E02-B6E3B6AAD281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CEADD-2D76-4AD0-96C5-EC3876E9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989C6D-BC09-4DD1-BC20-8CD104E5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36A62-BECF-452B-B48E-D78DBEED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2BF0B0-415C-4A9C-8D68-0CB6D0CA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4D30B-D193-4239-A739-3EE59D14F98D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225131-7796-4838-AD51-D30B78B2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463B84-9668-4D90-9C14-77CD211B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4BC2-962F-4D12-8160-A605DC1CB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AC5689-11CA-4EE2-B689-EF02C5A8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80157-002C-4B25-88DC-B72AE504E277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3FB46-E328-4C17-8D81-E78F82AB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DC7EF-19A2-4A97-B58B-6871958F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B00E-520C-4498-A94B-82CE2861A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8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D98DF-0C69-4692-BA84-165CAE64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275F6-751F-4DDC-8C5C-6C31C3E66EA4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06F6AC-A61C-4EA2-9001-CFF78887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60AEE-58FB-4DED-922C-E20AACC9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CC49-304A-46B6-8CC4-8782EEA9B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5E8EA8-8592-4AD2-901C-E1574C4F6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91975B-EECB-40D7-84F3-1B1BAFE51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0BB8-6233-49D3-813B-C9AE49883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CCFF3D5-61F0-4225-B999-860976346999}" type="datetimeFigureOut">
              <a:rPr lang="en-US" altLang="en-US"/>
              <a:pPr/>
              <a:t>3/1/2020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7036E-4A7B-4291-8036-8ADF4486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94AF-9324-47D9-A7DF-09E9DEB17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FDB5E2-54E8-4EDD-8E93-5100398FBB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Life Groups-Theme-Blank.jpg">
            <a:extLst>
              <a:ext uri="{FF2B5EF4-FFF2-40B4-BE49-F238E27FC236}">
                <a16:creationId xmlns:a16="http://schemas.microsoft.com/office/drawing/2014/main" id="{67CA5AE8-2A20-4700-8092-8BF4D0B5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54C4D-AF2F-4B1A-8C0C-815A4120BCCD}"/>
              </a:ext>
            </a:extLst>
          </p:cNvPr>
          <p:cNvSpPr txBox="1"/>
          <p:nvPr/>
        </p:nvSpPr>
        <p:spPr>
          <a:xfrm>
            <a:off x="2243546" y="1805780"/>
            <a:ext cx="4656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Gotham Bold" panose="02000803030000020004" pitchFamily="2" charset="0"/>
              </a:rPr>
              <a:t>What We Owe To Each Other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4:25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So stop telling lies. Let us tell our </a:t>
            </a:r>
            <a:r>
              <a:rPr lang="en-AU" sz="2800" b="1" dirty="0" err="1">
                <a:solidFill>
                  <a:schemeClr val="bg1"/>
                </a:solidFill>
              </a:rPr>
              <a:t>neighbors</a:t>
            </a:r>
            <a:r>
              <a:rPr lang="en-AU" sz="2800" b="1" dirty="0">
                <a:solidFill>
                  <a:schemeClr val="bg1"/>
                </a:solidFill>
              </a:rPr>
              <a:t> the truth, for we are all parts of the same body.</a:t>
            </a:r>
          </a:p>
        </p:txBody>
      </p:sp>
    </p:spTree>
    <p:extLst>
      <p:ext uri="{BB962C8B-B14F-4D97-AF65-F5344CB8AC3E}">
        <p14:creationId xmlns:p14="http://schemas.microsoft.com/office/powerpoint/2010/main" val="191216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4:29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Don’t use foul or abusive language. Let everything you say be good and helpful, so that your words will be an encouragement to those who hear them.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4:31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Get rid of all bitterness, rage, anger, harsh words, and slander, as well as all types of evil </a:t>
            </a:r>
            <a:r>
              <a:rPr lang="en-AU" sz="2800" b="1" dirty="0" err="1">
                <a:solidFill>
                  <a:schemeClr val="bg1"/>
                </a:solidFill>
              </a:rPr>
              <a:t>behavior</a:t>
            </a:r>
            <a:r>
              <a:rPr lang="en-AU" sz="2800" b="1" dirty="0">
                <a:solidFill>
                  <a:schemeClr val="bg1"/>
                </a:solidFill>
              </a:rPr>
              <a:t>.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ink true helpful inspiring necessary kind">
            <a:extLst>
              <a:ext uri="{FF2B5EF4-FFF2-40B4-BE49-F238E27FC236}">
                <a16:creationId xmlns:a16="http://schemas.microsoft.com/office/drawing/2014/main" id="{FF9EB9E5-18DB-414B-86F1-55234780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0"/>
            <a:ext cx="7278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7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Forgive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Watch what you say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What would Jesus do?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4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5:10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Carefully determine what pleases the Lord.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5:17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Don’t act thoughtlessly, but understand what the Lord wants you to do.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7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Forgive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Watch what you say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What would Jesus do?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Submit to one another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3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5:21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And further, submit to one another out of reverence for Christ.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Forgive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Watch what you say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Ask: what would Jesus do?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Submit to one another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Pray</a:t>
            </a:r>
          </a:p>
          <a:p>
            <a:pPr marL="514350" indent="-514350">
              <a:buAutoNum type="arabicPeriod"/>
            </a:pPr>
            <a:endParaRPr lang="en-AU" sz="32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0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1 Peter 5:8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8 </a:t>
            </a:r>
            <a:r>
              <a:rPr lang="en-US" sz="2800" b="1" dirty="0">
                <a:solidFill>
                  <a:schemeClr val="bg1"/>
                </a:solidFill>
              </a:rPr>
              <a:t>Stay alert! Watch out for your great enemy, the devil. He prowls around like a roaring lion, looking for someone to devour. </a:t>
            </a:r>
            <a:r>
              <a:rPr lang="en-US" sz="2800" b="1" baseline="30000" dirty="0">
                <a:solidFill>
                  <a:schemeClr val="bg1"/>
                </a:solidFill>
              </a:rPr>
              <a:t>9 </a:t>
            </a:r>
            <a:r>
              <a:rPr lang="en-US" sz="2800" b="1" dirty="0">
                <a:solidFill>
                  <a:schemeClr val="bg1"/>
                </a:solidFill>
              </a:rPr>
              <a:t>Stand firm against him, and be strong in your faith.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1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6:10-12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</a:rPr>
              <a:t>10 </a:t>
            </a:r>
            <a:r>
              <a:rPr lang="en-AU" sz="2800" b="1" dirty="0">
                <a:solidFill>
                  <a:schemeClr val="bg1"/>
                </a:solidFill>
              </a:rPr>
              <a:t>A final word: Be strong in the Lord and in his mighty power. </a:t>
            </a:r>
            <a:r>
              <a:rPr lang="en-AU" sz="2800" b="1" baseline="30000" dirty="0">
                <a:solidFill>
                  <a:schemeClr val="bg1"/>
                </a:solidFill>
              </a:rPr>
              <a:t>11 </a:t>
            </a:r>
            <a:r>
              <a:rPr lang="en-AU" sz="2800" b="1" dirty="0">
                <a:solidFill>
                  <a:schemeClr val="bg1"/>
                </a:solidFill>
              </a:rPr>
              <a:t>Put on all of God’s </a:t>
            </a:r>
            <a:r>
              <a:rPr lang="en-AU" sz="2800" b="1" dirty="0" err="1">
                <a:solidFill>
                  <a:schemeClr val="bg1"/>
                </a:solidFill>
              </a:rPr>
              <a:t>armor</a:t>
            </a:r>
            <a:r>
              <a:rPr lang="en-AU" sz="2800" b="1" dirty="0">
                <a:solidFill>
                  <a:schemeClr val="bg1"/>
                </a:solidFill>
              </a:rPr>
              <a:t> so that you will be able to stand firm against all strategies of the devil. </a:t>
            </a:r>
            <a:r>
              <a:rPr lang="en-AU" sz="2800" b="1" baseline="30000" dirty="0">
                <a:solidFill>
                  <a:schemeClr val="bg1"/>
                </a:solidFill>
              </a:rPr>
              <a:t>12 </a:t>
            </a:r>
            <a:r>
              <a:rPr lang="en-AU" sz="2800" b="1" dirty="0">
                <a:solidFill>
                  <a:schemeClr val="bg1"/>
                </a:solidFill>
              </a:rPr>
              <a:t>For we are not fighting against flesh-and-blood enemies, but against evil rulers and authorities of the unseen world, against mighty powers in this dark world, and against evil spirits in the heavenly places.</a:t>
            </a:r>
            <a:endParaRPr lang="en-A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6:18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Pray in the Spirit at all times and on every occasion. Stay alert and be persistent in your prayers for all believers everywhere.</a:t>
            </a:r>
            <a:endParaRPr lang="en-A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and firm">
            <a:extLst>
              <a:ext uri="{FF2B5EF4-FFF2-40B4-BE49-F238E27FC236}">
                <a16:creationId xmlns:a16="http://schemas.microsoft.com/office/drawing/2014/main" id="{10105DFD-B97C-453D-9C02-5ACCDEF8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9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on stalking prey">
            <a:extLst>
              <a:ext uri="{FF2B5EF4-FFF2-40B4-BE49-F238E27FC236}">
                <a16:creationId xmlns:a16="http://schemas.microsoft.com/office/drawing/2014/main" id="{A04C7685-D619-4848-8CC1-F67C92C02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 b="4468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6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4:1-3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Therefore I, a prisoner for serving the Lord, beg you to lead a life worthy of your calling, for you have been called by God. </a:t>
            </a:r>
            <a:r>
              <a:rPr lang="en-AU" sz="2800" b="1" baseline="30000" dirty="0">
                <a:solidFill>
                  <a:schemeClr val="bg1"/>
                </a:solidFill>
              </a:rPr>
              <a:t>2</a:t>
            </a:r>
            <a:r>
              <a:rPr lang="en-AU" sz="2800" b="1" dirty="0">
                <a:solidFill>
                  <a:schemeClr val="bg1"/>
                </a:solidFill>
              </a:rPr>
              <a:t> Always be humble and gentle. Be patient with each other, making allowance for each other’s faults because of your love. </a:t>
            </a:r>
            <a:r>
              <a:rPr lang="en-AU" sz="2800" b="1" baseline="30000" dirty="0">
                <a:solidFill>
                  <a:schemeClr val="bg1"/>
                </a:solidFill>
              </a:rPr>
              <a:t>3</a:t>
            </a:r>
            <a:r>
              <a:rPr lang="en-AU" sz="2800" b="1" dirty="0">
                <a:solidFill>
                  <a:schemeClr val="bg1"/>
                </a:solidFill>
              </a:rPr>
              <a:t> Make every effort to keep yourselves united in the Spirit, binding yourselves together with peace.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2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4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1 Corinthians 12:17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If the whole body were an eye, how would you hear? Or if your whole body were an ear, how would you smell anything?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Forgive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1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Ephesians 4:31-32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</a:rPr>
              <a:t>31 </a:t>
            </a:r>
            <a:r>
              <a:rPr lang="en-US" sz="2800" b="1" dirty="0">
                <a:solidFill>
                  <a:schemeClr val="bg1"/>
                </a:solidFill>
              </a:rPr>
              <a:t>Get rid of all bitterness, rage, anger, harsh words, and slander, as well as all types of evil behavior. </a:t>
            </a:r>
            <a:r>
              <a:rPr lang="en-US" sz="2800" b="1" baseline="30000" dirty="0">
                <a:solidFill>
                  <a:schemeClr val="bg1"/>
                </a:solidFill>
              </a:rPr>
              <a:t>32 </a:t>
            </a:r>
            <a:r>
              <a:rPr lang="en-US" sz="2800" b="1" dirty="0">
                <a:solidFill>
                  <a:schemeClr val="bg1"/>
                </a:solidFill>
              </a:rPr>
              <a:t>Instead, be kind to each other, tenderhearted, forgiving one another, just as God through Christ has forgiven you.</a:t>
            </a:r>
            <a:endParaRPr lang="en-A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340412"/>
            <a:ext cx="86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tham Bold" panose="02000803030000020004" pitchFamily="2" charset="0"/>
              </a:rPr>
              <a:t>Strategies for Good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329837" y="1110356"/>
            <a:ext cx="85704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Learn to value our differences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Forgive</a:t>
            </a:r>
          </a:p>
          <a:p>
            <a:pPr marL="514350" indent="-514350">
              <a:buAutoNum type="arabicPeriod"/>
            </a:pPr>
            <a:r>
              <a:rPr lang="en-AU" sz="3200" b="1" dirty="0">
                <a:solidFill>
                  <a:schemeClr val="bg1"/>
                </a:solidFill>
              </a:rPr>
              <a:t>Watch what you say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2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573</Words>
  <Application>Microsoft Office PowerPoint</Application>
  <PresentationFormat>On-screen Show (16:9)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Stott</dc:creator>
  <cp:lastModifiedBy>Hannah Stott</cp:lastModifiedBy>
  <cp:revision>5</cp:revision>
  <dcterms:created xsi:type="dcterms:W3CDTF">2020-02-29T22:24:05Z</dcterms:created>
  <dcterms:modified xsi:type="dcterms:W3CDTF">2020-02-29T23:03:14Z</dcterms:modified>
</cp:coreProperties>
</file>