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4" r:id="rId3"/>
    <p:sldId id="289" r:id="rId4"/>
    <p:sldId id="294" r:id="rId5"/>
    <p:sldId id="290" r:id="rId6"/>
    <p:sldId id="285" r:id="rId7"/>
    <p:sldId id="286" r:id="rId8"/>
    <p:sldId id="287" r:id="rId9"/>
    <p:sldId id="288" r:id="rId10"/>
    <p:sldId id="291" r:id="rId11"/>
    <p:sldId id="295" r:id="rId12"/>
    <p:sldId id="296" r:id="rId13"/>
    <p:sldId id="297" r:id="rId14"/>
    <p:sldId id="298" r:id="rId15"/>
    <p:sldId id="292" r:id="rId16"/>
    <p:sldId id="299" r:id="rId17"/>
    <p:sldId id="293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0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2ADAF-5F9D-4EFC-9A69-8B6C4CEC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314F1-4B7D-4DE7-8AB2-5E7B4980AF98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EC4C-5282-4F67-9A2B-8C9E9BF4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EC750-11A6-43FC-A131-0A6FCA4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3A344-B85B-43E7-929D-A5FA3956E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7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5E9EC-A482-45C4-BEE9-682872B5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295A2-8973-48FE-8A00-922BB8E1BE15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0E812-22E5-4CA5-9DA3-D6331DCE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CB0D-945D-42A9-A600-40F97B3B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5AA04-21CB-4484-8BD6-52F81C31D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16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F2810-F033-4897-BCC5-FBF2FDCE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24038-F29D-4C19-82B5-27A5E13376CA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B4F9-509A-447B-A40E-B680744D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8A76A-53F6-4045-B7B5-B33DFABA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763CB-7B8E-42DD-AD19-FCEF7C3DE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81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7C73D-372D-47CF-A259-B14E737B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C5803-75CF-4C73-8C1C-75244AA1ED03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C79E-A2A0-4216-8EF8-E5292744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5FBD7-DEF1-4A87-99D5-F201DEFF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A2D77-8316-4F14-AA40-1884DE9B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30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1D78-38D3-41CE-BBAB-F032B000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30B3B-492A-4F10-8AE3-E9B04A6D323D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0754F-F355-44F9-84CA-1C0A11B6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48E53-3ACC-4C8B-AD37-82D2D98EE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22370-A087-4CE6-B910-9C5753BE3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63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5D3E4E-C0D4-4CDB-B062-E3FCE49A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8C6A3-C9C5-4AEB-AE0F-6077AE981B61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F36D2D-5179-44C8-B7BD-11DEB155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7E3270-550C-4A68-861A-CB901F65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929DA-0528-4A38-ABBD-F87E32444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0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4BC59E-ADCF-44E9-B626-8ED92E73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43B37-157D-449C-A24D-DC088A991934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95DA10-EBCE-4C56-AB93-005C5B2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3A5F5C3-175B-4D56-97D7-B07A9C7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98BAF-B12E-46BA-A5C9-6C25F4422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75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AE114-C9F1-41DA-961D-759AEFCA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5EBF9-8A65-455F-869A-4CEFA9E2A344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FB346E-5F61-4B50-B5A7-423FF133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6E2073-AF63-4756-B2D5-6C864539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2D4B2-4892-4C71-AA25-EC7D0DCF40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03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DF675A-78E4-4574-B4AD-96DBA7DB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1BA93-3CD7-4E8E-935D-F1B261DD46D4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6332B9-5CD3-4A88-8049-FD2A1085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23E8BC-C5B0-40A6-A16B-39D626E4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6B1BD-CA65-42D9-A0E2-3BD9BEB53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440A44-E47C-4D95-AE08-082D6048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88012-C6A5-40BB-9596-5803D648B9C6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DBE5F8-B959-4189-BFF1-3ED51320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39AB6F-C429-4DE0-B296-365C624D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C7DA4-BE3C-41D4-899E-6AF86CB56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1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7B142B-4629-4809-9BB1-92ABB5CB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68A90-858D-423E-8DF8-EFDA8B9FDD12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75A6B3-C9F9-4C8E-8DDC-FEC5F8BC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0335E-EAEC-4E31-AD16-B6878826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A1755-A7C9-40D9-A151-9C1CA5EC0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4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3B1335-AD74-457B-AAF6-341C14C701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B405BB-1FBE-4C25-95BD-D119C0689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32092-F7A7-44B5-B77E-1F0F436CE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70587C8-18CF-4EF5-BCC8-91BA94136071}" type="datetimeFigureOut">
              <a:rPr lang="en-US" altLang="en-US"/>
              <a:pPr/>
              <a:t>3/22/2020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1910B-4357-4345-9B27-015EA45DE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0E580-EB41-4292-BCFC-DB5A358E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ECC7BA8-8E3D-4B6A-BC26-EDF1125DC0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astorAppreciation-Welcome.jpg">
            <a:extLst>
              <a:ext uri="{FF2B5EF4-FFF2-40B4-BE49-F238E27FC236}">
                <a16:creationId xmlns:a16="http://schemas.microsoft.com/office/drawing/2014/main" id="{ABA88B0B-DE3F-4C66-BD08-D86B470B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3. Trust</a:t>
            </a:r>
          </a:p>
        </p:txBody>
      </p:sp>
    </p:spTree>
    <p:extLst>
      <p:ext uri="{BB962C8B-B14F-4D97-AF65-F5344CB8AC3E}">
        <p14:creationId xmlns:p14="http://schemas.microsoft.com/office/powerpoint/2010/main" val="70800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23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1 </a:t>
            </a:r>
            <a:r>
              <a:rPr lang="en-AU" sz="3200" dirty="0">
                <a:solidFill>
                  <a:schemeClr val="tx1"/>
                </a:solidFill>
              </a:rPr>
              <a:t>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is my shepherd;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    I have all that I need.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2 </a:t>
            </a:r>
            <a:r>
              <a:rPr lang="en-AU" sz="3200" dirty="0">
                <a:solidFill>
                  <a:schemeClr val="tx1"/>
                </a:solidFill>
              </a:rPr>
              <a:t>He lets me rest in green meadows;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    he leads me beside peaceful streams. 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3 </a:t>
            </a:r>
            <a:r>
              <a:rPr lang="en-AU" sz="3200" dirty="0">
                <a:solidFill>
                  <a:schemeClr val="tx1"/>
                </a:solidFill>
              </a:rPr>
              <a:t>He renews my strength.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He guides me along right paths,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    bringing </a:t>
            </a:r>
            <a:r>
              <a:rPr lang="en-AU" sz="3200" dirty="0" err="1">
                <a:solidFill>
                  <a:schemeClr val="tx1"/>
                </a:solidFill>
              </a:rPr>
              <a:t>honor</a:t>
            </a:r>
            <a:r>
              <a:rPr lang="en-AU" sz="3200" dirty="0">
                <a:solidFill>
                  <a:schemeClr val="tx1"/>
                </a:solidFill>
              </a:rPr>
              <a:t> to his name.</a:t>
            </a:r>
          </a:p>
        </p:txBody>
      </p:sp>
    </p:spTree>
    <p:extLst>
      <p:ext uri="{BB962C8B-B14F-4D97-AF65-F5344CB8AC3E}">
        <p14:creationId xmlns:p14="http://schemas.microsoft.com/office/powerpoint/2010/main" val="188034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23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4 </a:t>
            </a:r>
            <a:r>
              <a:rPr lang="en-AU" sz="3200" dirty="0">
                <a:solidFill>
                  <a:schemeClr val="tx1"/>
                </a:solidFill>
              </a:rPr>
              <a:t>Even when I walk through the darkest valley, 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I will not be afraid,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for you are close beside me. 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dirty="0">
                <a:solidFill>
                  <a:schemeClr val="tx1"/>
                </a:solidFill>
              </a:rPr>
              <a:t>Your rod and your staff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protect and comfort me.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5 </a:t>
            </a:r>
            <a:r>
              <a:rPr lang="en-AU" sz="3200" dirty="0">
                <a:solidFill>
                  <a:schemeClr val="tx1"/>
                </a:solidFill>
              </a:rPr>
              <a:t>You prepare a feast for me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in the presence of my enemies.</a:t>
            </a:r>
          </a:p>
        </p:txBody>
      </p:sp>
    </p:spTree>
    <p:extLst>
      <p:ext uri="{BB962C8B-B14F-4D97-AF65-F5344CB8AC3E}">
        <p14:creationId xmlns:p14="http://schemas.microsoft.com/office/powerpoint/2010/main" val="29454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23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720725" indent="-544513"/>
            <a:r>
              <a:rPr lang="en-AU" sz="3200" dirty="0">
                <a:solidFill>
                  <a:schemeClr val="tx1"/>
                </a:solidFill>
              </a:rPr>
              <a:t>You </a:t>
            </a:r>
            <a:r>
              <a:rPr lang="en-AU" sz="3200" dirty="0" err="1">
                <a:solidFill>
                  <a:schemeClr val="tx1"/>
                </a:solidFill>
              </a:rPr>
              <a:t>honor</a:t>
            </a:r>
            <a:r>
              <a:rPr lang="en-AU" sz="3200" dirty="0">
                <a:solidFill>
                  <a:schemeClr val="tx1"/>
                </a:solidFill>
              </a:rPr>
              <a:t> me by anointing my head with oil.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dirty="0">
                <a:solidFill>
                  <a:schemeClr val="tx1"/>
                </a:solidFill>
              </a:rPr>
              <a:t>    	My cup overflows with blessings.</a:t>
            </a:r>
          </a:p>
          <a:p>
            <a:pPr marL="720725" indent="-544513"/>
            <a:r>
              <a:rPr lang="en-AU" sz="3200" baseline="30000" dirty="0">
                <a:solidFill>
                  <a:schemeClr val="tx1"/>
                </a:solidFill>
              </a:rPr>
              <a:t>6 </a:t>
            </a:r>
            <a:r>
              <a:rPr lang="en-AU" sz="3200" dirty="0">
                <a:solidFill>
                  <a:schemeClr val="tx1"/>
                </a:solidFill>
              </a:rPr>
              <a:t>Surely your goodness and unfailing love will pursue me all the days of my life,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and I will live in the house of the </a:t>
            </a:r>
            <a:r>
              <a:rPr lang="en-AU" sz="3200" cap="small" dirty="0">
                <a:solidFill>
                  <a:schemeClr val="tx1"/>
                </a:solidFill>
              </a:rPr>
              <a:t>Lord </a:t>
            </a:r>
            <a:r>
              <a:rPr lang="en-AU" sz="3200" dirty="0">
                <a:solidFill>
                  <a:schemeClr val="tx1"/>
                </a:solidFill>
              </a:rPr>
              <a:t>forever. </a:t>
            </a:r>
          </a:p>
        </p:txBody>
      </p:sp>
    </p:spTree>
    <p:extLst>
      <p:ext uri="{BB962C8B-B14F-4D97-AF65-F5344CB8AC3E}">
        <p14:creationId xmlns:p14="http://schemas.microsoft.com/office/powerpoint/2010/main" val="363910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Matthew 6:31-33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Ins="180000" rtlCol="0" anchor="t"/>
          <a:lstStyle/>
          <a:p>
            <a:pPr marL="176213"/>
            <a:r>
              <a:rPr lang="en-AU" sz="3200" baseline="30000" dirty="0">
                <a:solidFill>
                  <a:schemeClr val="tx1"/>
                </a:solidFill>
              </a:rPr>
              <a:t>31 </a:t>
            </a:r>
            <a:r>
              <a:rPr lang="en-AU" sz="3200" dirty="0">
                <a:solidFill>
                  <a:schemeClr val="tx1"/>
                </a:solidFill>
              </a:rPr>
              <a:t>“So don’t worry about these things, saying, ‘What will we eat? What will we drink? What will we wear?’ </a:t>
            </a:r>
            <a:r>
              <a:rPr lang="en-AU" sz="3200" baseline="30000" dirty="0">
                <a:solidFill>
                  <a:schemeClr val="tx1"/>
                </a:solidFill>
              </a:rPr>
              <a:t>32 </a:t>
            </a:r>
            <a:r>
              <a:rPr lang="en-AU" sz="3200" dirty="0">
                <a:solidFill>
                  <a:schemeClr val="tx1"/>
                </a:solidFill>
              </a:rPr>
              <a:t>These things dominate the thoughts of unbelievers, but your heavenly Father already knows all your needs. </a:t>
            </a:r>
            <a:r>
              <a:rPr lang="en-AU" sz="3200" baseline="30000" dirty="0">
                <a:solidFill>
                  <a:schemeClr val="tx1"/>
                </a:solidFill>
              </a:rPr>
              <a:t>33 </a:t>
            </a:r>
            <a:r>
              <a:rPr lang="en-AU" sz="3200" dirty="0">
                <a:solidFill>
                  <a:schemeClr val="tx1"/>
                </a:solidFill>
              </a:rPr>
              <a:t>Seek the Kingdom of God above all else, and live righteously, and he will give you everything you need.</a:t>
            </a:r>
          </a:p>
        </p:txBody>
      </p:sp>
    </p:spTree>
    <p:extLst>
      <p:ext uri="{BB962C8B-B14F-4D97-AF65-F5344CB8AC3E}">
        <p14:creationId xmlns:p14="http://schemas.microsoft.com/office/powerpoint/2010/main" val="315880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4. Encourage</a:t>
            </a:r>
          </a:p>
        </p:txBody>
      </p:sp>
    </p:spTree>
    <p:extLst>
      <p:ext uri="{BB962C8B-B14F-4D97-AF65-F5344CB8AC3E}">
        <p14:creationId xmlns:p14="http://schemas.microsoft.com/office/powerpoint/2010/main" val="385469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Ecclesiastes 4:9-10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Ins="180000" rtlCol="0" anchor="t"/>
          <a:lstStyle/>
          <a:p>
            <a:pPr marL="176213"/>
            <a:r>
              <a:rPr lang="en-AU" sz="3200" baseline="30000" dirty="0">
                <a:solidFill>
                  <a:schemeClr val="tx1"/>
                </a:solidFill>
              </a:rPr>
              <a:t>9 </a:t>
            </a:r>
            <a:r>
              <a:rPr lang="en-AU" sz="3200" dirty="0">
                <a:solidFill>
                  <a:schemeClr val="tx1"/>
                </a:solidFill>
              </a:rPr>
              <a:t>Two people are better off than one, for they can help each other succeed. </a:t>
            </a:r>
            <a:r>
              <a:rPr lang="en-AU" sz="3200" baseline="30000" dirty="0">
                <a:solidFill>
                  <a:schemeClr val="tx1"/>
                </a:solidFill>
              </a:rPr>
              <a:t>10 </a:t>
            </a:r>
            <a:r>
              <a:rPr lang="en-AU" sz="3200" dirty="0">
                <a:solidFill>
                  <a:schemeClr val="tx1"/>
                </a:solidFill>
              </a:rPr>
              <a:t>If one person falls, the other can reach out and help. But someone who falls alone is in real trouble. </a:t>
            </a:r>
          </a:p>
        </p:txBody>
      </p:sp>
    </p:spTree>
    <p:extLst>
      <p:ext uri="{BB962C8B-B14F-4D97-AF65-F5344CB8AC3E}">
        <p14:creationId xmlns:p14="http://schemas.microsoft.com/office/powerpoint/2010/main" val="287025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5. Do Good</a:t>
            </a:r>
          </a:p>
        </p:txBody>
      </p:sp>
    </p:spTree>
    <p:extLst>
      <p:ext uri="{BB962C8B-B14F-4D97-AF65-F5344CB8AC3E}">
        <p14:creationId xmlns:p14="http://schemas.microsoft.com/office/powerpoint/2010/main" val="2486518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Matthew 5:14-16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Ins="180000" rtlCol="0" anchor="t"/>
          <a:lstStyle/>
          <a:p>
            <a:pPr marL="176213"/>
            <a:r>
              <a:rPr lang="en-AU" sz="3200" baseline="30000" dirty="0">
                <a:solidFill>
                  <a:schemeClr val="tx1"/>
                </a:solidFill>
              </a:rPr>
              <a:t>14 </a:t>
            </a:r>
            <a:r>
              <a:rPr lang="en-AU" sz="3200" dirty="0">
                <a:solidFill>
                  <a:schemeClr val="tx1"/>
                </a:solidFill>
              </a:rPr>
              <a:t>“You are the light of the world—like a city on a hilltop that cannot be hidden. </a:t>
            </a:r>
            <a:r>
              <a:rPr lang="en-AU" sz="3200" baseline="30000" dirty="0">
                <a:solidFill>
                  <a:schemeClr val="tx1"/>
                </a:solidFill>
                <a:effectLst/>
              </a:rPr>
              <a:t>15 </a:t>
            </a:r>
            <a:r>
              <a:rPr lang="en-AU" sz="3200" dirty="0">
                <a:solidFill>
                  <a:schemeClr val="tx1"/>
                </a:solidFill>
                <a:effectLst/>
              </a:rPr>
              <a:t>No one lights a lamp and then puts it under a basket. Instead, a lamp is placed on a stand, where it gives light to everyone in the house. </a:t>
            </a:r>
            <a:r>
              <a:rPr lang="en-AU" sz="3200" baseline="30000" dirty="0">
                <a:solidFill>
                  <a:schemeClr val="tx1"/>
                </a:solidFill>
                <a:effectLst/>
              </a:rPr>
              <a:t>16 </a:t>
            </a:r>
            <a:r>
              <a:rPr lang="en-AU" sz="3200" dirty="0">
                <a:solidFill>
                  <a:schemeClr val="tx1"/>
                </a:solidFill>
                <a:effectLst/>
              </a:rPr>
              <a:t>In the same way, let your good deeds shine out for all to see, so that everyone will praise your heavenly Father.</a:t>
            </a: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1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PW-TED</a:t>
            </a:r>
          </a:p>
        </p:txBody>
      </p:sp>
    </p:spTree>
    <p:extLst>
      <p:ext uri="{BB962C8B-B14F-4D97-AF65-F5344CB8AC3E}">
        <p14:creationId xmlns:p14="http://schemas.microsoft.com/office/powerpoint/2010/main" val="410546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What Should I Do?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1. Pray</a:t>
            </a:r>
          </a:p>
        </p:txBody>
      </p:sp>
    </p:spTree>
    <p:extLst>
      <p:ext uri="{BB962C8B-B14F-4D97-AF65-F5344CB8AC3E}">
        <p14:creationId xmlns:p14="http://schemas.microsoft.com/office/powerpoint/2010/main" val="387555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James 5:16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176213">
              <a:spcAft>
                <a:spcPts val="1200"/>
              </a:spcAft>
            </a:pPr>
            <a:r>
              <a:rPr lang="en-AU" sz="3200" dirty="0">
                <a:solidFill>
                  <a:schemeClr val="tx1"/>
                </a:solidFill>
              </a:rPr>
              <a:t>Confess your sins to each other and pray for each other so that you may be healed. The earnest prayer of a righteous person has great power and produces wonderful results.</a:t>
            </a:r>
            <a:endParaRPr lang="en-A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9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PastorAppreciation-Theme-Blank.jpg">
            <a:extLst>
              <a:ext uri="{FF2B5EF4-FFF2-40B4-BE49-F238E27FC236}">
                <a16:creationId xmlns:a16="http://schemas.microsoft.com/office/drawing/2014/main" id="{1DBF8CE7-34BA-4E33-AD24-2D6DC12CA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420A7-EAEB-437C-8928-4A8566AFDCB6}"/>
              </a:ext>
            </a:extLst>
          </p:cNvPr>
          <p:cNvSpPr txBox="1"/>
          <p:nvPr/>
        </p:nvSpPr>
        <p:spPr>
          <a:xfrm>
            <a:off x="378690" y="3539836"/>
            <a:ext cx="8358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>
                <a:solidFill>
                  <a:srgbClr val="2E293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anose="02000803030000020004" pitchFamily="2" charset="0"/>
              </a:rPr>
              <a:t>2. Worship</a:t>
            </a:r>
          </a:p>
        </p:txBody>
      </p:sp>
    </p:spTree>
    <p:extLst>
      <p:ext uri="{BB962C8B-B14F-4D97-AF65-F5344CB8AC3E}">
        <p14:creationId xmlns:p14="http://schemas.microsoft.com/office/powerpoint/2010/main" val="80700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146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176213">
              <a:spcBef>
                <a:spcPts val="1200"/>
              </a:spcBef>
            </a:pPr>
            <a:r>
              <a:rPr lang="en-AU" sz="3200" baseline="30000" dirty="0">
                <a:solidFill>
                  <a:schemeClr val="tx1"/>
                </a:solidFill>
              </a:rPr>
              <a:t>1 </a:t>
            </a:r>
            <a:r>
              <a:rPr lang="en-AU" sz="3200" dirty="0">
                <a:solidFill>
                  <a:schemeClr val="tx1"/>
                </a:solidFill>
              </a:rPr>
              <a:t>Praise 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!</a:t>
            </a:r>
          </a:p>
          <a:p>
            <a:pPr marL="720725" indent="-544513">
              <a:spcAft>
                <a:spcPts val="1200"/>
              </a:spcAft>
              <a:tabLst>
                <a:tab pos="720725" algn="l"/>
              </a:tabLst>
            </a:pPr>
            <a:r>
              <a:rPr lang="en-AU" sz="3200" dirty="0">
                <a:solidFill>
                  <a:schemeClr val="tx1"/>
                </a:solidFill>
              </a:rPr>
              <a:t>	Let all that I am praise 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2 </a:t>
            </a:r>
            <a:r>
              <a:rPr lang="en-AU" sz="3200" dirty="0">
                <a:solidFill>
                  <a:schemeClr val="tx1"/>
                </a:solidFill>
              </a:rPr>
              <a:t>I will praise 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as long as I live.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I will sing praises to my God with my dying  breath.</a:t>
            </a:r>
          </a:p>
          <a:p>
            <a:pPr marL="720725" indent="-544513"/>
            <a:r>
              <a:rPr lang="en-AU" sz="3200" baseline="30000" dirty="0">
                <a:solidFill>
                  <a:schemeClr val="tx1"/>
                </a:solidFill>
              </a:rPr>
              <a:t>3 </a:t>
            </a:r>
            <a:r>
              <a:rPr lang="en-AU" sz="3200" dirty="0">
                <a:solidFill>
                  <a:schemeClr val="tx1"/>
                </a:solidFill>
              </a:rPr>
              <a:t>Don’t put your confidence in powerful people; there is no help for you there.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146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720725" indent="-544513">
              <a:spcBef>
                <a:spcPts val="1200"/>
              </a:spcBef>
            </a:pPr>
            <a:r>
              <a:rPr lang="en-AU" sz="3200" baseline="30000" dirty="0">
                <a:solidFill>
                  <a:schemeClr val="tx1"/>
                </a:solidFill>
              </a:rPr>
              <a:t>4 </a:t>
            </a:r>
            <a:r>
              <a:rPr lang="en-AU" sz="3200" dirty="0">
                <a:solidFill>
                  <a:schemeClr val="tx1"/>
                </a:solidFill>
              </a:rPr>
              <a:t>When they breathe their last, they return to the earth, and all their plans die with them.</a:t>
            </a:r>
          </a:p>
          <a:p>
            <a:pPr marL="720725" indent="-544513">
              <a:spcBef>
                <a:spcPts val="1200"/>
              </a:spcBef>
            </a:pPr>
            <a:r>
              <a:rPr lang="en-AU" sz="3200" baseline="30000" dirty="0">
                <a:solidFill>
                  <a:schemeClr val="tx1"/>
                </a:solidFill>
              </a:rPr>
              <a:t>5 </a:t>
            </a:r>
            <a:r>
              <a:rPr lang="en-AU" sz="3200" dirty="0">
                <a:solidFill>
                  <a:schemeClr val="tx1"/>
                </a:solidFill>
              </a:rPr>
              <a:t>But joyful are those who have the God of Israel as their helper, whose hope is in 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their God.</a:t>
            </a:r>
          </a:p>
          <a:p>
            <a:pPr marL="720725" indent="-544513">
              <a:spcBef>
                <a:spcPts val="1200"/>
              </a:spcBef>
            </a:pPr>
            <a:r>
              <a:rPr lang="en-AU" sz="3200" baseline="30000" dirty="0">
                <a:solidFill>
                  <a:schemeClr val="tx1"/>
                </a:solidFill>
              </a:rPr>
              <a:t>6 </a:t>
            </a:r>
            <a:r>
              <a:rPr lang="en-AU" sz="3200" dirty="0">
                <a:solidFill>
                  <a:schemeClr val="tx1"/>
                </a:solidFill>
              </a:rPr>
              <a:t>He made heaven and earth,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the sea, and everything in them.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He keeps every promise forever.</a:t>
            </a:r>
            <a:endParaRPr lang="en-A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146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720725" indent="-544513">
              <a:spcBef>
                <a:spcPts val="1200"/>
              </a:spcBef>
            </a:pPr>
            <a:r>
              <a:rPr lang="en-AU" sz="3200" baseline="30000" dirty="0">
                <a:solidFill>
                  <a:schemeClr val="tx1"/>
                </a:solidFill>
              </a:rPr>
              <a:t>7 </a:t>
            </a:r>
            <a:r>
              <a:rPr lang="en-AU" sz="3200" dirty="0">
                <a:solidFill>
                  <a:schemeClr val="tx1"/>
                </a:solidFill>
              </a:rPr>
              <a:t>He gives justice to the oppressed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and food to the hungry.</a:t>
            </a:r>
          </a:p>
          <a:p>
            <a:pPr marL="720725" indent="-544513">
              <a:spcBef>
                <a:spcPts val="0"/>
              </a:spcBef>
            </a:pPr>
            <a:r>
              <a:rPr lang="en-AU" sz="3200" dirty="0">
                <a:solidFill>
                  <a:schemeClr val="tx1"/>
                </a:solidFill>
              </a:rPr>
              <a:t>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frees the prisoners.</a:t>
            </a:r>
          </a:p>
          <a:p>
            <a:pPr marL="720725" indent="-544513">
              <a:spcBef>
                <a:spcPts val="1200"/>
              </a:spcBef>
            </a:pPr>
            <a:r>
              <a:rPr lang="en-AU" sz="3200" baseline="30000" dirty="0">
                <a:solidFill>
                  <a:schemeClr val="tx1"/>
                </a:solidFill>
              </a:rPr>
              <a:t>8 </a:t>
            </a:r>
            <a:r>
              <a:rPr lang="en-AU" sz="3200" dirty="0">
                <a:solidFill>
                  <a:schemeClr val="tx1"/>
                </a:solidFill>
              </a:rPr>
              <a:t>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opens the eyes of the blind.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lifts up those who are weighed down.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loves the godly.</a:t>
            </a:r>
            <a:br>
              <a:rPr lang="en-AU" sz="3200" dirty="0">
                <a:solidFill>
                  <a:schemeClr val="tx1"/>
                </a:solidFill>
              </a:rPr>
            </a:br>
            <a:endParaRPr lang="en-A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73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PastorAppreciation-Back1.jpg">
            <a:extLst>
              <a:ext uri="{FF2B5EF4-FFF2-40B4-BE49-F238E27FC236}">
                <a16:creationId xmlns:a16="http://schemas.microsoft.com/office/drawing/2014/main" id="{30FCBEC7-168F-4EDB-8D0B-8E52B37B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0736DD-51F1-4809-9392-B7B3AFAF1B21}"/>
              </a:ext>
            </a:extLst>
          </p:cNvPr>
          <p:cNvSpPr/>
          <p:nvPr/>
        </p:nvSpPr>
        <p:spPr>
          <a:xfrm>
            <a:off x="0" y="304799"/>
            <a:ext cx="9144000" cy="11360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r>
              <a:rPr lang="en-AU" sz="4000" dirty="0">
                <a:solidFill>
                  <a:schemeClr val="tx1"/>
                </a:solidFill>
                <a:latin typeface="Gotham Bold" panose="02000803030000020004" pitchFamily="2" charset="0"/>
              </a:rPr>
              <a:t>Psalm 146</a:t>
            </a:r>
          </a:p>
          <a:p>
            <a:pPr marL="176213"/>
            <a:r>
              <a:rPr lang="en-AU" i="1" dirty="0">
                <a:solidFill>
                  <a:schemeClr val="tx1"/>
                </a:solidFill>
              </a:rPr>
              <a:t>New Living Translation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E5FFD-9C23-4898-9EDF-A0D388C9E894}"/>
              </a:ext>
            </a:extLst>
          </p:cNvPr>
          <p:cNvSpPr/>
          <p:nvPr/>
        </p:nvSpPr>
        <p:spPr>
          <a:xfrm>
            <a:off x="-4762" y="1745671"/>
            <a:ext cx="9139238" cy="48075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9 </a:t>
            </a:r>
            <a:r>
              <a:rPr lang="en-AU" sz="3200" dirty="0">
                <a:solidFill>
                  <a:schemeClr val="tx1"/>
                </a:solidFill>
              </a:rPr>
              <a:t>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 protects the foreigners among us.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He cares for the orphans and widows,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but he frustrates the plans of the wicked.</a:t>
            </a:r>
          </a:p>
          <a:p>
            <a:pPr marL="720725" indent="-544513">
              <a:spcAft>
                <a:spcPts val="1200"/>
              </a:spcAft>
            </a:pPr>
            <a:r>
              <a:rPr lang="en-AU" sz="3200" baseline="30000" dirty="0">
                <a:solidFill>
                  <a:schemeClr val="tx1"/>
                </a:solidFill>
              </a:rPr>
              <a:t>10 </a:t>
            </a:r>
            <a:r>
              <a:rPr lang="en-AU" sz="3200" dirty="0">
                <a:solidFill>
                  <a:schemeClr val="tx1"/>
                </a:solidFill>
              </a:rPr>
              <a:t>The 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 will reign forever.</a:t>
            </a:r>
            <a:br>
              <a:rPr lang="en-AU" sz="3200" dirty="0">
                <a:solidFill>
                  <a:schemeClr val="tx1"/>
                </a:solidFill>
              </a:rPr>
            </a:br>
            <a:r>
              <a:rPr lang="en-AU" sz="3200" dirty="0">
                <a:solidFill>
                  <a:schemeClr val="tx1"/>
                </a:solidFill>
              </a:rPr>
              <a:t>He will be your God, O Jerusalem, throughout the generations.</a:t>
            </a:r>
          </a:p>
          <a:p>
            <a:pPr marL="720725" indent="-544513"/>
            <a:r>
              <a:rPr lang="en-AU" sz="3200" dirty="0">
                <a:solidFill>
                  <a:schemeClr val="tx1"/>
                </a:solidFill>
              </a:rPr>
              <a:t>Praise the </a:t>
            </a:r>
            <a:r>
              <a:rPr lang="en-AU" sz="3200" cap="small" dirty="0">
                <a:solidFill>
                  <a:schemeClr val="tx1"/>
                </a:solidFill>
              </a:rPr>
              <a:t>Lord</a:t>
            </a:r>
            <a:r>
              <a:rPr lang="en-AU" sz="32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2593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695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MS PGothic</vt:lpstr>
      <vt:lpstr>Arial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Hannah Stott</cp:lastModifiedBy>
  <cp:revision>227</cp:revision>
  <dcterms:created xsi:type="dcterms:W3CDTF">2012-12-17T21:57:22Z</dcterms:created>
  <dcterms:modified xsi:type="dcterms:W3CDTF">2020-03-21T23:09:14Z</dcterms:modified>
</cp:coreProperties>
</file>