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9" r:id="rId2"/>
    <p:sldId id="263" r:id="rId3"/>
    <p:sldId id="260" r:id="rId4"/>
    <p:sldId id="262" r:id="rId5"/>
    <p:sldId id="265" r:id="rId6"/>
    <p:sldId id="270" r:id="rId7"/>
    <p:sldId id="264" r:id="rId8"/>
    <p:sldId id="266" r:id="rId9"/>
    <p:sldId id="267" r:id="rId10"/>
    <p:sldId id="268" r:id="rId11"/>
    <p:sldId id="269" r:id="rId12"/>
    <p:sldId id="271" r:id="rId13"/>
    <p:sldId id="272"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ヒラギノ角ゴ Pro W3" pitchFamily="-80" charset="-128"/>
        <a:cs typeface="+mn-cs"/>
      </a:defRPr>
    </a:lvl5pPr>
    <a:lvl6pPr marL="22860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6pPr>
    <a:lvl7pPr marL="27432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7pPr>
    <a:lvl8pPr marL="32004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8pPr>
    <a:lvl9pPr marL="3657600" algn="l" defTabSz="914400" rtl="0" eaLnBrk="1" latinLnBrk="0" hangingPunct="1">
      <a:defRPr sz="2400" kern="1200">
        <a:solidFill>
          <a:schemeClr val="tx1"/>
        </a:solidFill>
        <a:latin typeface="Arial" panose="020B0604020202020204" pitchFamily="34" charset="0"/>
        <a:ea typeface="ヒラギノ角ゴ Pro W3" pitchFamily="-8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44" autoAdjust="0"/>
    <p:restoredTop sz="90929"/>
  </p:normalViewPr>
  <p:slideViewPr>
    <p:cSldViewPr>
      <p:cViewPr varScale="1">
        <p:scale>
          <a:sx n="100" d="100"/>
          <a:sy n="100" d="100"/>
        </p:scale>
        <p:origin x="15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a:extLst>
              <a:ext uri="{FF2B5EF4-FFF2-40B4-BE49-F238E27FC236}">
                <a16:creationId xmlns:a16="http://schemas.microsoft.com/office/drawing/2014/main" id="{21F1DD14-294B-4268-9ADF-CAC2210842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5383EC-5AB3-424B-BD5D-BE199EACA9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750A4D-5743-4C59-8B86-5EE28A151682}"/>
              </a:ext>
            </a:extLst>
          </p:cNvPr>
          <p:cNvSpPr>
            <a:spLocks noGrp="1" noChangeArrowheads="1"/>
          </p:cNvSpPr>
          <p:nvPr>
            <p:ph type="sldNum" sz="quarter" idx="12"/>
          </p:nvPr>
        </p:nvSpPr>
        <p:spPr>
          <a:ln/>
        </p:spPr>
        <p:txBody>
          <a:bodyPr/>
          <a:lstStyle>
            <a:lvl1pPr>
              <a:defRPr/>
            </a:lvl1pPr>
          </a:lstStyle>
          <a:p>
            <a:pPr>
              <a:defRPr/>
            </a:pPr>
            <a:fld id="{DA0CBA20-4AC9-49D2-A9B6-3DF6EFFDD208}" type="slidenum">
              <a:rPr lang="en-US" altLang="en-US"/>
              <a:pPr>
                <a:defRPr/>
              </a:pPr>
              <a:t>‹#›</a:t>
            </a:fld>
            <a:endParaRPr lang="en-US" altLang="en-US"/>
          </a:p>
        </p:txBody>
      </p:sp>
    </p:spTree>
    <p:extLst>
      <p:ext uri="{BB962C8B-B14F-4D97-AF65-F5344CB8AC3E}">
        <p14:creationId xmlns:p14="http://schemas.microsoft.com/office/powerpoint/2010/main" val="73622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733CB8D8-9ED4-433B-BD55-3892DD562A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48B5F2-4325-45F4-A9C3-088D23BD53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88F6B7F-6915-45A2-B544-BF476C6A5967}"/>
              </a:ext>
            </a:extLst>
          </p:cNvPr>
          <p:cNvSpPr>
            <a:spLocks noGrp="1" noChangeArrowheads="1"/>
          </p:cNvSpPr>
          <p:nvPr>
            <p:ph type="sldNum" sz="quarter" idx="12"/>
          </p:nvPr>
        </p:nvSpPr>
        <p:spPr>
          <a:ln/>
        </p:spPr>
        <p:txBody>
          <a:bodyPr/>
          <a:lstStyle>
            <a:lvl1pPr>
              <a:defRPr/>
            </a:lvl1pPr>
          </a:lstStyle>
          <a:p>
            <a:pPr>
              <a:defRPr/>
            </a:pPr>
            <a:fld id="{8C32376E-22CF-4F9E-907A-64C845CB80D4}" type="slidenum">
              <a:rPr lang="en-US" altLang="en-US"/>
              <a:pPr>
                <a:defRPr/>
              </a:pPr>
              <a:t>‹#›</a:t>
            </a:fld>
            <a:endParaRPr lang="en-US" altLang="en-US"/>
          </a:p>
        </p:txBody>
      </p:sp>
    </p:spTree>
    <p:extLst>
      <p:ext uri="{BB962C8B-B14F-4D97-AF65-F5344CB8AC3E}">
        <p14:creationId xmlns:p14="http://schemas.microsoft.com/office/powerpoint/2010/main" val="28070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A483BF6F-8A5F-45C4-A8AC-5EE2E19D1C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7F73C47-224B-4163-A2C5-58A683DC620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5F7427-D329-4213-BF76-74114465C028}"/>
              </a:ext>
            </a:extLst>
          </p:cNvPr>
          <p:cNvSpPr>
            <a:spLocks noGrp="1" noChangeArrowheads="1"/>
          </p:cNvSpPr>
          <p:nvPr>
            <p:ph type="sldNum" sz="quarter" idx="12"/>
          </p:nvPr>
        </p:nvSpPr>
        <p:spPr>
          <a:ln/>
        </p:spPr>
        <p:txBody>
          <a:bodyPr/>
          <a:lstStyle>
            <a:lvl1pPr>
              <a:defRPr/>
            </a:lvl1pPr>
          </a:lstStyle>
          <a:p>
            <a:pPr>
              <a:defRPr/>
            </a:pPr>
            <a:fld id="{D96ED9DF-BE74-40AD-8A1F-C36FD06BBABE}" type="slidenum">
              <a:rPr lang="en-US" altLang="en-US"/>
              <a:pPr>
                <a:defRPr/>
              </a:pPr>
              <a:t>‹#›</a:t>
            </a:fld>
            <a:endParaRPr lang="en-US" altLang="en-US"/>
          </a:p>
        </p:txBody>
      </p:sp>
    </p:spTree>
    <p:extLst>
      <p:ext uri="{BB962C8B-B14F-4D97-AF65-F5344CB8AC3E}">
        <p14:creationId xmlns:p14="http://schemas.microsoft.com/office/powerpoint/2010/main" val="252579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FF2C2FCF-7291-4105-86E8-9816244FAC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484C13-5504-40C9-9C6F-84562DC960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4B9270-47B4-4332-ABF3-145B91EFD00D}"/>
              </a:ext>
            </a:extLst>
          </p:cNvPr>
          <p:cNvSpPr>
            <a:spLocks noGrp="1" noChangeArrowheads="1"/>
          </p:cNvSpPr>
          <p:nvPr>
            <p:ph type="sldNum" sz="quarter" idx="12"/>
          </p:nvPr>
        </p:nvSpPr>
        <p:spPr>
          <a:ln/>
        </p:spPr>
        <p:txBody>
          <a:bodyPr/>
          <a:lstStyle>
            <a:lvl1pPr>
              <a:defRPr/>
            </a:lvl1pPr>
          </a:lstStyle>
          <a:p>
            <a:pPr>
              <a:defRPr/>
            </a:pPr>
            <a:fld id="{199103AB-913E-4544-AEC7-1EE1B95E7D8E}" type="slidenum">
              <a:rPr lang="en-US" altLang="en-US"/>
              <a:pPr>
                <a:defRPr/>
              </a:pPr>
              <a:t>‹#›</a:t>
            </a:fld>
            <a:endParaRPr lang="en-US" altLang="en-US"/>
          </a:p>
        </p:txBody>
      </p:sp>
    </p:spTree>
    <p:extLst>
      <p:ext uri="{BB962C8B-B14F-4D97-AF65-F5344CB8AC3E}">
        <p14:creationId xmlns:p14="http://schemas.microsoft.com/office/powerpoint/2010/main" val="77719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33E120-D77A-4026-BB09-03297875800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3EBA36-B7CA-4FD4-B7CD-9F9415DEE3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4C7A109-72E7-4270-980E-E34555C295F7}"/>
              </a:ext>
            </a:extLst>
          </p:cNvPr>
          <p:cNvSpPr>
            <a:spLocks noGrp="1" noChangeArrowheads="1"/>
          </p:cNvSpPr>
          <p:nvPr>
            <p:ph type="sldNum" sz="quarter" idx="12"/>
          </p:nvPr>
        </p:nvSpPr>
        <p:spPr>
          <a:ln/>
        </p:spPr>
        <p:txBody>
          <a:bodyPr/>
          <a:lstStyle>
            <a:lvl1pPr>
              <a:defRPr/>
            </a:lvl1pPr>
          </a:lstStyle>
          <a:p>
            <a:pPr>
              <a:defRPr/>
            </a:pPr>
            <a:fld id="{ED8EB41E-7086-4E34-98D5-A38FF3091BA6}" type="slidenum">
              <a:rPr lang="en-US" altLang="en-US"/>
              <a:pPr>
                <a:defRPr/>
              </a:pPr>
              <a:t>‹#›</a:t>
            </a:fld>
            <a:endParaRPr lang="en-US" altLang="en-US"/>
          </a:p>
        </p:txBody>
      </p:sp>
    </p:spTree>
    <p:extLst>
      <p:ext uri="{BB962C8B-B14F-4D97-AF65-F5344CB8AC3E}">
        <p14:creationId xmlns:p14="http://schemas.microsoft.com/office/powerpoint/2010/main" val="210009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4">
            <a:extLst>
              <a:ext uri="{FF2B5EF4-FFF2-40B4-BE49-F238E27FC236}">
                <a16:creationId xmlns:a16="http://schemas.microsoft.com/office/drawing/2014/main" id="{7DDFE5B6-053B-4590-8C88-1BBA321169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5A2CE52-6B52-4372-9C6E-339DB06B08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F175E5-AFC6-4276-8CC1-52E37DCA117F}"/>
              </a:ext>
            </a:extLst>
          </p:cNvPr>
          <p:cNvSpPr>
            <a:spLocks noGrp="1" noChangeArrowheads="1"/>
          </p:cNvSpPr>
          <p:nvPr>
            <p:ph type="sldNum" sz="quarter" idx="12"/>
          </p:nvPr>
        </p:nvSpPr>
        <p:spPr>
          <a:ln/>
        </p:spPr>
        <p:txBody>
          <a:bodyPr/>
          <a:lstStyle>
            <a:lvl1pPr>
              <a:defRPr/>
            </a:lvl1pPr>
          </a:lstStyle>
          <a:p>
            <a:pPr>
              <a:defRPr/>
            </a:pPr>
            <a:fld id="{7BBD8814-9CE6-4219-AA17-BE3E54167570}" type="slidenum">
              <a:rPr lang="en-US" altLang="en-US"/>
              <a:pPr>
                <a:defRPr/>
              </a:pPr>
              <a:t>‹#›</a:t>
            </a:fld>
            <a:endParaRPr lang="en-US" altLang="en-US"/>
          </a:p>
        </p:txBody>
      </p:sp>
    </p:spTree>
    <p:extLst>
      <p:ext uri="{BB962C8B-B14F-4D97-AF65-F5344CB8AC3E}">
        <p14:creationId xmlns:p14="http://schemas.microsoft.com/office/powerpoint/2010/main" val="397959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Rectangle 4">
            <a:extLst>
              <a:ext uri="{FF2B5EF4-FFF2-40B4-BE49-F238E27FC236}">
                <a16:creationId xmlns:a16="http://schemas.microsoft.com/office/drawing/2014/main" id="{80502F70-8940-47C6-BF0E-5006F420196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B4AEB76-6192-44FF-B1EA-6CAAC7E613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3D113B4-C333-49D2-9644-186D3A406923}"/>
              </a:ext>
            </a:extLst>
          </p:cNvPr>
          <p:cNvSpPr>
            <a:spLocks noGrp="1" noChangeArrowheads="1"/>
          </p:cNvSpPr>
          <p:nvPr>
            <p:ph type="sldNum" sz="quarter" idx="12"/>
          </p:nvPr>
        </p:nvSpPr>
        <p:spPr>
          <a:ln/>
        </p:spPr>
        <p:txBody>
          <a:bodyPr/>
          <a:lstStyle>
            <a:lvl1pPr>
              <a:defRPr/>
            </a:lvl1pPr>
          </a:lstStyle>
          <a:p>
            <a:pPr>
              <a:defRPr/>
            </a:pPr>
            <a:fld id="{C1637197-0FB0-410F-9DDA-CECB88EE4C68}" type="slidenum">
              <a:rPr lang="en-US" altLang="en-US"/>
              <a:pPr>
                <a:defRPr/>
              </a:pPr>
              <a:t>‹#›</a:t>
            </a:fld>
            <a:endParaRPr lang="en-US" altLang="en-US"/>
          </a:p>
        </p:txBody>
      </p:sp>
    </p:spTree>
    <p:extLst>
      <p:ext uri="{BB962C8B-B14F-4D97-AF65-F5344CB8AC3E}">
        <p14:creationId xmlns:p14="http://schemas.microsoft.com/office/powerpoint/2010/main" val="395132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Rectangle 4">
            <a:extLst>
              <a:ext uri="{FF2B5EF4-FFF2-40B4-BE49-F238E27FC236}">
                <a16:creationId xmlns:a16="http://schemas.microsoft.com/office/drawing/2014/main" id="{88BC5933-32F0-435B-A601-152C9864179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596794D-E3E7-4B5A-BF22-1117365774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10E8215-0DA7-46D5-BE76-A2CE33CCD9A9}"/>
              </a:ext>
            </a:extLst>
          </p:cNvPr>
          <p:cNvSpPr>
            <a:spLocks noGrp="1" noChangeArrowheads="1"/>
          </p:cNvSpPr>
          <p:nvPr>
            <p:ph type="sldNum" sz="quarter" idx="12"/>
          </p:nvPr>
        </p:nvSpPr>
        <p:spPr>
          <a:ln/>
        </p:spPr>
        <p:txBody>
          <a:bodyPr/>
          <a:lstStyle>
            <a:lvl1pPr>
              <a:defRPr/>
            </a:lvl1pPr>
          </a:lstStyle>
          <a:p>
            <a:pPr>
              <a:defRPr/>
            </a:pPr>
            <a:fld id="{06C6D203-8CEF-46A8-A406-8C57D011E04E}" type="slidenum">
              <a:rPr lang="en-US" altLang="en-US"/>
              <a:pPr>
                <a:defRPr/>
              </a:pPr>
              <a:t>‹#›</a:t>
            </a:fld>
            <a:endParaRPr lang="en-US" altLang="en-US"/>
          </a:p>
        </p:txBody>
      </p:sp>
    </p:spTree>
    <p:extLst>
      <p:ext uri="{BB962C8B-B14F-4D97-AF65-F5344CB8AC3E}">
        <p14:creationId xmlns:p14="http://schemas.microsoft.com/office/powerpoint/2010/main" val="148886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A2B599F-B1EA-4E62-AE06-D958254A02B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19386EC-7586-4B0C-BB19-32B6DFCF96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5640422-E811-4E88-8E26-4757B3F5DCA5}"/>
              </a:ext>
            </a:extLst>
          </p:cNvPr>
          <p:cNvSpPr>
            <a:spLocks noGrp="1" noChangeArrowheads="1"/>
          </p:cNvSpPr>
          <p:nvPr>
            <p:ph type="sldNum" sz="quarter" idx="12"/>
          </p:nvPr>
        </p:nvSpPr>
        <p:spPr>
          <a:ln/>
        </p:spPr>
        <p:txBody>
          <a:bodyPr/>
          <a:lstStyle>
            <a:lvl1pPr>
              <a:defRPr/>
            </a:lvl1pPr>
          </a:lstStyle>
          <a:p>
            <a:pPr>
              <a:defRPr/>
            </a:pPr>
            <a:fld id="{1D1313D4-82D5-4E88-A9D7-88F7E6493284}" type="slidenum">
              <a:rPr lang="en-US" altLang="en-US"/>
              <a:pPr>
                <a:defRPr/>
              </a:pPr>
              <a:t>‹#›</a:t>
            </a:fld>
            <a:endParaRPr lang="en-US" altLang="en-US"/>
          </a:p>
        </p:txBody>
      </p:sp>
    </p:spTree>
    <p:extLst>
      <p:ext uri="{BB962C8B-B14F-4D97-AF65-F5344CB8AC3E}">
        <p14:creationId xmlns:p14="http://schemas.microsoft.com/office/powerpoint/2010/main" val="1761633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9A441C-FFE2-4AEE-81A3-A0DA162FB3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3074933-1191-430B-9384-063F102BC1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78C4EBC-4836-41A3-B035-9C0BEFFDABB3}"/>
              </a:ext>
            </a:extLst>
          </p:cNvPr>
          <p:cNvSpPr>
            <a:spLocks noGrp="1" noChangeArrowheads="1"/>
          </p:cNvSpPr>
          <p:nvPr>
            <p:ph type="sldNum" sz="quarter" idx="12"/>
          </p:nvPr>
        </p:nvSpPr>
        <p:spPr>
          <a:ln/>
        </p:spPr>
        <p:txBody>
          <a:bodyPr/>
          <a:lstStyle>
            <a:lvl1pPr>
              <a:defRPr/>
            </a:lvl1pPr>
          </a:lstStyle>
          <a:p>
            <a:pPr>
              <a:defRPr/>
            </a:pPr>
            <a:fld id="{F205A948-8858-4E4E-AABE-1516C5A052C5}" type="slidenum">
              <a:rPr lang="en-US" altLang="en-US"/>
              <a:pPr>
                <a:defRPr/>
              </a:pPr>
              <a:t>‹#›</a:t>
            </a:fld>
            <a:endParaRPr lang="en-US" altLang="en-US"/>
          </a:p>
        </p:txBody>
      </p:sp>
    </p:spTree>
    <p:extLst>
      <p:ext uri="{BB962C8B-B14F-4D97-AF65-F5344CB8AC3E}">
        <p14:creationId xmlns:p14="http://schemas.microsoft.com/office/powerpoint/2010/main" val="189128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797C2D9-CC3A-42AA-8F69-DDA046D74FC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B688EAE-B368-4B4A-A731-A403213FBA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A5DFDDA-5DF1-43C8-8031-D51EB2C3D119}"/>
              </a:ext>
            </a:extLst>
          </p:cNvPr>
          <p:cNvSpPr>
            <a:spLocks noGrp="1" noChangeArrowheads="1"/>
          </p:cNvSpPr>
          <p:nvPr>
            <p:ph type="sldNum" sz="quarter" idx="12"/>
          </p:nvPr>
        </p:nvSpPr>
        <p:spPr>
          <a:ln/>
        </p:spPr>
        <p:txBody>
          <a:bodyPr/>
          <a:lstStyle>
            <a:lvl1pPr>
              <a:defRPr/>
            </a:lvl1pPr>
          </a:lstStyle>
          <a:p>
            <a:pPr>
              <a:defRPr/>
            </a:pPr>
            <a:fld id="{B21E6A15-7314-4E85-ACD5-6A3E6169F593}" type="slidenum">
              <a:rPr lang="en-US" altLang="en-US"/>
              <a:pPr>
                <a:defRPr/>
              </a:pPr>
              <a:t>‹#›</a:t>
            </a:fld>
            <a:endParaRPr lang="en-US" altLang="en-US"/>
          </a:p>
        </p:txBody>
      </p:sp>
    </p:spTree>
    <p:extLst>
      <p:ext uri="{BB962C8B-B14F-4D97-AF65-F5344CB8AC3E}">
        <p14:creationId xmlns:p14="http://schemas.microsoft.com/office/powerpoint/2010/main" val="1305540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4EFC3D9-82B5-4DE3-89C6-86F3C52ED69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285D11A0-6387-4219-B052-4D5DEFD03A16}"/>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4CDDEEF-251D-4A89-B224-E37F4A50B06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0A18EE9E-B292-443F-83DE-3E6BC517D72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257FC1AB-5EF7-4C86-A389-442D4E5F67D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lvl1pPr>
          </a:lstStyle>
          <a:p>
            <a:pPr>
              <a:defRPr/>
            </a:pPr>
            <a:fld id="{4A1F3AE7-7F57-4398-B9B9-A9054117188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0"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0"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0"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0" charset="-128"/>
        </a:defRPr>
      </a:lvl5pPr>
      <a:lvl6pPr marL="457200" algn="ctr" rtl="0" fontAlgn="base">
        <a:spcBef>
          <a:spcPct val="0"/>
        </a:spcBef>
        <a:spcAft>
          <a:spcPct val="0"/>
        </a:spcAft>
        <a:defRPr sz="4400">
          <a:solidFill>
            <a:schemeClr val="tx2"/>
          </a:solidFill>
          <a:latin typeface="Arial" charset="0"/>
          <a:ea typeface="ヒラギノ角ゴ Pro W3" pitchFamily="-80" charset="-128"/>
        </a:defRPr>
      </a:lvl6pPr>
      <a:lvl7pPr marL="914400" algn="ctr" rtl="0" fontAlgn="base">
        <a:spcBef>
          <a:spcPct val="0"/>
        </a:spcBef>
        <a:spcAft>
          <a:spcPct val="0"/>
        </a:spcAft>
        <a:defRPr sz="4400">
          <a:solidFill>
            <a:schemeClr val="tx2"/>
          </a:solidFill>
          <a:latin typeface="Arial" charset="0"/>
          <a:ea typeface="ヒラギノ角ゴ Pro W3" pitchFamily="-80" charset="-128"/>
        </a:defRPr>
      </a:lvl7pPr>
      <a:lvl8pPr marL="1371600" algn="ctr" rtl="0" fontAlgn="base">
        <a:spcBef>
          <a:spcPct val="0"/>
        </a:spcBef>
        <a:spcAft>
          <a:spcPct val="0"/>
        </a:spcAft>
        <a:defRPr sz="4400">
          <a:solidFill>
            <a:schemeClr val="tx2"/>
          </a:solidFill>
          <a:latin typeface="Arial" charset="0"/>
          <a:ea typeface="ヒラギノ角ゴ Pro W3" pitchFamily="-80" charset="-128"/>
        </a:defRPr>
      </a:lvl8pPr>
      <a:lvl9pPr marL="1828800" algn="ctr" rtl="0" fontAlgn="base">
        <a:spcBef>
          <a:spcPct val="0"/>
        </a:spcBef>
        <a:spcAft>
          <a:spcPct val="0"/>
        </a:spcAft>
        <a:defRPr sz="4400">
          <a:solidFill>
            <a:schemeClr val="tx2"/>
          </a:solidFill>
          <a:latin typeface="Arial" charset="0"/>
          <a:ea typeface="ヒラギノ角ゴ Pro W3" pitchFamily="-80"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Box 1">
            <a:extLst>
              <a:ext uri="{FF2B5EF4-FFF2-40B4-BE49-F238E27FC236}">
                <a16:creationId xmlns:a16="http://schemas.microsoft.com/office/drawing/2014/main" id="{5ED2257B-343D-40BB-8A3C-0C9DCA544CAD}"/>
              </a:ext>
            </a:extLst>
          </p:cNvPr>
          <p:cNvSpPr txBox="1">
            <a:spLocks noChangeArrowheads="1"/>
          </p:cNvSpPr>
          <p:nvPr/>
        </p:nvSpPr>
        <p:spPr bwMode="auto">
          <a:xfrm>
            <a:off x="251520" y="2924944"/>
            <a:ext cx="683932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80" charset="-128"/>
              </a:defRPr>
            </a:lvl1pPr>
            <a:lvl2pPr marL="742950" indent="-285750">
              <a:defRPr sz="2400">
                <a:solidFill>
                  <a:schemeClr val="tx1"/>
                </a:solidFill>
                <a:latin typeface="Arial" panose="020B0604020202020204" pitchFamily="34" charset="0"/>
                <a:ea typeface="ヒラギノ角ゴ Pro W3" pitchFamily="-80" charset="-128"/>
              </a:defRPr>
            </a:lvl2pPr>
            <a:lvl3pPr marL="1143000" indent="-228600">
              <a:defRPr sz="2400">
                <a:solidFill>
                  <a:schemeClr val="tx1"/>
                </a:solidFill>
                <a:latin typeface="Arial" panose="020B0604020202020204" pitchFamily="34" charset="0"/>
                <a:ea typeface="ヒラギノ角ゴ Pro W3" pitchFamily="-80" charset="-128"/>
              </a:defRPr>
            </a:lvl3pPr>
            <a:lvl4pPr marL="1600200" indent="-228600">
              <a:defRPr sz="2400">
                <a:solidFill>
                  <a:schemeClr val="tx1"/>
                </a:solidFill>
                <a:latin typeface="Arial" panose="020B0604020202020204" pitchFamily="34" charset="0"/>
                <a:ea typeface="ヒラギノ角ゴ Pro W3" pitchFamily="-80" charset="-128"/>
              </a:defRPr>
            </a:lvl4pPr>
            <a:lvl5pPr marL="2057400" indent="-228600">
              <a:defRPr sz="2400">
                <a:solidFill>
                  <a:schemeClr val="tx1"/>
                </a:solidFill>
                <a:latin typeface="Arial" panose="020B0604020202020204" pitchFamily="34" charset="0"/>
                <a:ea typeface="ヒラギノ角ゴ Pro W3"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80" charset="-128"/>
              </a:defRPr>
            </a:lvl9pPr>
          </a:lstStyle>
          <a:p>
            <a:r>
              <a:rPr lang="en-AU" altLang="en-US" sz="8800" dirty="0">
                <a:blipFill>
                  <a:blip r:embed="rId3"/>
                  <a:tile tx="0" ty="0" sx="100000" sy="100000" flip="none" algn="tl"/>
                </a:blipFill>
                <a:effectLst>
                  <a:outerShdw blurRad="50800" dist="38100" dir="2700000" algn="tl" rotWithShape="0">
                    <a:prstClr val="black">
                      <a:alpha val="40000"/>
                    </a:prstClr>
                  </a:outerShdw>
                </a:effectLst>
                <a:latin typeface="Nexa Rust Sans Black" panose="00000A00000000000000" pitchFamily="50" charset="0"/>
              </a:rPr>
              <a:t>NO FEAR?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0325D6-D221-4195-A73B-7F050129311E}"/>
              </a:ext>
            </a:extLst>
          </p:cNvPr>
          <p:cNvSpPr txBox="1"/>
          <p:nvPr/>
        </p:nvSpPr>
        <p:spPr>
          <a:xfrm>
            <a:off x="287524" y="476672"/>
            <a:ext cx="8568952" cy="1015663"/>
          </a:xfrm>
          <a:prstGeom prst="rect">
            <a:avLst/>
          </a:prstGeom>
          <a:noFill/>
        </p:spPr>
        <p:txBody>
          <a:bodyPr wrap="square" rtlCol="0">
            <a:spAutoFit/>
          </a:bodyPr>
          <a:lstStyle/>
          <a:p>
            <a:r>
              <a:rPr lang="en-AU" sz="4000" b="1" dirty="0">
                <a:solidFill>
                  <a:srgbClr val="FFFF99"/>
                </a:solidFill>
                <a:effectLst>
                  <a:outerShdw blurRad="50800" dist="38100" dir="2700000" algn="tl" rotWithShape="0">
                    <a:prstClr val="black">
                      <a:alpha val="40000"/>
                    </a:prstClr>
                  </a:outerShdw>
                </a:effectLst>
              </a:rPr>
              <a:t>Romans 8:38-39</a:t>
            </a:r>
          </a:p>
          <a:p>
            <a:r>
              <a:rPr lang="en-AU" sz="2000" i="1" dirty="0">
                <a:solidFill>
                  <a:srgbClr val="FFFF99"/>
                </a:solidFill>
                <a:effectLst>
                  <a:outerShdw blurRad="50800" dist="38100" dir="2700000" algn="tl" rotWithShape="0">
                    <a:prstClr val="black">
                      <a:alpha val="40000"/>
                    </a:prstClr>
                  </a:outerShdw>
                </a:effectLst>
              </a:rPr>
              <a:t>New Living Translation</a:t>
            </a:r>
          </a:p>
        </p:txBody>
      </p:sp>
      <p:cxnSp>
        <p:nvCxnSpPr>
          <p:cNvPr id="4" name="Straight Connector 3">
            <a:extLst>
              <a:ext uri="{FF2B5EF4-FFF2-40B4-BE49-F238E27FC236}">
                <a16:creationId xmlns:a16="http://schemas.microsoft.com/office/drawing/2014/main" id="{0BC2330F-FA7C-4052-881C-3C544B850ABB}"/>
              </a:ext>
            </a:extLst>
          </p:cNvPr>
          <p:cNvCxnSpPr>
            <a:cxnSpLocks/>
          </p:cNvCxnSpPr>
          <p:nvPr/>
        </p:nvCxnSpPr>
        <p:spPr bwMode="auto">
          <a:xfrm>
            <a:off x="287524" y="1556792"/>
            <a:ext cx="8460940" cy="0"/>
          </a:xfrm>
          <a:prstGeom prst="line">
            <a:avLst/>
          </a:prstGeom>
          <a:ln w="28575">
            <a:solidFill>
              <a:srgbClr val="FFFF99"/>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5C85FC3-3AC8-4F74-95FE-88C948FE83B0}"/>
              </a:ext>
            </a:extLst>
          </p:cNvPr>
          <p:cNvSpPr txBox="1"/>
          <p:nvPr/>
        </p:nvSpPr>
        <p:spPr>
          <a:xfrm>
            <a:off x="341530" y="1916832"/>
            <a:ext cx="8568952" cy="2862322"/>
          </a:xfrm>
          <a:prstGeom prst="rect">
            <a:avLst/>
          </a:prstGeom>
          <a:noFill/>
        </p:spPr>
        <p:txBody>
          <a:bodyPr wrap="square" rtlCol="0">
            <a:spAutoFit/>
          </a:bodyPr>
          <a:lstStyle/>
          <a:p>
            <a:r>
              <a:rPr lang="en-AU" sz="3600" b="1" dirty="0">
                <a:solidFill>
                  <a:srgbClr val="FFFF99"/>
                </a:solidFill>
                <a:effectLst>
                  <a:outerShdw blurRad="50800" dist="38100" dir="2700000" algn="tl" rotWithShape="0">
                    <a:prstClr val="black">
                      <a:alpha val="40000"/>
                    </a:prstClr>
                  </a:outerShdw>
                </a:effectLst>
              </a:rPr>
              <a:t>No power in the sky above or in the earth below—indeed, nothing in all creation will ever be able to separate us from the love of God that is revealed in Christ Jesus our Lord.</a:t>
            </a:r>
          </a:p>
        </p:txBody>
      </p:sp>
    </p:spTree>
    <p:extLst>
      <p:ext uri="{BB962C8B-B14F-4D97-AF65-F5344CB8AC3E}">
        <p14:creationId xmlns:p14="http://schemas.microsoft.com/office/powerpoint/2010/main" val="1585257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0325D6-D221-4195-A73B-7F050129311E}"/>
              </a:ext>
            </a:extLst>
          </p:cNvPr>
          <p:cNvSpPr txBox="1"/>
          <p:nvPr/>
        </p:nvSpPr>
        <p:spPr>
          <a:xfrm>
            <a:off x="287524" y="476672"/>
            <a:ext cx="8568952" cy="1015663"/>
          </a:xfrm>
          <a:prstGeom prst="rect">
            <a:avLst/>
          </a:prstGeom>
          <a:noFill/>
        </p:spPr>
        <p:txBody>
          <a:bodyPr wrap="square" rtlCol="0">
            <a:spAutoFit/>
          </a:bodyPr>
          <a:lstStyle/>
          <a:p>
            <a:r>
              <a:rPr lang="en-AU" sz="4000" b="1" dirty="0">
                <a:solidFill>
                  <a:srgbClr val="FFFF99"/>
                </a:solidFill>
                <a:effectLst>
                  <a:outerShdw blurRad="50800" dist="38100" dir="2700000" algn="tl" rotWithShape="0">
                    <a:prstClr val="black">
                      <a:alpha val="40000"/>
                    </a:prstClr>
                  </a:outerShdw>
                </a:effectLst>
              </a:rPr>
              <a:t>1 Samuel 17:45</a:t>
            </a:r>
          </a:p>
          <a:p>
            <a:r>
              <a:rPr lang="en-AU" sz="2000" i="1" dirty="0">
                <a:solidFill>
                  <a:srgbClr val="FFFF99"/>
                </a:solidFill>
                <a:effectLst>
                  <a:outerShdw blurRad="50800" dist="38100" dir="2700000" algn="tl" rotWithShape="0">
                    <a:prstClr val="black">
                      <a:alpha val="40000"/>
                    </a:prstClr>
                  </a:outerShdw>
                </a:effectLst>
              </a:rPr>
              <a:t>New Living Translation</a:t>
            </a:r>
          </a:p>
        </p:txBody>
      </p:sp>
      <p:cxnSp>
        <p:nvCxnSpPr>
          <p:cNvPr id="4" name="Straight Connector 3">
            <a:extLst>
              <a:ext uri="{FF2B5EF4-FFF2-40B4-BE49-F238E27FC236}">
                <a16:creationId xmlns:a16="http://schemas.microsoft.com/office/drawing/2014/main" id="{0BC2330F-FA7C-4052-881C-3C544B850ABB}"/>
              </a:ext>
            </a:extLst>
          </p:cNvPr>
          <p:cNvCxnSpPr>
            <a:cxnSpLocks/>
          </p:cNvCxnSpPr>
          <p:nvPr/>
        </p:nvCxnSpPr>
        <p:spPr bwMode="auto">
          <a:xfrm>
            <a:off x="287524" y="1556792"/>
            <a:ext cx="8460940" cy="0"/>
          </a:xfrm>
          <a:prstGeom prst="line">
            <a:avLst/>
          </a:prstGeom>
          <a:ln w="28575">
            <a:solidFill>
              <a:srgbClr val="FFFF99"/>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5C85FC3-3AC8-4F74-95FE-88C948FE83B0}"/>
              </a:ext>
            </a:extLst>
          </p:cNvPr>
          <p:cNvSpPr txBox="1"/>
          <p:nvPr/>
        </p:nvSpPr>
        <p:spPr>
          <a:xfrm>
            <a:off x="341530" y="1916832"/>
            <a:ext cx="8568952" cy="3416320"/>
          </a:xfrm>
          <a:prstGeom prst="rect">
            <a:avLst/>
          </a:prstGeom>
          <a:noFill/>
        </p:spPr>
        <p:txBody>
          <a:bodyPr wrap="square" rtlCol="0">
            <a:spAutoFit/>
          </a:bodyPr>
          <a:lstStyle/>
          <a:p>
            <a:r>
              <a:rPr lang="en-AU" sz="3600" b="1" dirty="0">
                <a:solidFill>
                  <a:srgbClr val="FFFF99"/>
                </a:solidFill>
                <a:effectLst>
                  <a:outerShdw blurRad="50800" dist="38100" dir="2700000" algn="tl" rotWithShape="0">
                    <a:prstClr val="black">
                      <a:alpha val="40000"/>
                    </a:prstClr>
                  </a:outerShdw>
                </a:effectLst>
              </a:rPr>
              <a:t>David replied to the Philistine, “You come to me with sword, spear, and javelin, but I come to you in the name of the Lord of Heaven’s Armies—the God of the armies of Israel, whom you have defied.</a:t>
            </a:r>
          </a:p>
        </p:txBody>
      </p:sp>
    </p:spTree>
    <p:extLst>
      <p:ext uri="{BB962C8B-B14F-4D97-AF65-F5344CB8AC3E}">
        <p14:creationId xmlns:p14="http://schemas.microsoft.com/office/powerpoint/2010/main" val="245733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0325D6-D221-4195-A73B-7F050129311E}"/>
              </a:ext>
            </a:extLst>
          </p:cNvPr>
          <p:cNvSpPr txBox="1"/>
          <p:nvPr/>
        </p:nvSpPr>
        <p:spPr>
          <a:xfrm>
            <a:off x="287524" y="476672"/>
            <a:ext cx="8568952" cy="1015663"/>
          </a:xfrm>
          <a:prstGeom prst="rect">
            <a:avLst/>
          </a:prstGeom>
          <a:noFill/>
        </p:spPr>
        <p:txBody>
          <a:bodyPr wrap="square" rtlCol="0">
            <a:spAutoFit/>
          </a:bodyPr>
          <a:lstStyle/>
          <a:p>
            <a:r>
              <a:rPr lang="en-AU" sz="4000" b="1" dirty="0">
                <a:solidFill>
                  <a:srgbClr val="FFFF99"/>
                </a:solidFill>
                <a:effectLst>
                  <a:outerShdw blurRad="50800" dist="38100" dir="2700000" algn="tl" rotWithShape="0">
                    <a:prstClr val="black">
                      <a:alpha val="40000"/>
                    </a:prstClr>
                  </a:outerShdw>
                </a:effectLst>
              </a:rPr>
              <a:t>Daniel 3:17-18</a:t>
            </a:r>
          </a:p>
          <a:p>
            <a:r>
              <a:rPr lang="en-AU" sz="2000" i="1" dirty="0">
                <a:solidFill>
                  <a:srgbClr val="FFFF99"/>
                </a:solidFill>
                <a:effectLst>
                  <a:outerShdw blurRad="50800" dist="38100" dir="2700000" algn="tl" rotWithShape="0">
                    <a:prstClr val="black">
                      <a:alpha val="40000"/>
                    </a:prstClr>
                  </a:outerShdw>
                </a:effectLst>
              </a:rPr>
              <a:t>New Living Translation</a:t>
            </a:r>
          </a:p>
        </p:txBody>
      </p:sp>
      <p:cxnSp>
        <p:nvCxnSpPr>
          <p:cNvPr id="4" name="Straight Connector 3">
            <a:extLst>
              <a:ext uri="{FF2B5EF4-FFF2-40B4-BE49-F238E27FC236}">
                <a16:creationId xmlns:a16="http://schemas.microsoft.com/office/drawing/2014/main" id="{0BC2330F-FA7C-4052-881C-3C544B850ABB}"/>
              </a:ext>
            </a:extLst>
          </p:cNvPr>
          <p:cNvCxnSpPr>
            <a:cxnSpLocks/>
          </p:cNvCxnSpPr>
          <p:nvPr/>
        </p:nvCxnSpPr>
        <p:spPr bwMode="auto">
          <a:xfrm>
            <a:off x="287524" y="1556792"/>
            <a:ext cx="8460940" cy="0"/>
          </a:xfrm>
          <a:prstGeom prst="line">
            <a:avLst/>
          </a:prstGeom>
          <a:ln w="28575">
            <a:solidFill>
              <a:srgbClr val="FFFF99"/>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5C85FC3-3AC8-4F74-95FE-88C948FE83B0}"/>
              </a:ext>
            </a:extLst>
          </p:cNvPr>
          <p:cNvSpPr txBox="1"/>
          <p:nvPr/>
        </p:nvSpPr>
        <p:spPr>
          <a:xfrm>
            <a:off x="341530" y="1916832"/>
            <a:ext cx="8568952" cy="4524315"/>
          </a:xfrm>
          <a:prstGeom prst="rect">
            <a:avLst/>
          </a:prstGeom>
          <a:noFill/>
        </p:spPr>
        <p:txBody>
          <a:bodyPr wrap="square" rtlCol="0">
            <a:spAutoFit/>
          </a:bodyPr>
          <a:lstStyle/>
          <a:p>
            <a:r>
              <a:rPr lang="en-AU" sz="3600" b="1" baseline="30000" dirty="0">
                <a:solidFill>
                  <a:srgbClr val="FFFF99"/>
                </a:solidFill>
                <a:effectLst>
                  <a:outerShdw blurRad="50800" dist="38100" dir="2700000" algn="tl" rotWithShape="0">
                    <a:prstClr val="black">
                      <a:alpha val="40000"/>
                    </a:prstClr>
                  </a:outerShdw>
                </a:effectLst>
              </a:rPr>
              <a:t>17</a:t>
            </a:r>
            <a:r>
              <a:rPr lang="en-AU" sz="3600" b="1" dirty="0">
                <a:solidFill>
                  <a:srgbClr val="FFFF99"/>
                </a:solidFill>
                <a:effectLst>
                  <a:outerShdw blurRad="50800" dist="38100" dir="2700000" algn="tl" rotWithShape="0">
                    <a:prstClr val="black">
                      <a:alpha val="40000"/>
                    </a:prstClr>
                  </a:outerShdw>
                </a:effectLst>
              </a:rPr>
              <a:t> If we are thrown into the blazing furnace, the God we serve is able to deliver us from it, and he will deliver us from Your Majesty’s hand. </a:t>
            </a:r>
            <a:r>
              <a:rPr lang="en-AU" sz="3600" b="1" baseline="30000" dirty="0">
                <a:solidFill>
                  <a:srgbClr val="FFFF99"/>
                </a:solidFill>
                <a:effectLst>
                  <a:outerShdw blurRad="50800" dist="38100" dir="2700000" algn="tl" rotWithShape="0">
                    <a:prstClr val="black">
                      <a:alpha val="40000"/>
                    </a:prstClr>
                  </a:outerShdw>
                </a:effectLst>
              </a:rPr>
              <a:t>18</a:t>
            </a:r>
            <a:r>
              <a:rPr lang="en-AU" sz="3600" b="1" dirty="0">
                <a:solidFill>
                  <a:srgbClr val="FFFF99"/>
                </a:solidFill>
                <a:effectLst>
                  <a:outerShdw blurRad="50800" dist="38100" dir="2700000" algn="tl" rotWithShape="0">
                    <a:prstClr val="black">
                      <a:alpha val="40000"/>
                    </a:prstClr>
                  </a:outerShdw>
                </a:effectLst>
              </a:rPr>
              <a:t> But even if he does not, we want you to know, Your Majesty, that we will not serve your gods or worship the image of gold you have set up.”</a:t>
            </a:r>
          </a:p>
        </p:txBody>
      </p:sp>
    </p:spTree>
    <p:extLst>
      <p:ext uri="{BB962C8B-B14F-4D97-AF65-F5344CB8AC3E}">
        <p14:creationId xmlns:p14="http://schemas.microsoft.com/office/powerpoint/2010/main" val="405858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0325D6-D221-4195-A73B-7F050129311E}"/>
              </a:ext>
            </a:extLst>
          </p:cNvPr>
          <p:cNvSpPr txBox="1"/>
          <p:nvPr/>
        </p:nvSpPr>
        <p:spPr>
          <a:xfrm>
            <a:off x="287524" y="476672"/>
            <a:ext cx="8568952" cy="1015663"/>
          </a:xfrm>
          <a:prstGeom prst="rect">
            <a:avLst/>
          </a:prstGeom>
          <a:noFill/>
        </p:spPr>
        <p:txBody>
          <a:bodyPr wrap="square" rtlCol="0">
            <a:spAutoFit/>
          </a:bodyPr>
          <a:lstStyle/>
          <a:p>
            <a:r>
              <a:rPr lang="en-AU" sz="4000" b="1">
                <a:solidFill>
                  <a:srgbClr val="FFFF99"/>
                </a:solidFill>
                <a:effectLst>
                  <a:outerShdw blurRad="50800" dist="38100" dir="2700000" algn="tl" rotWithShape="0">
                    <a:prstClr val="black">
                      <a:alpha val="40000"/>
                    </a:prstClr>
                  </a:outerShdw>
                </a:effectLst>
              </a:rPr>
              <a:t>James 1:12</a:t>
            </a:r>
            <a:endParaRPr lang="en-AU" sz="4000" b="1" dirty="0">
              <a:solidFill>
                <a:srgbClr val="FFFF99"/>
              </a:solidFill>
              <a:effectLst>
                <a:outerShdw blurRad="50800" dist="38100" dir="2700000" algn="tl" rotWithShape="0">
                  <a:prstClr val="black">
                    <a:alpha val="40000"/>
                  </a:prstClr>
                </a:outerShdw>
              </a:effectLst>
            </a:endParaRPr>
          </a:p>
          <a:p>
            <a:r>
              <a:rPr lang="en-AU" sz="2000" i="1" dirty="0">
                <a:solidFill>
                  <a:srgbClr val="FFFF99"/>
                </a:solidFill>
                <a:effectLst>
                  <a:outerShdw blurRad="50800" dist="38100" dir="2700000" algn="tl" rotWithShape="0">
                    <a:prstClr val="black">
                      <a:alpha val="40000"/>
                    </a:prstClr>
                  </a:outerShdw>
                </a:effectLst>
              </a:rPr>
              <a:t>New Living Translation</a:t>
            </a:r>
          </a:p>
        </p:txBody>
      </p:sp>
      <p:cxnSp>
        <p:nvCxnSpPr>
          <p:cNvPr id="4" name="Straight Connector 3">
            <a:extLst>
              <a:ext uri="{FF2B5EF4-FFF2-40B4-BE49-F238E27FC236}">
                <a16:creationId xmlns:a16="http://schemas.microsoft.com/office/drawing/2014/main" id="{0BC2330F-FA7C-4052-881C-3C544B850ABB}"/>
              </a:ext>
            </a:extLst>
          </p:cNvPr>
          <p:cNvCxnSpPr>
            <a:cxnSpLocks/>
          </p:cNvCxnSpPr>
          <p:nvPr/>
        </p:nvCxnSpPr>
        <p:spPr bwMode="auto">
          <a:xfrm>
            <a:off x="287524" y="1556792"/>
            <a:ext cx="8460940" cy="0"/>
          </a:xfrm>
          <a:prstGeom prst="line">
            <a:avLst/>
          </a:prstGeom>
          <a:ln w="28575">
            <a:solidFill>
              <a:srgbClr val="FFFF99"/>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5C85FC3-3AC8-4F74-95FE-88C948FE83B0}"/>
              </a:ext>
            </a:extLst>
          </p:cNvPr>
          <p:cNvSpPr txBox="1"/>
          <p:nvPr/>
        </p:nvSpPr>
        <p:spPr>
          <a:xfrm>
            <a:off x="341530" y="1916832"/>
            <a:ext cx="8568952" cy="2862322"/>
          </a:xfrm>
          <a:prstGeom prst="rect">
            <a:avLst/>
          </a:prstGeom>
          <a:noFill/>
        </p:spPr>
        <p:txBody>
          <a:bodyPr wrap="square" rtlCol="0">
            <a:spAutoFit/>
          </a:bodyPr>
          <a:lstStyle/>
          <a:p>
            <a:r>
              <a:rPr lang="en-AU" sz="3600" b="1" dirty="0">
                <a:solidFill>
                  <a:srgbClr val="FFFF99"/>
                </a:solidFill>
                <a:effectLst>
                  <a:outerShdw blurRad="50800" dist="38100" dir="2700000" algn="tl" rotWithShape="0">
                    <a:prstClr val="black">
                      <a:alpha val="40000"/>
                    </a:prstClr>
                  </a:outerShdw>
                </a:effectLst>
              </a:rPr>
              <a:t>God blesses those who patiently endure testing and temptation. Afterward they will receive the crown of life that God has promised to those who love him.</a:t>
            </a:r>
          </a:p>
        </p:txBody>
      </p:sp>
    </p:spTree>
    <p:extLst>
      <p:ext uri="{BB962C8B-B14F-4D97-AF65-F5344CB8AC3E}">
        <p14:creationId xmlns:p14="http://schemas.microsoft.com/office/powerpoint/2010/main" val="168296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3EE3B-55BF-4FEF-B79A-C7545A443CCF}"/>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B39D7550-D3DF-484C-9066-743A17C13099}"/>
              </a:ext>
            </a:extLst>
          </p:cNvPr>
          <p:cNvSpPr>
            <a:spLocks noGrp="1"/>
          </p:cNvSpPr>
          <p:nvPr>
            <p:ph idx="1"/>
          </p:nvPr>
        </p:nvSpPr>
        <p:spPr/>
        <p:txBody>
          <a:bodyPr/>
          <a:lstStyle/>
          <a:p>
            <a:endParaRPr lang="en-AU"/>
          </a:p>
        </p:txBody>
      </p:sp>
      <p:pic>
        <p:nvPicPr>
          <p:cNvPr id="19458" name="Picture 2" descr="Image may contain: plant, tree, outdoor and nature">
            <a:extLst>
              <a:ext uri="{FF2B5EF4-FFF2-40B4-BE49-F238E27FC236}">
                <a16:creationId xmlns:a16="http://schemas.microsoft.com/office/drawing/2014/main" id="{0753736D-1749-43B8-8F2F-4F407D11A6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00" b="37857"/>
          <a:stretch/>
        </p:blipFill>
        <p:spPr bwMode="auto">
          <a:xfrm>
            <a:off x="0" y="980"/>
            <a:ext cx="9144000" cy="6857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57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0325D6-D221-4195-A73B-7F050129311E}"/>
              </a:ext>
            </a:extLst>
          </p:cNvPr>
          <p:cNvSpPr txBox="1"/>
          <p:nvPr/>
        </p:nvSpPr>
        <p:spPr>
          <a:xfrm>
            <a:off x="287524" y="476672"/>
            <a:ext cx="8568952" cy="1015663"/>
          </a:xfrm>
          <a:prstGeom prst="rect">
            <a:avLst/>
          </a:prstGeom>
          <a:noFill/>
        </p:spPr>
        <p:txBody>
          <a:bodyPr wrap="square" rtlCol="0">
            <a:spAutoFit/>
          </a:bodyPr>
          <a:lstStyle/>
          <a:p>
            <a:r>
              <a:rPr lang="en-AU" sz="4000" b="1" dirty="0">
                <a:solidFill>
                  <a:srgbClr val="FFFF99"/>
                </a:solidFill>
                <a:effectLst>
                  <a:outerShdw blurRad="50800" dist="38100" dir="2700000" algn="tl" rotWithShape="0">
                    <a:prstClr val="black">
                      <a:alpha val="40000"/>
                    </a:prstClr>
                  </a:outerShdw>
                </a:effectLst>
              </a:rPr>
              <a:t>Psalm 56:3-4</a:t>
            </a:r>
          </a:p>
          <a:p>
            <a:r>
              <a:rPr lang="en-AU" sz="2000" i="1" dirty="0">
                <a:solidFill>
                  <a:srgbClr val="FFFF99"/>
                </a:solidFill>
                <a:effectLst>
                  <a:outerShdw blurRad="50800" dist="38100" dir="2700000" algn="tl" rotWithShape="0">
                    <a:prstClr val="black">
                      <a:alpha val="40000"/>
                    </a:prstClr>
                  </a:outerShdw>
                </a:effectLst>
              </a:rPr>
              <a:t>New Living Translation</a:t>
            </a:r>
          </a:p>
        </p:txBody>
      </p:sp>
      <p:cxnSp>
        <p:nvCxnSpPr>
          <p:cNvPr id="4" name="Straight Connector 3">
            <a:extLst>
              <a:ext uri="{FF2B5EF4-FFF2-40B4-BE49-F238E27FC236}">
                <a16:creationId xmlns:a16="http://schemas.microsoft.com/office/drawing/2014/main" id="{0BC2330F-FA7C-4052-881C-3C544B850ABB}"/>
              </a:ext>
            </a:extLst>
          </p:cNvPr>
          <p:cNvCxnSpPr>
            <a:cxnSpLocks/>
          </p:cNvCxnSpPr>
          <p:nvPr/>
        </p:nvCxnSpPr>
        <p:spPr bwMode="auto">
          <a:xfrm>
            <a:off x="287524" y="1556792"/>
            <a:ext cx="8460940" cy="0"/>
          </a:xfrm>
          <a:prstGeom prst="line">
            <a:avLst/>
          </a:prstGeom>
          <a:ln w="28575">
            <a:solidFill>
              <a:srgbClr val="FFFF99"/>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5C85FC3-3AC8-4F74-95FE-88C948FE83B0}"/>
              </a:ext>
            </a:extLst>
          </p:cNvPr>
          <p:cNvSpPr txBox="1"/>
          <p:nvPr/>
        </p:nvSpPr>
        <p:spPr>
          <a:xfrm>
            <a:off x="341530" y="1916832"/>
            <a:ext cx="8568952" cy="3970318"/>
          </a:xfrm>
          <a:prstGeom prst="rect">
            <a:avLst/>
          </a:prstGeom>
          <a:noFill/>
        </p:spPr>
        <p:txBody>
          <a:bodyPr wrap="square" rtlCol="0">
            <a:spAutoFit/>
          </a:bodyPr>
          <a:lstStyle/>
          <a:p>
            <a:pPr marL="895350" indent="-895350"/>
            <a:r>
              <a:rPr lang="en-AU" sz="3600" b="1" baseline="30000" dirty="0">
                <a:solidFill>
                  <a:srgbClr val="FFFF99"/>
                </a:solidFill>
                <a:effectLst>
                  <a:outerShdw blurRad="50800" dist="38100" dir="2700000" algn="tl" rotWithShape="0">
                    <a:prstClr val="black">
                      <a:alpha val="40000"/>
                    </a:prstClr>
                  </a:outerShdw>
                </a:effectLst>
              </a:rPr>
              <a:t>3 </a:t>
            </a:r>
            <a:r>
              <a:rPr lang="en-AU" sz="3600" b="1" dirty="0">
                <a:solidFill>
                  <a:srgbClr val="FFFF99"/>
                </a:solidFill>
                <a:effectLst>
                  <a:outerShdw blurRad="50800" dist="38100" dir="2700000" algn="tl" rotWithShape="0">
                    <a:prstClr val="black">
                      <a:alpha val="40000"/>
                    </a:prstClr>
                  </a:outerShdw>
                </a:effectLst>
              </a:rPr>
              <a:t>But when I am afraid, I will put my trust in you. </a:t>
            </a:r>
          </a:p>
          <a:p>
            <a:pPr marL="895350" indent="-895350"/>
            <a:r>
              <a:rPr lang="en-AU" sz="3600" b="1" baseline="30000" dirty="0">
                <a:solidFill>
                  <a:srgbClr val="FFFF99"/>
                </a:solidFill>
                <a:effectLst>
                  <a:outerShdw blurRad="50800" dist="38100" dir="2700000" algn="tl" rotWithShape="0">
                    <a:prstClr val="black">
                      <a:alpha val="40000"/>
                    </a:prstClr>
                  </a:outerShdw>
                </a:effectLst>
              </a:rPr>
              <a:t>4 </a:t>
            </a:r>
            <a:r>
              <a:rPr lang="en-AU" sz="3600" b="1" dirty="0">
                <a:solidFill>
                  <a:srgbClr val="FFFF99"/>
                </a:solidFill>
                <a:effectLst>
                  <a:outerShdw blurRad="50800" dist="38100" dir="2700000" algn="tl" rotWithShape="0">
                    <a:prstClr val="black">
                      <a:alpha val="40000"/>
                    </a:prstClr>
                  </a:outerShdw>
                </a:effectLst>
              </a:rPr>
              <a:t>I praise God for what he has promised. </a:t>
            </a:r>
          </a:p>
          <a:p>
            <a:pPr marL="895350" indent="-895350">
              <a:tabLst>
                <a:tab pos="361950" algn="l"/>
              </a:tabLst>
            </a:pPr>
            <a:r>
              <a:rPr lang="en-AU" sz="3600" b="1" dirty="0">
                <a:solidFill>
                  <a:srgbClr val="FFFF99"/>
                </a:solidFill>
                <a:effectLst>
                  <a:outerShdw blurRad="50800" dist="38100" dir="2700000" algn="tl" rotWithShape="0">
                    <a:prstClr val="black">
                      <a:alpha val="40000"/>
                    </a:prstClr>
                  </a:outerShdw>
                </a:effectLst>
              </a:rPr>
              <a:t>	I trust in God, so why should I be afraid? </a:t>
            </a:r>
          </a:p>
          <a:p>
            <a:pPr>
              <a:tabLst>
                <a:tab pos="361950" algn="l"/>
              </a:tabLst>
            </a:pPr>
            <a:r>
              <a:rPr lang="en-AU" sz="3600" b="1" dirty="0">
                <a:solidFill>
                  <a:srgbClr val="FFFF99"/>
                </a:solidFill>
                <a:effectLst>
                  <a:outerShdw blurRad="50800" dist="38100" dir="2700000" algn="tl" rotWithShape="0">
                    <a:prstClr val="black">
                      <a:alpha val="40000"/>
                    </a:prstClr>
                  </a:outerShdw>
                </a:effectLst>
              </a:rPr>
              <a:t>	What can mere mortals do to me?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5906-AE6D-4EB3-A800-1B7F531B9C43}"/>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5CBD03E1-D1B0-4A1E-95E7-61F6678BF567}"/>
              </a:ext>
            </a:extLst>
          </p:cNvPr>
          <p:cNvSpPr>
            <a:spLocks noGrp="1"/>
          </p:cNvSpPr>
          <p:nvPr>
            <p:ph idx="1"/>
          </p:nvPr>
        </p:nvSpPr>
        <p:spPr/>
        <p:txBody>
          <a:bodyPr/>
          <a:lstStyle/>
          <a:p>
            <a:endParaRPr lang="en-AU"/>
          </a:p>
        </p:txBody>
      </p:sp>
      <p:pic>
        <p:nvPicPr>
          <p:cNvPr id="32770" name="Picture 2" descr="Image result for jesus prays in the garden of gethsemane">
            <a:extLst>
              <a:ext uri="{FF2B5EF4-FFF2-40B4-BE49-F238E27FC236}">
                <a16:creationId xmlns:a16="http://schemas.microsoft.com/office/drawing/2014/main" id="{BA580A12-BAEF-4149-99D0-395E3B70D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6328"/>
            <a:ext cx="9130611" cy="652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046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4346-B7C7-4446-BD33-C784BABC4817}"/>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66163B47-DDCB-457D-B115-A80711AE7F97}"/>
              </a:ext>
            </a:extLst>
          </p:cNvPr>
          <p:cNvSpPr>
            <a:spLocks noGrp="1"/>
          </p:cNvSpPr>
          <p:nvPr>
            <p:ph idx="1"/>
          </p:nvPr>
        </p:nvSpPr>
        <p:spPr/>
        <p:txBody>
          <a:bodyPr/>
          <a:lstStyle/>
          <a:p>
            <a:endParaRPr lang="en-AU"/>
          </a:p>
        </p:txBody>
      </p:sp>
      <p:pic>
        <p:nvPicPr>
          <p:cNvPr id="33794" name="Picture 2" descr="Image result for inside out fear">
            <a:extLst>
              <a:ext uri="{FF2B5EF4-FFF2-40B4-BE49-F238E27FC236}">
                <a16:creationId xmlns:a16="http://schemas.microsoft.com/office/drawing/2014/main" id="{C93701E1-0C48-4E82-83B2-1B15F3C152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4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84985-9F1A-4276-993A-40EE4CAC7C85}"/>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122B1472-7303-463A-A9F0-123C30C26FB0}"/>
              </a:ext>
            </a:extLst>
          </p:cNvPr>
          <p:cNvSpPr>
            <a:spLocks noGrp="1"/>
          </p:cNvSpPr>
          <p:nvPr>
            <p:ph idx="1"/>
          </p:nvPr>
        </p:nvSpPr>
        <p:spPr/>
        <p:txBody>
          <a:bodyPr/>
          <a:lstStyle/>
          <a:p>
            <a:endParaRPr lang="en-AU"/>
          </a:p>
        </p:txBody>
      </p:sp>
      <p:pic>
        <p:nvPicPr>
          <p:cNvPr id="31746" name="Picture 2" descr="Image result for latitude high walk">
            <a:extLst>
              <a:ext uri="{FF2B5EF4-FFF2-40B4-BE49-F238E27FC236}">
                <a16:creationId xmlns:a16="http://schemas.microsoft.com/office/drawing/2014/main" id="{82534D8E-242E-43AF-B8EC-20EA21A7E9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101" t="-231" r="3025" b="231"/>
          <a:stretch/>
        </p:blipFill>
        <p:spPr bwMode="auto">
          <a:xfrm>
            <a:off x="0" y="468637"/>
            <a:ext cx="9144000" cy="592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12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0325D6-D221-4195-A73B-7F050129311E}"/>
              </a:ext>
            </a:extLst>
          </p:cNvPr>
          <p:cNvSpPr txBox="1"/>
          <p:nvPr/>
        </p:nvSpPr>
        <p:spPr>
          <a:xfrm>
            <a:off x="287524" y="476672"/>
            <a:ext cx="8568952" cy="1015663"/>
          </a:xfrm>
          <a:prstGeom prst="rect">
            <a:avLst/>
          </a:prstGeom>
          <a:noFill/>
        </p:spPr>
        <p:txBody>
          <a:bodyPr wrap="square" rtlCol="0">
            <a:spAutoFit/>
          </a:bodyPr>
          <a:lstStyle/>
          <a:p>
            <a:r>
              <a:rPr lang="en-AU" sz="4000" b="1" dirty="0">
                <a:solidFill>
                  <a:srgbClr val="FFFF99"/>
                </a:solidFill>
                <a:effectLst>
                  <a:outerShdw blurRad="50800" dist="38100" dir="2700000" algn="tl" rotWithShape="0">
                    <a:prstClr val="black">
                      <a:alpha val="40000"/>
                    </a:prstClr>
                  </a:outerShdw>
                </a:effectLst>
              </a:rPr>
              <a:t>1 John 3:1a</a:t>
            </a:r>
          </a:p>
          <a:p>
            <a:r>
              <a:rPr lang="en-AU" sz="2000" i="1" dirty="0">
                <a:solidFill>
                  <a:srgbClr val="FFFF99"/>
                </a:solidFill>
                <a:effectLst>
                  <a:outerShdw blurRad="50800" dist="38100" dir="2700000" algn="tl" rotWithShape="0">
                    <a:prstClr val="black">
                      <a:alpha val="40000"/>
                    </a:prstClr>
                  </a:outerShdw>
                </a:effectLst>
              </a:rPr>
              <a:t>New Living Translation</a:t>
            </a:r>
          </a:p>
        </p:txBody>
      </p:sp>
      <p:cxnSp>
        <p:nvCxnSpPr>
          <p:cNvPr id="4" name="Straight Connector 3">
            <a:extLst>
              <a:ext uri="{FF2B5EF4-FFF2-40B4-BE49-F238E27FC236}">
                <a16:creationId xmlns:a16="http://schemas.microsoft.com/office/drawing/2014/main" id="{0BC2330F-FA7C-4052-881C-3C544B850ABB}"/>
              </a:ext>
            </a:extLst>
          </p:cNvPr>
          <p:cNvCxnSpPr>
            <a:cxnSpLocks/>
          </p:cNvCxnSpPr>
          <p:nvPr/>
        </p:nvCxnSpPr>
        <p:spPr bwMode="auto">
          <a:xfrm>
            <a:off x="287524" y="1556792"/>
            <a:ext cx="8460940" cy="0"/>
          </a:xfrm>
          <a:prstGeom prst="line">
            <a:avLst/>
          </a:prstGeom>
          <a:ln w="28575">
            <a:solidFill>
              <a:srgbClr val="FFFF99"/>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5C85FC3-3AC8-4F74-95FE-88C948FE83B0}"/>
              </a:ext>
            </a:extLst>
          </p:cNvPr>
          <p:cNvSpPr txBox="1"/>
          <p:nvPr/>
        </p:nvSpPr>
        <p:spPr>
          <a:xfrm>
            <a:off x="341530" y="1916832"/>
            <a:ext cx="8568952" cy="1754326"/>
          </a:xfrm>
          <a:prstGeom prst="rect">
            <a:avLst/>
          </a:prstGeom>
          <a:noFill/>
        </p:spPr>
        <p:txBody>
          <a:bodyPr wrap="square" rtlCol="0">
            <a:spAutoFit/>
          </a:bodyPr>
          <a:lstStyle/>
          <a:p>
            <a:r>
              <a:rPr lang="en-AU" sz="3600" b="1" dirty="0">
                <a:solidFill>
                  <a:srgbClr val="FFFF99"/>
                </a:solidFill>
                <a:effectLst>
                  <a:outerShdw blurRad="50800" dist="38100" dir="2700000" algn="tl" rotWithShape="0">
                    <a:prstClr val="black">
                      <a:alpha val="40000"/>
                    </a:prstClr>
                  </a:outerShdw>
                </a:effectLst>
              </a:rPr>
              <a:t>See how very much our Father loves us, for he calls us his children, and that is what we are!</a:t>
            </a:r>
          </a:p>
        </p:txBody>
      </p:sp>
    </p:spTree>
    <p:extLst>
      <p:ext uri="{BB962C8B-B14F-4D97-AF65-F5344CB8AC3E}">
        <p14:creationId xmlns:p14="http://schemas.microsoft.com/office/powerpoint/2010/main" val="404462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0325D6-D221-4195-A73B-7F050129311E}"/>
              </a:ext>
            </a:extLst>
          </p:cNvPr>
          <p:cNvSpPr txBox="1"/>
          <p:nvPr/>
        </p:nvSpPr>
        <p:spPr>
          <a:xfrm>
            <a:off x="287524" y="476672"/>
            <a:ext cx="8568952" cy="1015663"/>
          </a:xfrm>
          <a:prstGeom prst="rect">
            <a:avLst/>
          </a:prstGeom>
          <a:noFill/>
        </p:spPr>
        <p:txBody>
          <a:bodyPr wrap="square" rtlCol="0">
            <a:spAutoFit/>
          </a:bodyPr>
          <a:lstStyle/>
          <a:p>
            <a:r>
              <a:rPr lang="en-AU" sz="4000" b="1" dirty="0">
                <a:solidFill>
                  <a:srgbClr val="FFFF99"/>
                </a:solidFill>
                <a:effectLst>
                  <a:outerShdw blurRad="50800" dist="38100" dir="2700000" algn="tl" rotWithShape="0">
                    <a:prstClr val="black">
                      <a:alpha val="40000"/>
                    </a:prstClr>
                  </a:outerShdw>
                </a:effectLst>
              </a:rPr>
              <a:t>Romans 8:38-39</a:t>
            </a:r>
          </a:p>
          <a:p>
            <a:r>
              <a:rPr lang="en-AU" sz="2000" i="1" dirty="0">
                <a:solidFill>
                  <a:srgbClr val="FFFF99"/>
                </a:solidFill>
                <a:effectLst>
                  <a:outerShdw blurRad="50800" dist="38100" dir="2700000" algn="tl" rotWithShape="0">
                    <a:prstClr val="black">
                      <a:alpha val="40000"/>
                    </a:prstClr>
                  </a:outerShdw>
                </a:effectLst>
              </a:rPr>
              <a:t>New Living Translation</a:t>
            </a:r>
          </a:p>
        </p:txBody>
      </p:sp>
      <p:cxnSp>
        <p:nvCxnSpPr>
          <p:cNvPr id="4" name="Straight Connector 3">
            <a:extLst>
              <a:ext uri="{FF2B5EF4-FFF2-40B4-BE49-F238E27FC236}">
                <a16:creationId xmlns:a16="http://schemas.microsoft.com/office/drawing/2014/main" id="{0BC2330F-FA7C-4052-881C-3C544B850ABB}"/>
              </a:ext>
            </a:extLst>
          </p:cNvPr>
          <p:cNvCxnSpPr>
            <a:cxnSpLocks/>
          </p:cNvCxnSpPr>
          <p:nvPr/>
        </p:nvCxnSpPr>
        <p:spPr bwMode="auto">
          <a:xfrm>
            <a:off x="287524" y="1556792"/>
            <a:ext cx="8460940" cy="0"/>
          </a:xfrm>
          <a:prstGeom prst="line">
            <a:avLst/>
          </a:prstGeom>
          <a:ln w="28575">
            <a:solidFill>
              <a:srgbClr val="FFFF99"/>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65C85FC3-3AC8-4F74-95FE-88C948FE83B0}"/>
              </a:ext>
            </a:extLst>
          </p:cNvPr>
          <p:cNvSpPr txBox="1"/>
          <p:nvPr/>
        </p:nvSpPr>
        <p:spPr>
          <a:xfrm>
            <a:off x="341530" y="1916832"/>
            <a:ext cx="8568952" cy="3970318"/>
          </a:xfrm>
          <a:prstGeom prst="rect">
            <a:avLst/>
          </a:prstGeom>
          <a:noFill/>
        </p:spPr>
        <p:txBody>
          <a:bodyPr wrap="square" rtlCol="0">
            <a:spAutoFit/>
          </a:bodyPr>
          <a:lstStyle/>
          <a:p>
            <a:r>
              <a:rPr lang="en-AU" sz="3600" b="1" dirty="0">
                <a:solidFill>
                  <a:srgbClr val="FFFF99"/>
                </a:solidFill>
                <a:effectLst>
                  <a:outerShdw blurRad="50800" dist="38100" dir="2700000" algn="tl" rotWithShape="0">
                    <a:prstClr val="black">
                      <a:alpha val="40000"/>
                    </a:prstClr>
                  </a:outerShdw>
                </a:effectLst>
              </a:rPr>
              <a:t>And I am convinced that nothing can ever separate us from God’s love. Neither death nor life, neither angels nor demons, neither our fears for today nor our worries about tomorrow—not even the powers of hell can separate us from God’s love.</a:t>
            </a:r>
          </a:p>
        </p:txBody>
      </p:sp>
    </p:spTree>
    <p:extLst>
      <p:ext uri="{BB962C8B-B14F-4D97-AF65-F5344CB8AC3E}">
        <p14:creationId xmlns:p14="http://schemas.microsoft.com/office/powerpoint/2010/main" val="3661113155"/>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8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480</TotalTime>
  <Words>339</Words>
  <Application>Microsoft Office PowerPoint</Application>
  <PresentationFormat>On-screen Show (4:3)</PresentationFormat>
  <Paragraphs>25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ヒラギノ角ゴ Pro W3</vt:lpstr>
      <vt:lpstr>Calibri</vt:lpstr>
      <vt:lpstr>Mistral</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BeSharpCreative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Feit</dc:creator>
  <cp:lastModifiedBy>Hannah Stott</cp:lastModifiedBy>
  <cp:revision>43</cp:revision>
  <dcterms:created xsi:type="dcterms:W3CDTF">2009-01-23T02:45:09Z</dcterms:created>
  <dcterms:modified xsi:type="dcterms:W3CDTF">2020-03-07T23:26:35Z</dcterms:modified>
</cp:coreProperties>
</file>