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1" r:id="rId3"/>
    <p:sldId id="266" r:id="rId4"/>
    <p:sldId id="265" r:id="rId5"/>
    <p:sldId id="267" r:id="rId6"/>
    <p:sldId id="268" r:id="rId7"/>
    <p:sldId id="269" r:id="rId8"/>
    <p:sldId id="270" r:id="rId9"/>
    <p:sldId id="275" r:id="rId10"/>
    <p:sldId id="271" r:id="rId11"/>
    <p:sldId id="272" r:id="rId12"/>
    <p:sldId id="276" r:id="rId13"/>
    <p:sldId id="273" r:id="rId14"/>
    <p:sldId id="277" r:id="rId15"/>
    <p:sldId id="274" r:id="rId16"/>
    <p:sldId id="278" r:id="rId17"/>
  </p:sldIdLst>
  <p:sldSz cx="23409275" cy="13166725"/>
  <p:notesSz cx="6858000" cy="9144000"/>
  <p:defaultTextStyle>
    <a:defPPr>
      <a:defRPr lang="en-US"/>
    </a:defPPr>
    <a:lvl1pPr algn="l" defTabSz="1044575" rtl="0" fontAlgn="base">
      <a:spcBef>
        <a:spcPct val="0"/>
      </a:spcBef>
      <a:spcAft>
        <a:spcPct val="0"/>
      </a:spcAft>
      <a:defRPr sz="41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1044575" indent="-587375" algn="l" defTabSz="1044575" rtl="0" fontAlgn="base">
      <a:spcBef>
        <a:spcPct val="0"/>
      </a:spcBef>
      <a:spcAft>
        <a:spcPct val="0"/>
      </a:spcAft>
      <a:defRPr sz="41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2089150" indent="-1174750" algn="l" defTabSz="1044575" rtl="0" fontAlgn="base">
      <a:spcBef>
        <a:spcPct val="0"/>
      </a:spcBef>
      <a:spcAft>
        <a:spcPct val="0"/>
      </a:spcAft>
      <a:defRPr sz="41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3133725" indent="-1762125" algn="l" defTabSz="1044575" rtl="0" fontAlgn="base">
      <a:spcBef>
        <a:spcPct val="0"/>
      </a:spcBef>
      <a:spcAft>
        <a:spcPct val="0"/>
      </a:spcAft>
      <a:defRPr sz="41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4179888" indent="-2351088" algn="l" defTabSz="1044575" rtl="0" fontAlgn="base">
      <a:spcBef>
        <a:spcPct val="0"/>
      </a:spcBef>
      <a:spcAft>
        <a:spcPct val="0"/>
      </a:spcAft>
      <a:defRPr sz="41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41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41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41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41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47">
          <p15:clr>
            <a:srgbClr val="A4A3A4"/>
          </p15:clr>
        </p15:guide>
        <p15:guide id="2" pos="737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354" y="96"/>
      </p:cViewPr>
      <p:guideLst>
        <p:guide orient="horz" pos="4147"/>
        <p:guide pos="737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696" y="4090220"/>
            <a:ext cx="19897884" cy="28223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1391" y="7461144"/>
            <a:ext cx="16386493" cy="33648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45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90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135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180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225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270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315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360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02262-76EC-443F-B343-DFE0941EC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346BFF-6BD8-43D4-BBD4-E842DA829CDF}" type="datetimeFigureOut">
              <a:rPr lang="en-US" altLang="en-US"/>
              <a:pPr/>
              <a:t>1/19/2020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AA2D5-FCD2-4FFF-B169-024D1DCA4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20412A-5339-4E08-8894-5377AB2CD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72E69-2715-4D99-95C1-7E42D5B010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1787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94AD07-C78A-4A6B-B514-A9FCBBD71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FA0662-4B12-4938-9A9A-6C4668C9EAF8}" type="datetimeFigureOut">
              <a:rPr lang="en-US" altLang="en-US"/>
              <a:pPr/>
              <a:t>1/19/2020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559BB-AC28-474B-9AD0-5987E6492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AB802F-DA3A-416F-AD9F-0E12AD5C6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E8497-F360-4427-9064-C39C329D30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4108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449405" y="1011887"/>
            <a:ext cx="13484718" cy="215696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95252" y="1011887"/>
            <a:ext cx="40063999" cy="215696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4880FA-233D-45FD-B521-676F0D3B4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10F877-B6AB-48B6-B0AD-837BA95EBD3D}" type="datetimeFigureOut">
              <a:rPr lang="en-US" altLang="en-US"/>
              <a:pPr/>
              <a:t>1/19/2020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25B85-4382-4A67-9DB7-60DE3727E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62174-395A-49BE-BC30-F7219787F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AB59E-B2A2-4AFE-A8E2-E35E03D82C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7950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CDDB6-7B00-4265-AB14-4F1F5069B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269093-D2AC-4633-A713-224B11A649B7}" type="datetimeFigureOut">
              <a:rPr lang="en-US" altLang="en-US"/>
              <a:pPr/>
              <a:t>1/19/2020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153AB-2F03-4B00-B6EA-10DBC386F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90BE4-98C3-436F-8E23-9D5152BA8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BDEE05-67C3-4A10-847A-A0D2ED9E8C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5679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9171" y="8460841"/>
            <a:ext cx="19897884" cy="2615058"/>
          </a:xfrm>
        </p:spPr>
        <p:txBody>
          <a:bodyPr anchor="t"/>
          <a:lstStyle>
            <a:lvl1pPr algn="l">
              <a:defRPr sz="9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9171" y="5580621"/>
            <a:ext cx="19897884" cy="2880220"/>
          </a:xfrm>
        </p:spPr>
        <p:txBody>
          <a:bodyPr anchor="b"/>
          <a:lstStyle>
            <a:lvl1pPr marL="0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1pPr>
            <a:lvl2pPr marL="1045022" indent="0">
              <a:buNone/>
              <a:defRPr sz="4100">
                <a:solidFill>
                  <a:schemeClr val="tx1">
                    <a:tint val="75000"/>
                  </a:schemeClr>
                </a:solidFill>
              </a:defRPr>
            </a:lvl2pPr>
            <a:lvl3pPr marL="2090044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3pPr>
            <a:lvl4pPr marL="313506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4180088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522511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627013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731515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836017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AB05B-6287-489F-A6B1-D4611A97F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32D1F8-AF97-4B74-A17F-59F0F8B93C02}" type="datetimeFigureOut">
              <a:rPr lang="en-US" altLang="en-US"/>
              <a:pPr/>
              <a:t>1/19/2020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E4B21B-5981-446B-962C-791FA1176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A00C8-0D1D-4C0A-B088-703599A8B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C5391-1A1E-4C69-BC16-9967C7A69A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6658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95251" y="5897598"/>
            <a:ext cx="26774358" cy="16683947"/>
          </a:xfrm>
        </p:spPr>
        <p:txBody>
          <a:bodyPr/>
          <a:lstStyle>
            <a:lvl1pPr>
              <a:defRPr sz="6400"/>
            </a:lvl1pPr>
            <a:lvl2pPr>
              <a:defRPr sz="5500"/>
            </a:lvl2pPr>
            <a:lvl3pPr>
              <a:defRPr sz="46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159764" y="5897598"/>
            <a:ext cx="26774358" cy="16683947"/>
          </a:xfrm>
        </p:spPr>
        <p:txBody>
          <a:bodyPr/>
          <a:lstStyle>
            <a:lvl1pPr>
              <a:defRPr sz="6400"/>
            </a:lvl1pPr>
            <a:lvl2pPr>
              <a:defRPr sz="5500"/>
            </a:lvl2pPr>
            <a:lvl3pPr>
              <a:defRPr sz="46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F1F8619-9A16-4981-AFFA-B49BA1B1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5BDEFF-475D-4CB8-BE4E-BB90EF91F1E9}" type="datetimeFigureOut">
              <a:rPr lang="en-US" altLang="en-US"/>
              <a:pPr/>
              <a:t>1/19/2020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39754E7-EB47-4C77-A81D-F0CA2E7E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9A0883-486F-466C-AE82-2B9853E92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9378A-C15A-4D5A-8C1B-FC00B827DF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5046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464" y="527280"/>
            <a:ext cx="21068348" cy="219445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464" y="2947275"/>
            <a:ext cx="10343162" cy="1228284"/>
          </a:xfrm>
        </p:spPr>
        <p:txBody>
          <a:bodyPr anchor="b"/>
          <a:lstStyle>
            <a:lvl1pPr marL="0" indent="0">
              <a:buNone/>
              <a:defRPr sz="5500" b="1"/>
            </a:lvl1pPr>
            <a:lvl2pPr marL="1045022" indent="0">
              <a:buNone/>
              <a:defRPr sz="4600" b="1"/>
            </a:lvl2pPr>
            <a:lvl3pPr marL="2090044" indent="0">
              <a:buNone/>
              <a:defRPr sz="4100" b="1"/>
            </a:lvl3pPr>
            <a:lvl4pPr marL="3135066" indent="0">
              <a:buNone/>
              <a:defRPr sz="3700" b="1"/>
            </a:lvl4pPr>
            <a:lvl5pPr marL="4180088" indent="0">
              <a:buNone/>
              <a:defRPr sz="3700" b="1"/>
            </a:lvl5pPr>
            <a:lvl6pPr marL="5225110" indent="0">
              <a:buNone/>
              <a:defRPr sz="3700" b="1"/>
            </a:lvl6pPr>
            <a:lvl7pPr marL="6270132" indent="0">
              <a:buNone/>
              <a:defRPr sz="3700" b="1"/>
            </a:lvl7pPr>
            <a:lvl8pPr marL="7315154" indent="0">
              <a:buNone/>
              <a:defRPr sz="3700" b="1"/>
            </a:lvl8pPr>
            <a:lvl9pPr marL="8360176" indent="0">
              <a:buNone/>
              <a:defRPr sz="3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464" y="4175559"/>
            <a:ext cx="10343162" cy="7586107"/>
          </a:xfrm>
        </p:spPr>
        <p:txBody>
          <a:bodyPr/>
          <a:lstStyle>
            <a:lvl1pPr>
              <a:defRPr sz="5500"/>
            </a:lvl1pPr>
            <a:lvl2pPr>
              <a:defRPr sz="4600"/>
            </a:lvl2pPr>
            <a:lvl3pPr>
              <a:defRPr sz="41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91588" y="2947275"/>
            <a:ext cx="10347225" cy="1228284"/>
          </a:xfrm>
        </p:spPr>
        <p:txBody>
          <a:bodyPr anchor="b"/>
          <a:lstStyle>
            <a:lvl1pPr marL="0" indent="0">
              <a:buNone/>
              <a:defRPr sz="5500" b="1"/>
            </a:lvl1pPr>
            <a:lvl2pPr marL="1045022" indent="0">
              <a:buNone/>
              <a:defRPr sz="4600" b="1"/>
            </a:lvl2pPr>
            <a:lvl3pPr marL="2090044" indent="0">
              <a:buNone/>
              <a:defRPr sz="4100" b="1"/>
            </a:lvl3pPr>
            <a:lvl4pPr marL="3135066" indent="0">
              <a:buNone/>
              <a:defRPr sz="3700" b="1"/>
            </a:lvl4pPr>
            <a:lvl5pPr marL="4180088" indent="0">
              <a:buNone/>
              <a:defRPr sz="3700" b="1"/>
            </a:lvl5pPr>
            <a:lvl6pPr marL="5225110" indent="0">
              <a:buNone/>
              <a:defRPr sz="3700" b="1"/>
            </a:lvl6pPr>
            <a:lvl7pPr marL="6270132" indent="0">
              <a:buNone/>
              <a:defRPr sz="3700" b="1"/>
            </a:lvl7pPr>
            <a:lvl8pPr marL="7315154" indent="0">
              <a:buNone/>
              <a:defRPr sz="3700" b="1"/>
            </a:lvl8pPr>
            <a:lvl9pPr marL="8360176" indent="0">
              <a:buNone/>
              <a:defRPr sz="3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91588" y="4175559"/>
            <a:ext cx="10347225" cy="7586107"/>
          </a:xfrm>
        </p:spPr>
        <p:txBody>
          <a:bodyPr/>
          <a:lstStyle>
            <a:lvl1pPr>
              <a:defRPr sz="5500"/>
            </a:lvl1pPr>
            <a:lvl2pPr>
              <a:defRPr sz="4600"/>
            </a:lvl2pPr>
            <a:lvl3pPr>
              <a:defRPr sz="41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DEF7859-087F-457E-9A9C-70B362EEF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A6765F-CA69-4DE5-9647-23D804FD0AF6}" type="datetimeFigureOut">
              <a:rPr lang="en-US" altLang="en-US"/>
              <a:pPr/>
              <a:t>1/19/2020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E2A6923-A283-4089-9FBA-A91660EF1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62CD08E-1956-4402-8862-F5021B86A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97B9D-E479-4E51-9E7D-2E6EF69954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6506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7B188EF-7DE1-42B1-A645-3D87B7492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6E58C5-49F0-4649-8AC8-118697322D61}" type="datetimeFigureOut">
              <a:rPr lang="en-US" altLang="en-US"/>
              <a:pPr/>
              <a:t>1/19/2020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B97C7E4-A349-4EBF-A659-E9A5A8EA8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8E0A3D3-BDF6-4E6D-A9AB-A77E239B6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8CF0E-C9B5-471C-B63C-A385E95695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3777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29655E2-A6D6-4DB4-A9AF-2742A3D6D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F01332-D84D-40EE-BD52-EA85D2C91916}" type="datetimeFigureOut">
              <a:rPr lang="en-US" altLang="en-US"/>
              <a:pPr/>
              <a:t>1/19/2020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FA660F7-5753-4F92-82DF-03C8E558C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D31E146-6059-4321-B01C-06DE8E13F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B41A1-CE47-427A-A86B-5B6318BF94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5934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465" y="524231"/>
            <a:ext cx="7701490" cy="2231028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52376" y="524232"/>
            <a:ext cx="13086435" cy="11237435"/>
          </a:xfrm>
        </p:spPr>
        <p:txBody>
          <a:bodyPr/>
          <a:lstStyle>
            <a:lvl1pPr>
              <a:defRPr sz="7300"/>
            </a:lvl1pPr>
            <a:lvl2pPr>
              <a:defRPr sz="6400"/>
            </a:lvl2pPr>
            <a:lvl3pPr>
              <a:defRPr sz="55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465" y="2755260"/>
            <a:ext cx="7701490" cy="9006407"/>
          </a:xfrm>
        </p:spPr>
        <p:txBody>
          <a:bodyPr/>
          <a:lstStyle>
            <a:lvl1pPr marL="0" indent="0">
              <a:buNone/>
              <a:defRPr sz="3200"/>
            </a:lvl1pPr>
            <a:lvl2pPr marL="1045022" indent="0">
              <a:buNone/>
              <a:defRPr sz="2700"/>
            </a:lvl2pPr>
            <a:lvl3pPr marL="2090044" indent="0">
              <a:buNone/>
              <a:defRPr sz="2300"/>
            </a:lvl3pPr>
            <a:lvl4pPr marL="3135066" indent="0">
              <a:buNone/>
              <a:defRPr sz="2100"/>
            </a:lvl4pPr>
            <a:lvl5pPr marL="4180088" indent="0">
              <a:buNone/>
              <a:defRPr sz="2100"/>
            </a:lvl5pPr>
            <a:lvl6pPr marL="5225110" indent="0">
              <a:buNone/>
              <a:defRPr sz="2100"/>
            </a:lvl6pPr>
            <a:lvl7pPr marL="6270132" indent="0">
              <a:buNone/>
              <a:defRPr sz="2100"/>
            </a:lvl7pPr>
            <a:lvl8pPr marL="7315154" indent="0">
              <a:buNone/>
              <a:defRPr sz="2100"/>
            </a:lvl8pPr>
            <a:lvl9pPr marL="8360176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A1E7693-46B7-4A9C-9052-3F1B1A159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908A19-AD32-4126-A152-C3BAD7D43973}" type="datetimeFigureOut">
              <a:rPr lang="en-US" altLang="en-US"/>
              <a:pPr/>
              <a:t>1/19/2020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72EAF63-D052-4C0A-B7B8-B33DF811B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CD2B4DA-1F96-4D43-9878-F31DD764E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2AB910-8B84-41A8-AF09-BCD101CECB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4365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8382" y="9216708"/>
            <a:ext cx="14045565" cy="1088084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8382" y="1176471"/>
            <a:ext cx="14045565" cy="7900035"/>
          </a:xfrm>
        </p:spPr>
        <p:txBody>
          <a:bodyPr rtlCol="0">
            <a:normAutofit/>
          </a:bodyPr>
          <a:lstStyle>
            <a:lvl1pPr marL="0" indent="0">
              <a:buNone/>
              <a:defRPr sz="7300"/>
            </a:lvl1pPr>
            <a:lvl2pPr marL="1045022" indent="0">
              <a:buNone/>
              <a:defRPr sz="6400"/>
            </a:lvl2pPr>
            <a:lvl3pPr marL="2090044" indent="0">
              <a:buNone/>
              <a:defRPr sz="5500"/>
            </a:lvl3pPr>
            <a:lvl4pPr marL="3135066" indent="0">
              <a:buNone/>
              <a:defRPr sz="4600"/>
            </a:lvl4pPr>
            <a:lvl5pPr marL="4180088" indent="0">
              <a:buNone/>
              <a:defRPr sz="4600"/>
            </a:lvl5pPr>
            <a:lvl6pPr marL="5225110" indent="0">
              <a:buNone/>
              <a:defRPr sz="4600"/>
            </a:lvl6pPr>
            <a:lvl7pPr marL="6270132" indent="0">
              <a:buNone/>
              <a:defRPr sz="4600"/>
            </a:lvl7pPr>
            <a:lvl8pPr marL="7315154" indent="0">
              <a:buNone/>
              <a:defRPr sz="4600"/>
            </a:lvl8pPr>
            <a:lvl9pPr marL="8360176" indent="0">
              <a:buNone/>
              <a:defRPr sz="46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8382" y="10304792"/>
            <a:ext cx="14045565" cy="1545261"/>
          </a:xfrm>
        </p:spPr>
        <p:txBody>
          <a:bodyPr/>
          <a:lstStyle>
            <a:lvl1pPr marL="0" indent="0">
              <a:buNone/>
              <a:defRPr sz="3200"/>
            </a:lvl1pPr>
            <a:lvl2pPr marL="1045022" indent="0">
              <a:buNone/>
              <a:defRPr sz="2700"/>
            </a:lvl2pPr>
            <a:lvl3pPr marL="2090044" indent="0">
              <a:buNone/>
              <a:defRPr sz="2300"/>
            </a:lvl3pPr>
            <a:lvl4pPr marL="3135066" indent="0">
              <a:buNone/>
              <a:defRPr sz="2100"/>
            </a:lvl4pPr>
            <a:lvl5pPr marL="4180088" indent="0">
              <a:buNone/>
              <a:defRPr sz="2100"/>
            </a:lvl5pPr>
            <a:lvl6pPr marL="5225110" indent="0">
              <a:buNone/>
              <a:defRPr sz="2100"/>
            </a:lvl6pPr>
            <a:lvl7pPr marL="6270132" indent="0">
              <a:buNone/>
              <a:defRPr sz="2100"/>
            </a:lvl7pPr>
            <a:lvl8pPr marL="7315154" indent="0">
              <a:buNone/>
              <a:defRPr sz="2100"/>
            </a:lvl8pPr>
            <a:lvl9pPr marL="8360176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5FD465F-0699-4B13-BDB5-3DF13BD93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3C5671-89C5-49B2-BCB4-AD3392DFC7BD}" type="datetimeFigureOut">
              <a:rPr lang="en-US" altLang="en-US"/>
              <a:pPr/>
              <a:t>1/19/2020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D0D1B84-1512-462B-B4DB-4B102D4B9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1E68600-0F44-40CB-8702-E236197E7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5B4CEB-F895-4016-B234-0E8306B309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4393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847DFE1-4750-4E78-8775-ABE143451B0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69988" y="527050"/>
            <a:ext cx="2106930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9004" tIns="104502" rIns="209004" bIns="1045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0D3FA24-4D63-4602-84FB-585486524D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169988" y="3071813"/>
            <a:ext cx="21069300" cy="868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9004" tIns="104502" rIns="209004" bIns="1045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D149A-DE82-4B36-B435-E447E8541E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69988" y="12203113"/>
            <a:ext cx="5462587" cy="701675"/>
          </a:xfrm>
          <a:prstGeom prst="rect">
            <a:avLst/>
          </a:prstGeom>
        </p:spPr>
        <p:txBody>
          <a:bodyPr vert="horz" wrap="square" lIns="209004" tIns="104502" rIns="209004" bIns="104502" numCol="1" anchor="ctr" anchorCtr="0" compatLnSpc="1">
            <a:prstTxWarp prst="textNoShape">
              <a:avLst/>
            </a:prstTxWarp>
          </a:bodyPr>
          <a:lstStyle>
            <a:lvl1pPr>
              <a:defRPr sz="2700">
                <a:solidFill>
                  <a:srgbClr val="898989"/>
                </a:solidFill>
              </a:defRPr>
            </a:lvl1pPr>
          </a:lstStyle>
          <a:p>
            <a:fld id="{54F46847-0DF9-403B-8698-1F57D7BDA43F}" type="datetimeFigureOut">
              <a:rPr lang="en-US" altLang="en-US"/>
              <a:pPr/>
              <a:t>1/19/2020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BC25B-1645-4C8E-809C-DD36FC38AE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97825" y="12203113"/>
            <a:ext cx="7413625" cy="701675"/>
          </a:xfrm>
          <a:prstGeom prst="rect">
            <a:avLst/>
          </a:prstGeom>
        </p:spPr>
        <p:txBody>
          <a:bodyPr vert="horz" lIns="209004" tIns="104502" rIns="209004" bIns="104502" rtlCol="0" anchor="ctr"/>
          <a:lstStyle>
            <a:lvl1pPr algn="ctr" defTabSz="1045022" fontAlgn="auto">
              <a:spcBef>
                <a:spcPts val="0"/>
              </a:spcBef>
              <a:spcAft>
                <a:spcPts val="0"/>
              </a:spcAft>
              <a:defRPr sz="27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510DC-51E4-4AA9-A7A9-ADEC97C36E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776700" y="12203113"/>
            <a:ext cx="5462588" cy="701675"/>
          </a:xfrm>
          <a:prstGeom prst="rect">
            <a:avLst/>
          </a:prstGeom>
        </p:spPr>
        <p:txBody>
          <a:bodyPr vert="horz" wrap="square" lIns="209004" tIns="104502" rIns="209004" bIns="104502" numCol="1" anchor="ctr" anchorCtr="0" compatLnSpc="1">
            <a:prstTxWarp prst="textNoShape">
              <a:avLst/>
            </a:prstTxWarp>
          </a:bodyPr>
          <a:lstStyle>
            <a:lvl1pPr algn="r">
              <a:defRPr sz="2700">
                <a:solidFill>
                  <a:srgbClr val="898989"/>
                </a:solidFill>
              </a:defRPr>
            </a:lvl1pPr>
          </a:lstStyle>
          <a:p>
            <a:fld id="{166B134D-DB1D-40C9-9235-29AFBF407CD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4575" rtl="0" eaLnBrk="0" fontAlgn="base" hangingPunct="0">
        <a:spcBef>
          <a:spcPct val="0"/>
        </a:spcBef>
        <a:spcAft>
          <a:spcPct val="0"/>
        </a:spcAft>
        <a:defRPr sz="101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1044575" rtl="0" eaLnBrk="0" fontAlgn="base" hangingPunct="0">
        <a:spcBef>
          <a:spcPct val="0"/>
        </a:spcBef>
        <a:spcAft>
          <a:spcPct val="0"/>
        </a:spcAft>
        <a:defRPr sz="101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1044575" rtl="0" eaLnBrk="0" fontAlgn="base" hangingPunct="0">
        <a:spcBef>
          <a:spcPct val="0"/>
        </a:spcBef>
        <a:spcAft>
          <a:spcPct val="0"/>
        </a:spcAft>
        <a:defRPr sz="101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1044575" rtl="0" eaLnBrk="0" fontAlgn="base" hangingPunct="0">
        <a:spcBef>
          <a:spcPct val="0"/>
        </a:spcBef>
        <a:spcAft>
          <a:spcPct val="0"/>
        </a:spcAft>
        <a:defRPr sz="101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1044575" rtl="0" eaLnBrk="0" fontAlgn="base" hangingPunct="0">
        <a:spcBef>
          <a:spcPct val="0"/>
        </a:spcBef>
        <a:spcAft>
          <a:spcPct val="0"/>
        </a:spcAft>
        <a:defRPr sz="101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1044575" rtl="0" fontAlgn="base">
        <a:spcBef>
          <a:spcPct val="0"/>
        </a:spcBef>
        <a:spcAft>
          <a:spcPct val="0"/>
        </a:spcAft>
        <a:defRPr sz="101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1044575" rtl="0" fontAlgn="base">
        <a:spcBef>
          <a:spcPct val="0"/>
        </a:spcBef>
        <a:spcAft>
          <a:spcPct val="0"/>
        </a:spcAft>
        <a:defRPr sz="101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1044575" rtl="0" fontAlgn="base">
        <a:spcBef>
          <a:spcPct val="0"/>
        </a:spcBef>
        <a:spcAft>
          <a:spcPct val="0"/>
        </a:spcAft>
        <a:defRPr sz="101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1044575" rtl="0" fontAlgn="base">
        <a:spcBef>
          <a:spcPct val="0"/>
        </a:spcBef>
        <a:spcAft>
          <a:spcPct val="0"/>
        </a:spcAft>
        <a:defRPr sz="101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782638" indent="-782638" algn="l" defTabSz="10445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73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1697038" indent="-652463" algn="l" defTabSz="10445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6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2611438" indent="-522288" algn="l" defTabSz="10445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5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3656013" indent="-522288" algn="l" defTabSz="10445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6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4702175" indent="-522288" algn="l" defTabSz="10445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46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5747621" indent="-522511" algn="l" defTabSz="1045022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6pPr>
      <a:lvl7pPr marL="6792643" indent="-522511" algn="l" defTabSz="1045022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7pPr>
      <a:lvl8pPr marL="7837665" indent="-522511" algn="l" defTabSz="1045022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8pPr>
      <a:lvl9pPr marL="8882687" indent="-522511" algn="l" defTabSz="1045022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5022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1045022" algn="l" defTabSz="1045022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2090044" algn="l" defTabSz="1045022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3pPr>
      <a:lvl4pPr marL="3135066" algn="l" defTabSz="1045022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4pPr>
      <a:lvl5pPr marL="4180088" algn="l" defTabSz="1045022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5pPr>
      <a:lvl6pPr marL="5225110" algn="l" defTabSz="1045022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6pPr>
      <a:lvl7pPr marL="6270132" algn="l" defTabSz="1045022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7pPr>
      <a:lvl8pPr marL="7315154" algn="l" defTabSz="1045022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8pPr>
      <a:lvl9pPr marL="8360176" algn="l" defTabSz="1045022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BetheLight-Theme-Blank.jpg">
            <a:extLst>
              <a:ext uri="{FF2B5EF4-FFF2-40B4-BE49-F238E27FC236}">
                <a16:creationId xmlns:a16="http://schemas.microsoft.com/office/drawing/2014/main" id="{A6796AC1-80DC-492C-B2CC-7065B8735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-1"/>
            <a:ext cx="23407688" cy="131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4D2BCE-78D8-4EDB-940D-2A22DA447827}"/>
              </a:ext>
            </a:extLst>
          </p:cNvPr>
          <p:cNvSpPr txBox="1"/>
          <p:nvPr/>
        </p:nvSpPr>
        <p:spPr>
          <a:xfrm>
            <a:off x="3272203" y="6598839"/>
            <a:ext cx="7104186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700" dirty="0">
                <a:solidFill>
                  <a:schemeClr val="bg1"/>
                </a:solidFill>
                <a:latin typeface="Have Heart Swash" pitchFamily="2" charset="0"/>
              </a:rPr>
              <a:t>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295130-7C8D-43BB-A5D1-BB333D47A973}"/>
              </a:ext>
            </a:extLst>
          </p:cNvPr>
          <p:cNvSpPr txBox="1"/>
          <p:nvPr/>
        </p:nvSpPr>
        <p:spPr>
          <a:xfrm>
            <a:off x="4769826" y="4733708"/>
            <a:ext cx="2593730" cy="212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0"/>
              </a:lnSpc>
            </a:pPr>
            <a:r>
              <a:rPr lang="en-AU" sz="19900" dirty="0">
                <a:solidFill>
                  <a:schemeClr val="bg1"/>
                </a:solidFill>
                <a:latin typeface="Have Heart Two" pitchFamily="2" charset="0"/>
              </a:rPr>
              <a:t>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3818D9-DB65-4503-B033-1267898E334B}"/>
              </a:ext>
            </a:extLst>
          </p:cNvPr>
          <p:cNvSpPr txBox="1"/>
          <p:nvPr/>
        </p:nvSpPr>
        <p:spPr>
          <a:xfrm>
            <a:off x="4490670" y="-216089"/>
            <a:ext cx="315204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3900" dirty="0">
                <a:solidFill>
                  <a:schemeClr val="bg1"/>
                </a:solidFill>
                <a:latin typeface="Have Heart Two" pitchFamily="2" charset="0"/>
              </a:rPr>
              <a:t>It’s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CBE522-FD50-4E4C-93CD-8FF212EFDADE}"/>
              </a:ext>
            </a:extLst>
          </p:cNvPr>
          <p:cNvSpPr txBox="1"/>
          <p:nvPr/>
        </p:nvSpPr>
        <p:spPr>
          <a:xfrm>
            <a:off x="1487018" y="2243864"/>
            <a:ext cx="9425354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600"/>
              </a:lnSpc>
            </a:pPr>
            <a:r>
              <a:rPr lang="en-AU" sz="28700" dirty="0">
                <a:solidFill>
                  <a:schemeClr val="bg1"/>
                </a:solidFill>
                <a:latin typeface="Have Heart One" pitchFamily="2" charset="0"/>
              </a:rPr>
              <a:t>Time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289E37-30DE-4B15-BFA6-54B6017ABCBC}"/>
              </a:ext>
            </a:extLst>
          </p:cNvPr>
          <p:cNvSpPr txBox="1"/>
          <p:nvPr/>
        </p:nvSpPr>
        <p:spPr>
          <a:xfrm>
            <a:off x="1230190" y="5937057"/>
            <a:ext cx="914619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4400" dirty="0">
                <a:solidFill>
                  <a:schemeClr val="bg1"/>
                </a:solidFill>
                <a:latin typeface="Have Heart One" pitchFamily="2" charset="0"/>
              </a:rPr>
              <a:t>Shine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BetheLight-Back1.jpg">
            <a:extLst>
              <a:ext uri="{FF2B5EF4-FFF2-40B4-BE49-F238E27FC236}">
                <a16:creationId xmlns:a16="http://schemas.microsoft.com/office/drawing/2014/main" id="{0F13B775-F503-4E8E-90C4-367344357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07688" cy="131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17F0BF-8AD7-40F0-9D2E-2DF5EA35A2CA}"/>
              </a:ext>
            </a:extLst>
          </p:cNvPr>
          <p:cNvSpPr txBox="1"/>
          <p:nvPr/>
        </p:nvSpPr>
        <p:spPr>
          <a:xfrm>
            <a:off x="781396" y="432263"/>
            <a:ext cx="19651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Gotham Bold" panose="02000803030000020004" pitchFamily="2" charset="0"/>
                <a:cs typeface="Arial" panose="020B0604020202020204" pitchFamily="34" charset="0"/>
              </a:rPr>
              <a:t>Isaiah 6:1-8</a:t>
            </a:r>
          </a:p>
          <a:p>
            <a:r>
              <a:rPr lang="en-US" sz="2800" i="1" dirty="0">
                <a:solidFill>
                  <a:schemeClr val="bg1"/>
                </a:solidFill>
              </a:rPr>
              <a:t>New Living Translation</a:t>
            </a:r>
            <a:endParaRPr lang="en-AU" sz="2800" i="1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FFE9EF8-FAB2-4298-9005-81D0E5355F0E}"/>
              </a:ext>
            </a:extLst>
          </p:cNvPr>
          <p:cNvCxnSpPr/>
          <p:nvPr/>
        </p:nvCxnSpPr>
        <p:spPr>
          <a:xfrm flipV="1">
            <a:off x="781396" y="2186589"/>
            <a:ext cx="21846483" cy="2074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FB53359-3945-4D2E-A5F3-CD4BD5FC86E8}"/>
              </a:ext>
            </a:extLst>
          </p:cNvPr>
          <p:cNvSpPr txBox="1"/>
          <p:nvPr/>
        </p:nvSpPr>
        <p:spPr>
          <a:xfrm>
            <a:off x="780602" y="2759825"/>
            <a:ext cx="21846483" cy="883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It was in the year King Uzziah died that I saw the Lord. He was sitting on a lofty throne, and the train of his robe filled the Temple. </a:t>
            </a:r>
            <a:r>
              <a:rPr lang="en-US" sz="6600" baseline="30000" dirty="0">
                <a:solidFill>
                  <a:schemeClr val="bg1"/>
                </a:solidFill>
              </a:rPr>
              <a:t>2 </a:t>
            </a:r>
            <a:r>
              <a:rPr lang="en-US" sz="6600" dirty="0">
                <a:solidFill>
                  <a:schemeClr val="bg1"/>
                </a:solidFill>
              </a:rPr>
              <a:t>Attending him were mighty seraphim, each having six wings. With two wings they covered their faces, with two they covered their feet, and with two they flew. </a:t>
            </a:r>
            <a:r>
              <a:rPr lang="en-US" sz="6600" baseline="30000" dirty="0">
                <a:solidFill>
                  <a:schemeClr val="bg1"/>
                </a:solidFill>
              </a:rPr>
              <a:t>3 </a:t>
            </a:r>
            <a:r>
              <a:rPr lang="en-US" sz="6600" dirty="0">
                <a:solidFill>
                  <a:schemeClr val="bg1"/>
                </a:solidFill>
              </a:rPr>
              <a:t>They were calling out to each other,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pPr lvl="2"/>
            <a:r>
              <a:rPr lang="en-US" sz="6600" i="1" dirty="0">
                <a:solidFill>
                  <a:schemeClr val="bg1"/>
                </a:solidFill>
              </a:rPr>
              <a:t>“Holy, holy, holy is the </a:t>
            </a:r>
            <a:r>
              <a:rPr lang="en-US" sz="6600" i="1" cap="small" dirty="0">
                <a:solidFill>
                  <a:schemeClr val="bg1"/>
                </a:solidFill>
              </a:rPr>
              <a:t>Lord</a:t>
            </a:r>
            <a:r>
              <a:rPr lang="en-US" sz="6600" i="1" dirty="0">
                <a:solidFill>
                  <a:schemeClr val="bg1"/>
                </a:solidFill>
              </a:rPr>
              <a:t> of Heaven’s Armies!</a:t>
            </a:r>
            <a:br>
              <a:rPr lang="en-US" sz="6600" i="1" dirty="0">
                <a:solidFill>
                  <a:schemeClr val="bg1"/>
                </a:solidFill>
              </a:rPr>
            </a:br>
            <a:r>
              <a:rPr lang="en-US" sz="6600" i="1" dirty="0">
                <a:solidFill>
                  <a:schemeClr val="bg1"/>
                </a:solidFill>
              </a:rPr>
              <a:t>    The whole earth is filled with his glory!”</a:t>
            </a:r>
          </a:p>
        </p:txBody>
      </p:sp>
    </p:spTree>
    <p:extLst>
      <p:ext uri="{BB962C8B-B14F-4D97-AF65-F5344CB8AC3E}">
        <p14:creationId xmlns:p14="http://schemas.microsoft.com/office/powerpoint/2010/main" val="3045030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BetheLight-Back1.jpg">
            <a:extLst>
              <a:ext uri="{FF2B5EF4-FFF2-40B4-BE49-F238E27FC236}">
                <a16:creationId xmlns:a16="http://schemas.microsoft.com/office/drawing/2014/main" id="{0F13B775-F503-4E8E-90C4-367344357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07688" cy="131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17F0BF-8AD7-40F0-9D2E-2DF5EA35A2CA}"/>
              </a:ext>
            </a:extLst>
          </p:cNvPr>
          <p:cNvSpPr txBox="1"/>
          <p:nvPr/>
        </p:nvSpPr>
        <p:spPr>
          <a:xfrm>
            <a:off x="781396" y="432263"/>
            <a:ext cx="19651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Gotham Bold" panose="02000803030000020004" pitchFamily="2" charset="0"/>
                <a:cs typeface="Arial" panose="020B0604020202020204" pitchFamily="34" charset="0"/>
              </a:rPr>
              <a:t>Isaiah 6:1-8</a:t>
            </a:r>
          </a:p>
          <a:p>
            <a:r>
              <a:rPr lang="en-US" sz="2800" i="1" dirty="0">
                <a:solidFill>
                  <a:schemeClr val="bg1"/>
                </a:solidFill>
              </a:rPr>
              <a:t>New Living Translation</a:t>
            </a:r>
            <a:endParaRPr lang="en-AU" sz="2800" i="1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FFE9EF8-FAB2-4298-9005-81D0E5355F0E}"/>
              </a:ext>
            </a:extLst>
          </p:cNvPr>
          <p:cNvCxnSpPr/>
          <p:nvPr/>
        </p:nvCxnSpPr>
        <p:spPr>
          <a:xfrm flipV="1">
            <a:off x="781396" y="2186589"/>
            <a:ext cx="21846483" cy="2074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FB53359-3945-4D2E-A5F3-CD4BD5FC86E8}"/>
              </a:ext>
            </a:extLst>
          </p:cNvPr>
          <p:cNvSpPr txBox="1"/>
          <p:nvPr/>
        </p:nvSpPr>
        <p:spPr>
          <a:xfrm>
            <a:off x="780602" y="2759825"/>
            <a:ext cx="218464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aseline="30000" dirty="0">
                <a:solidFill>
                  <a:schemeClr val="bg1"/>
                </a:solidFill>
              </a:rPr>
              <a:t>4 </a:t>
            </a:r>
            <a:r>
              <a:rPr lang="en-US" sz="6600" dirty="0">
                <a:solidFill>
                  <a:schemeClr val="bg1"/>
                </a:solidFill>
              </a:rPr>
              <a:t>Their voices shook the Temple to its foundations, and the entire building was filled with smoke.</a:t>
            </a:r>
          </a:p>
        </p:txBody>
      </p:sp>
    </p:spTree>
    <p:extLst>
      <p:ext uri="{BB962C8B-B14F-4D97-AF65-F5344CB8AC3E}">
        <p14:creationId xmlns:p14="http://schemas.microsoft.com/office/powerpoint/2010/main" val="1693393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BetheLight-Back1.jpg">
            <a:extLst>
              <a:ext uri="{FF2B5EF4-FFF2-40B4-BE49-F238E27FC236}">
                <a16:creationId xmlns:a16="http://schemas.microsoft.com/office/drawing/2014/main" id="{0F13B775-F503-4E8E-90C4-367344357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07688" cy="131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17F0BF-8AD7-40F0-9D2E-2DF5EA35A2CA}"/>
              </a:ext>
            </a:extLst>
          </p:cNvPr>
          <p:cNvSpPr txBox="1"/>
          <p:nvPr/>
        </p:nvSpPr>
        <p:spPr>
          <a:xfrm>
            <a:off x="1878200" y="4767480"/>
            <a:ext cx="1965128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chemeClr val="bg1"/>
                </a:solidFill>
                <a:latin typeface="Gotham Bold" panose="02000803030000020004" pitchFamily="2" charset="0"/>
                <a:cs typeface="Arial" panose="020B0604020202020204" pitchFamily="34" charset="0"/>
              </a:rPr>
              <a:t>An awareness of your sinfulness</a:t>
            </a:r>
          </a:p>
        </p:txBody>
      </p:sp>
    </p:spTree>
    <p:extLst>
      <p:ext uri="{BB962C8B-B14F-4D97-AF65-F5344CB8AC3E}">
        <p14:creationId xmlns:p14="http://schemas.microsoft.com/office/powerpoint/2010/main" val="2012630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BetheLight-Back1.jpg">
            <a:extLst>
              <a:ext uri="{FF2B5EF4-FFF2-40B4-BE49-F238E27FC236}">
                <a16:creationId xmlns:a16="http://schemas.microsoft.com/office/drawing/2014/main" id="{0F13B775-F503-4E8E-90C4-367344357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07688" cy="131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17F0BF-8AD7-40F0-9D2E-2DF5EA35A2CA}"/>
              </a:ext>
            </a:extLst>
          </p:cNvPr>
          <p:cNvSpPr txBox="1"/>
          <p:nvPr/>
        </p:nvSpPr>
        <p:spPr>
          <a:xfrm>
            <a:off x="781396" y="432263"/>
            <a:ext cx="19651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Gotham Bold" panose="02000803030000020004" pitchFamily="2" charset="0"/>
                <a:cs typeface="Arial" panose="020B0604020202020204" pitchFamily="34" charset="0"/>
              </a:rPr>
              <a:t>Isaiah 6:1-8</a:t>
            </a:r>
          </a:p>
          <a:p>
            <a:r>
              <a:rPr lang="en-US" sz="2800" i="1" dirty="0">
                <a:solidFill>
                  <a:schemeClr val="bg1"/>
                </a:solidFill>
              </a:rPr>
              <a:t>New Living Translation</a:t>
            </a:r>
            <a:endParaRPr lang="en-AU" sz="2800" i="1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FFE9EF8-FAB2-4298-9005-81D0E5355F0E}"/>
              </a:ext>
            </a:extLst>
          </p:cNvPr>
          <p:cNvCxnSpPr/>
          <p:nvPr/>
        </p:nvCxnSpPr>
        <p:spPr>
          <a:xfrm flipV="1">
            <a:off x="781396" y="2186589"/>
            <a:ext cx="21846483" cy="2074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FB53359-3945-4D2E-A5F3-CD4BD5FC86E8}"/>
              </a:ext>
            </a:extLst>
          </p:cNvPr>
          <p:cNvSpPr txBox="1"/>
          <p:nvPr/>
        </p:nvSpPr>
        <p:spPr>
          <a:xfrm>
            <a:off x="780602" y="2759825"/>
            <a:ext cx="2184648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dirty="0">
                <a:solidFill>
                  <a:schemeClr val="bg1"/>
                </a:solidFill>
              </a:rPr>
              <a:t>Then I said, “It’s all over! I am doomed, for I am a sinful man. I have filthy lips, and I live among a people with filthy lips. Yet I have seen the King, the Lord of Heaven’s Armies.”</a:t>
            </a:r>
            <a:endParaRPr lang="en-US" sz="1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509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BetheLight-Back1.jpg">
            <a:extLst>
              <a:ext uri="{FF2B5EF4-FFF2-40B4-BE49-F238E27FC236}">
                <a16:creationId xmlns:a16="http://schemas.microsoft.com/office/drawing/2014/main" id="{0F13B775-F503-4E8E-90C4-367344357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07688" cy="131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17F0BF-8AD7-40F0-9D2E-2DF5EA35A2CA}"/>
              </a:ext>
            </a:extLst>
          </p:cNvPr>
          <p:cNvSpPr txBox="1"/>
          <p:nvPr/>
        </p:nvSpPr>
        <p:spPr>
          <a:xfrm>
            <a:off x="1878200" y="4767480"/>
            <a:ext cx="1965128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chemeClr val="bg1"/>
                </a:solidFill>
                <a:latin typeface="Gotham Bold" panose="02000803030000020004" pitchFamily="2" charset="0"/>
                <a:cs typeface="Arial" panose="020B0604020202020204" pitchFamily="34" charset="0"/>
              </a:rPr>
              <a:t>An understanding of God’s grace</a:t>
            </a:r>
          </a:p>
        </p:txBody>
      </p:sp>
    </p:spTree>
    <p:extLst>
      <p:ext uri="{BB962C8B-B14F-4D97-AF65-F5344CB8AC3E}">
        <p14:creationId xmlns:p14="http://schemas.microsoft.com/office/powerpoint/2010/main" val="1992370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BetheLight-Back1.jpg">
            <a:extLst>
              <a:ext uri="{FF2B5EF4-FFF2-40B4-BE49-F238E27FC236}">
                <a16:creationId xmlns:a16="http://schemas.microsoft.com/office/drawing/2014/main" id="{0F13B775-F503-4E8E-90C4-367344357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07688" cy="131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17F0BF-8AD7-40F0-9D2E-2DF5EA35A2CA}"/>
              </a:ext>
            </a:extLst>
          </p:cNvPr>
          <p:cNvSpPr txBox="1"/>
          <p:nvPr/>
        </p:nvSpPr>
        <p:spPr>
          <a:xfrm>
            <a:off x="781396" y="432263"/>
            <a:ext cx="19651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Gotham Bold" panose="02000803030000020004" pitchFamily="2" charset="0"/>
                <a:cs typeface="Arial" panose="020B0604020202020204" pitchFamily="34" charset="0"/>
              </a:rPr>
              <a:t>Isaiah 6:1-8</a:t>
            </a:r>
          </a:p>
          <a:p>
            <a:r>
              <a:rPr lang="en-US" sz="2800" i="1" dirty="0">
                <a:solidFill>
                  <a:schemeClr val="bg1"/>
                </a:solidFill>
              </a:rPr>
              <a:t>New Living Translation</a:t>
            </a:r>
            <a:endParaRPr lang="en-AU" sz="2800" i="1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FFE9EF8-FAB2-4298-9005-81D0E5355F0E}"/>
              </a:ext>
            </a:extLst>
          </p:cNvPr>
          <p:cNvCxnSpPr/>
          <p:nvPr/>
        </p:nvCxnSpPr>
        <p:spPr>
          <a:xfrm flipV="1">
            <a:off x="781396" y="2186589"/>
            <a:ext cx="21846483" cy="2074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FB53359-3945-4D2E-A5F3-CD4BD5FC86E8}"/>
              </a:ext>
            </a:extLst>
          </p:cNvPr>
          <p:cNvSpPr txBox="1"/>
          <p:nvPr/>
        </p:nvSpPr>
        <p:spPr>
          <a:xfrm>
            <a:off x="780602" y="2759825"/>
            <a:ext cx="2184648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dirty="0">
                <a:solidFill>
                  <a:schemeClr val="bg1"/>
                </a:solidFill>
              </a:rPr>
              <a:t>Then one of the seraphim flew to me with a burning coal he had taken from the altar with a pair of tongs. He touched my lips with it and said, </a:t>
            </a:r>
          </a:p>
          <a:p>
            <a:r>
              <a:rPr lang="en-AU" sz="6600" dirty="0">
                <a:solidFill>
                  <a:schemeClr val="bg1"/>
                </a:solidFill>
              </a:rPr>
              <a:t>“See, this coal has touched your lips. Now your guilt is removed, and your sins are forgiven.”</a:t>
            </a:r>
            <a:endParaRPr lang="en-US" sz="28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003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isaiah send me">
            <a:extLst>
              <a:ext uri="{FF2B5EF4-FFF2-40B4-BE49-F238E27FC236}">
                <a16:creationId xmlns:a16="http://schemas.microsoft.com/office/drawing/2014/main" id="{B9CE6AC5-E5DC-430D-B2E6-7A6FE37596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5" b="14840"/>
          <a:stretch/>
        </p:blipFill>
        <p:spPr bwMode="auto">
          <a:xfrm>
            <a:off x="20" y="10"/>
            <a:ext cx="23409255" cy="1316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957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BetheLight-Back1.jpg">
            <a:extLst>
              <a:ext uri="{FF2B5EF4-FFF2-40B4-BE49-F238E27FC236}">
                <a16:creationId xmlns:a16="http://schemas.microsoft.com/office/drawing/2014/main" id="{0F13B775-F503-4E8E-90C4-367344357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07688" cy="131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17F0BF-8AD7-40F0-9D2E-2DF5EA35A2CA}"/>
              </a:ext>
            </a:extLst>
          </p:cNvPr>
          <p:cNvSpPr txBox="1"/>
          <p:nvPr/>
        </p:nvSpPr>
        <p:spPr>
          <a:xfrm>
            <a:off x="781396" y="432263"/>
            <a:ext cx="19651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Gotham Bold" panose="02000803030000020004" pitchFamily="2" charset="0"/>
                <a:cs typeface="Arial" panose="020B0604020202020204" pitchFamily="34" charset="0"/>
              </a:rPr>
              <a:t>Matthew 5:14</a:t>
            </a:r>
          </a:p>
          <a:p>
            <a:r>
              <a:rPr lang="en-US" sz="2800" i="1" dirty="0">
                <a:solidFill>
                  <a:schemeClr val="bg1"/>
                </a:solidFill>
              </a:rPr>
              <a:t>New Living Translation</a:t>
            </a:r>
            <a:endParaRPr lang="en-AU" sz="2800" i="1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FFE9EF8-FAB2-4298-9005-81D0E5355F0E}"/>
              </a:ext>
            </a:extLst>
          </p:cNvPr>
          <p:cNvCxnSpPr/>
          <p:nvPr/>
        </p:nvCxnSpPr>
        <p:spPr>
          <a:xfrm flipV="1">
            <a:off x="781396" y="2186589"/>
            <a:ext cx="21846483" cy="2074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59FE74D-1788-4B91-8B4C-1308C0ACA0A1}"/>
              </a:ext>
            </a:extLst>
          </p:cNvPr>
          <p:cNvSpPr txBox="1"/>
          <p:nvPr/>
        </p:nvSpPr>
        <p:spPr>
          <a:xfrm>
            <a:off x="780602" y="2759825"/>
            <a:ext cx="218464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“You are the light of the world—like a city on a hilltop that cannot be hidden.</a:t>
            </a:r>
            <a:endParaRPr lang="en-AU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2C8ED-7F98-4D37-951F-C01FD89B0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E300E3-D699-4F89-B4F8-9B58FC186915}"/>
              </a:ext>
            </a:extLst>
          </p:cNvPr>
          <p:cNvSpPr txBox="1"/>
          <p:nvPr/>
        </p:nvSpPr>
        <p:spPr>
          <a:xfrm>
            <a:off x="1581150" y="1047750"/>
            <a:ext cx="6071277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Here I am – I’m not going</a:t>
            </a:r>
            <a:endParaRPr lang="en-AU" dirty="0"/>
          </a:p>
        </p:txBody>
      </p:sp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153493D2-317A-4A3B-AFFE-5B9CA6CDE5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07510" cy="131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12A70A-37E7-4090-8E73-5CA0E1832709}"/>
              </a:ext>
            </a:extLst>
          </p:cNvPr>
          <p:cNvSpPr txBox="1"/>
          <p:nvPr/>
        </p:nvSpPr>
        <p:spPr>
          <a:xfrm>
            <a:off x="6675120" y="9315450"/>
            <a:ext cx="100572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Oregano" panose="03060702040602030A04" pitchFamily="66" charset="0"/>
              </a:rPr>
              <a:t>Here I am – I’m not going!</a:t>
            </a:r>
            <a:endParaRPr lang="en-AU" sz="8800" dirty="0">
              <a:solidFill>
                <a:schemeClr val="bg1"/>
              </a:solidFill>
              <a:latin typeface="Oregano" panose="03060702040602030A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14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BetheLight-Back1.jpg">
            <a:extLst>
              <a:ext uri="{FF2B5EF4-FFF2-40B4-BE49-F238E27FC236}">
                <a16:creationId xmlns:a16="http://schemas.microsoft.com/office/drawing/2014/main" id="{0F13B775-F503-4E8E-90C4-367344357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07688" cy="131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17F0BF-8AD7-40F0-9D2E-2DF5EA35A2CA}"/>
              </a:ext>
            </a:extLst>
          </p:cNvPr>
          <p:cNvSpPr txBox="1"/>
          <p:nvPr/>
        </p:nvSpPr>
        <p:spPr>
          <a:xfrm>
            <a:off x="781396" y="432263"/>
            <a:ext cx="19651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Gotham Bold" panose="02000803030000020004" pitchFamily="2" charset="0"/>
                <a:cs typeface="Arial" panose="020B0604020202020204" pitchFamily="34" charset="0"/>
              </a:rPr>
              <a:t>Jonah 1:2-3</a:t>
            </a:r>
          </a:p>
          <a:p>
            <a:r>
              <a:rPr lang="en-US" sz="2800" i="1" dirty="0">
                <a:solidFill>
                  <a:schemeClr val="bg1"/>
                </a:solidFill>
              </a:rPr>
              <a:t>New Living Translation</a:t>
            </a:r>
            <a:endParaRPr lang="en-AU" sz="2800" i="1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FFE9EF8-FAB2-4298-9005-81D0E5355F0E}"/>
              </a:ext>
            </a:extLst>
          </p:cNvPr>
          <p:cNvCxnSpPr/>
          <p:nvPr/>
        </p:nvCxnSpPr>
        <p:spPr>
          <a:xfrm flipV="1">
            <a:off x="781396" y="2186589"/>
            <a:ext cx="21846483" cy="2074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FB53359-3945-4D2E-A5F3-CD4BD5FC86E8}"/>
              </a:ext>
            </a:extLst>
          </p:cNvPr>
          <p:cNvSpPr txBox="1"/>
          <p:nvPr/>
        </p:nvSpPr>
        <p:spPr>
          <a:xfrm>
            <a:off x="780602" y="2759825"/>
            <a:ext cx="2184648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“Get up and go to the great city of Nineveh. Announce my judgment against it because I have seen how wicked its people are.”</a:t>
            </a:r>
          </a:p>
          <a:p>
            <a:r>
              <a:rPr lang="en-US" sz="6600" baseline="30000" dirty="0">
                <a:solidFill>
                  <a:schemeClr val="bg1"/>
                </a:solidFill>
              </a:rPr>
              <a:t>3 </a:t>
            </a:r>
            <a:r>
              <a:rPr lang="en-US" sz="6600" dirty="0">
                <a:solidFill>
                  <a:schemeClr val="bg1"/>
                </a:solidFill>
              </a:rPr>
              <a:t>But Jonah got up and went in the opposite direction to get away from the </a:t>
            </a:r>
            <a:r>
              <a:rPr lang="en-US" sz="6600" cap="small" dirty="0">
                <a:solidFill>
                  <a:schemeClr val="bg1"/>
                </a:solidFill>
              </a:rPr>
              <a:t>Lord.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213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3C4BF-9EA1-4F2B-B605-0C75ED6EF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C6535-6E5A-49B8-8723-8558B6232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050" name="Picture 2" descr="Image result for burning bush">
            <a:extLst>
              <a:ext uri="{FF2B5EF4-FFF2-40B4-BE49-F238E27FC236}">
                <a16:creationId xmlns:a16="http://schemas.microsoft.com/office/drawing/2014/main" id="{02D52A9C-815A-46AF-9709-F84549BC2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23409275" cy="1316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77A32BA-70C3-4BD6-8545-4DBC5307D79B}"/>
              </a:ext>
            </a:extLst>
          </p:cNvPr>
          <p:cNvSpPr/>
          <p:nvPr/>
        </p:nvSpPr>
        <p:spPr>
          <a:xfrm>
            <a:off x="677179" y="296941"/>
            <a:ext cx="667682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0" cap="none" spc="0" dirty="0">
                <a:ln w="0"/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otham Bold" panose="02000803030000020004" pitchFamily="2" charset="0"/>
              </a:rPr>
              <a:t>MOSES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3EAF19-0E5B-48EB-A883-58714BCF7F3A}"/>
              </a:ext>
            </a:extLst>
          </p:cNvPr>
          <p:cNvSpPr txBox="1"/>
          <p:nvPr/>
        </p:nvSpPr>
        <p:spPr>
          <a:xfrm>
            <a:off x="5300734" y="10903263"/>
            <a:ext cx="128078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latin typeface="Oregano" panose="03060702040602030A04" pitchFamily="66" charset="0"/>
              </a:rPr>
              <a:t>Here I am – Send Someone else!</a:t>
            </a:r>
            <a:endParaRPr lang="en-AU" sz="8800" dirty="0">
              <a:solidFill>
                <a:schemeClr val="bg1"/>
              </a:solidFill>
              <a:latin typeface="Oregano" panose="03060702040602030A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493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BetheLight-Back1.jpg">
            <a:extLst>
              <a:ext uri="{FF2B5EF4-FFF2-40B4-BE49-F238E27FC236}">
                <a16:creationId xmlns:a16="http://schemas.microsoft.com/office/drawing/2014/main" id="{0F13B775-F503-4E8E-90C4-367344357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07688" cy="131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17F0BF-8AD7-40F0-9D2E-2DF5EA35A2CA}"/>
              </a:ext>
            </a:extLst>
          </p:cNvPr>
          <p:cNvSpPr txBox="1"/>
          <p:nvPr/>
        </p:nvSpPr>
        <p:spPr>
          <a:xfrm>
            <a:off x="781396" y="432263"/>
            <a:ext cx="19651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Gotham Bold" panose="02000803030000020004" pitchFamily="2" charset="0"/>
                <a:cs typeface="Arial" panose="020B0604020202020204" pitchFamily="34" charset="0"/>
              </a:rPr>
              <a:t>Exodus 3:10-11</a:t>
            </a:r>
          </a:p>
          <a:p>
            <a:r>
              <a:rPr lang="en-US" sz="2800" i="1" dirty="0">
                <a:solidFill>
                  <a:schemeClr val="bg1"/>
                </a:solidFill>
              </a:rPr>
              <a:t>New Living Translation</a:t>
            </a:r>
            <a:endParaRPr lang="en-AU" sz="2800" i="1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FFE9EF8-FAB2-4298-9005-81D0E5355F0E}"/>
              </a:ext>
            </a:extLst>
          </p:cNvPr>
          <p:cNvCxnSpPr/>
          <p:nvPr/>
        </p:nvCxnSpPr>
        <p:spPr>
          <a:xfrm flipV="1">
            <a:off x="781396" y="2186589"/>
            <a:ext cx="21846483" cy="2074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FB53359-3945-4D2E-A5F3-CD4BD5FC86E8}"/>
              </a:ext>
            </a:extLst>
          </p:cNvPr>
          <p:cNvSpPr txBox="1"/>
          <p:nvPr/>
        </p:nvSpPr>
        <p:spPr>
          <a:xfrm>
            <a:off x="780602" y="2759825"/>
            <a:ext cx="21846483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AU" sz="6600" baseline="30000" dirty="0">
                <a:solidFill>
                  <a:schemeClr val="bg1"/>
                </a:solidFill>
              </a:rPr>
              <a:t>10 </a:t>
            </a:r>
            <a:r>
              <a:rPr lang="en-AU" sz="6600" dirty="0">
                <a:solidFill>
                  <a:schemeClr val="bg1"/>
                </a:solidFill>
              </a:rPr>
              <a:t>Now go, for I am sending you to Pharaoh. You must lead my people Israel out of Egypt.”</a:t>
            </a:r>
          </a:p>
          <a:p>
            <a:pPr>
              <a:spcAft>
                <a:spcPts val="1800"/>
              </a:spcAft>
            </a:pPr>
            <a:r>
              <a:rPr lang="en-AU" sz="6600" baseline="30000" dirty="0">
                <a:solidFill>
                  <a:schemeClr val="bg1"/>
                </a:solidFill>
              </a:rPr>
              <a:t>11 </a:t>
            </a:r>
            <a:r>
              <a:rPr lang="en-AU" sz="6600" dirty="0">
                <a:solidFill>
                  <a:schemeClr val="bg1"/>
                </a:solidFill>
              </a:rPr>
              <a:t>But Moses protested to God, “Who am I to appear before Pharaoh? Who am I to lead the people of Israel out of Egypt?”</a:t>
            </a:r>
          </a:p>
        </p:txBody>
      </p:sp>
    </p:spTree>
    <p:extLst>
      <p:ext uri="{BB962C8B-B14F-4D97-AF65-F5344CB8AC3E}">
        <p14:creationId xmlns:p14="http://schemas.microsoft.com/office/powerpoint/2010/main" val="704277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BetheLight-Back1.jpg">
            <a:extLst>
              <a:ext uri="{FF2B5EF4-FFF2-40B4-BE49-F238E27FC236}">
                <a16:creationId xmlns:a16="http://schemas.microsoft.com/office/drawing/2014/main" id="{0F13B775-F503-4E8E-90C4-367344357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07688" cy="131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17F0BF-8AD7-40F0-9D2E-2DF5EA35A2CA}"/>
              </a:ext>
            </a:extLst>
          </p:cNvPr>
          <p:cNvSpPr txBox="1"/>
          <p:nvPr/>
        </p:nvSpPr>
        <p:spPr>
          <a:xfrm>
            <a:off x="781396" y="432263"/>
            <a:ext cx="19651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Gotham Bold" panose="02000803030000020004" pitchFamily="2" charset="0"/>
                <a:cs typeface="Arial" panose="020B0604020202020204" pitchFamily="34" charset="0"/>
              </a:rPr>
              <a:t>Exodus 4:13</a:t>
            </a:r>
          </a:p>
          <a:p>
            <a:r>
              <a:rPr lang="en-US" sz="2800" i="1" dirty="0">
                <a:solidFill>
                  <a:schemeClr val="bg1"/>
                </a:solidFill>
              </a:rPr>
              <a:t>New Living Translation</a:t>
            </a:r>
            <a:endParaRPr lang="en-AU" sz="2800" i="1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FFE9EF8-FAB2-4298-9005-81D0E5355F0E}"/>
              </a:ext>
            </a:extLst>
          </p:cNvPr>
          <p:cNvCxnSpPr/>
          <p:nvPr/>
        </p:nvCxnSpPr>
        <p:spPr>
          <a:xfrm flipV="1">
            <a:off x="781396" y="2186589"/>
            <a:ext cx="21846483" cy="2074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FB53359-3945-4D2E-A5F3-CD4BD5FC86E8}"/>
              </a:ext>
            </a:extLst>
          </p:cNvPr>
          <p:cNvSpPr txBox="1"/>
          <p:nvPr/>
        </p:nvSpPr>
        <p:spPr>
          <a:xfrm>
            <a:off x="780602" y="2759825"/>
            <a:ext cx="218464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AU" sz="6600" dirty="0">
                <a:solidFill>
                  <a:schemeClr val="bg1"/>
                </a:solidFill>
              </a:rPr>
              <a:t>But Moses again pleaded, “Lord, please! Send anyone else.”</a:t>
            </a:r>
            <a:endParaRPr lang="en-AU" sz="1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820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isaiah send me">
            <a:extLst>
              <a:ext uri="{FF2B5EF4-FFF2-40B4-BE49-F238E27FC236}">
                <a16:creationId xmlns:a16="http://schemas.microsoft.com/office/drawing/2014/main" id="{C56D84B7-770B-4A09-AD4B-7746C5E99F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9" b="6618"/>
          <a:stretch/>
        </p:blipFill>
        <p:spPr bwMode="auto">
          <a:xfrm>
            <a:off x="20" y="10"/>
            <a:ext cx="23409255" cy="1316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581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BetheLight-Back1.jpg">
            <a:extLst>
              <a:ext uri="{FF2B5EF4-FFF2-40B4-BE49-F238E27FC236}">
                <a16:creationId xmlns:a16="http://schemas.microsoft.com/office/drawing/2014/main" id="{0F13B775-F503-4E8E-90C4-367344357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07688" cy="131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17F0BF-8AD7-40F0-9D2E-2DF5EA35A2CA}"/>
              </a:ext>
            </a:extLst>
          </p:cNvPr>
          <p:cNvSpPr txBox="1"/>
          <p:nvPr/>
        </p:nvSpPr>
        <p:spPr>
          <a:xfrm>
            <a:off x="1878200" y="4767480"/>
            <a:ext cx="1965128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chemeClr val="bg1"/>
                </a:solidFill>
                <a:latin typeface="Gotham Bold" panose="02000803030000020004" pitchFamily="2" charset="0"/>
                <a:cs typeface="Arial" panose="020B0604020202020204" pitchFamily="34" charset="0"/>
              </a:rPr>
              <a:t>An experience with the Presence of God</a:t>
            </a:r>
          </a:p>
        </p:txBody>
      </p:sp>
    </p:spTree>
    <p:extLst>
      <p:ext uri="{BB962C8B-B14F-4D97-AF65-F5344CB8AC3E}">
        <p14:creationId xmlns:p14="http://schemas.microsoft.com/office/powerpoint/2010/main" val="1481749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441</Words>
  <Application>Microsoft Office PowerPoint</Application>
  <PresentationFormat>Custom</PresentationFormat>
  <Paragraphs>41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Gotham Bold</vt:lpstr>
      <vt:lpstr>Have Heart One</vt:lpstr>
      <vt:lpstr>Have Heart Swash</vt:lpstr>
      <vt:lpstr>Have Heart Two</vt:lpstr>
      <vt:lpstr>Oregano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Stott</dc:creator>
  <cp:lastModifiedBy>Hannah Stott</cp:lastModifiedBy>
  <cp:revision>1</cp:revision>
  <dcterms:created xsi:type="dcterms:W3CDTF">2020-01-18T22:48:05Z</dcterms:created>
  <dcterms:modified xsi:type="dcterms:W3CDTF">2020-01-18T22:52:10Z</dcterms:modified>
</cp:coreProperties>
</file>