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8" r:id="rId2"/>
    <p:sldId id="256" r:id="rId3"/>
    <p:sldId id="259" r:id="rId4"/>
    <p:sldId id="264" r:id="rId5"/>
    <p:sldId id="270" r:id="rId6"/>
    <p:sldId id="261" r:id="rId7"/>
    <p:sldId id="265" r:id="rId8"/>
    <p:sldId id="263" r:id="rId9"/>
    <p:sldId id="262" r:id="rId10"/>
    <p:sldId id="267" r:id="rId11"/>
  </p:sldIdLst>
  <p:sldSz cx="24384000" cy="13716000"/>
  <p:notesSz cx="6797675" cy="9926638"/>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1371600" rtl="0" fontAlgn="auto" latinLnBrk="0" hangingPunct="0">
      <a:lnSpc>
        <a:spcPct val="100000"/>
      </a:lnSpc>
      <a:spcBef>
        <a:spcPts val="0"/>
      </a:spcBef>
      <a:spcAft>
        <a:spcPts val="0"/>
      </a:spcAft>
      <a:buClrTx/>
      <a:buSzTx/>
      <a:buFontTx/>
      <a:buNone/>
      <a:tabLst/>
      <a:defRPr kumimoji="0" sz="5200" b="0" i="0" u="none" strike="noStrike" cap="none" spc="0" normalizeH="0" baseline="0">
        <a:ln>
          <a:noFill/>
        </a:ln>
        <a:solidFill>
          <a:srgbClr val="000000"/>
        </a:solidFill>
        <a:effectLst/>
        <a:uFillTx/>
        <a:latin typeface="+mj-lt"/>
        <a:ea typeface="+mj-ea"/>
        <a:cs typeface="+mj-cs"/>
        <a:sym typeface="Helvetica Neue"/>
      </a:defRPr>
    </a:lvl1pPr>
    <a:lvl2pPr marL="0" marR="0" indent="0" algn="ctr" defTabSz="1371600" rtl="0" fontAlgn="auto" latinLnBrk="0" hangingPunct="0">
      <a:lnSpc>
        <a:spcPct val="100000"/>
      </a:lnSpc>
      <a:spcBef>
        <a:spcPts val="0"/>
      </a:spcBef>
      <a:spcAft>
        <a:spcPts val="0"/>
      </a:spcAft>
      <a:buClrTx/>
      <a:buSzTx/>
      <a:buFontTx/>
      <a:buNone/>
      <a:tabLst/>
      <a:defRPr kumimoji="0" sz="5200" b="0" i="0" u="none" strike="noStrike" cap="none" spc="0" normalizeH="0" baseline="0">
        <a:ln>
          <a:noFill/>
        </a:ln>
        <a:solidFill>
          <a:srgbClr val="000000"/>
        </a:solidFill>
        <a:effectLst/>
        <a:uFillTx/>
        <a:latin typeface="+mj-lt"/>
        <a:ea typeface="+mj-ea"/>
        <a:cs typeface="+mj-cs"/>
        <a:sym typeface="Helvetica Neue"/>
      </a:defRPr>
    </a:lvl2pPr>
    <a:lvl3pPr marL="0" marR="0" indent="0" algn="ctr" defTabSz="1371600" rtl="0" fontAlgn="auto" latinLnBrk="0" hangingPunct="0">
      <a:lnSpc>
        <a:spcPct val="100000"/>
      </a:lnSpc>
      <a:spcBef>
        <a:spcPts val="0"/>
      </a:spcBef>
      <a:spcAft>
        <a:spcPts val="0"/>
      </a:spcAft>
      <a:buClrTx/>
      <a:buSzTx/>
      <a:buFontTx/>
      <a:buNone/>
      <a:tabLst/>
      <a:defRPr kumimoji="0" sz="5200" b="0" i="0" u="none" strike="noStrike" cap="none" spc="0" normalizeH="0" baseline="0">
        <a:ln>
          <a:noFill/>
        </a:ln>
        <a:solidFill>
          <a:srgbClr val="000000"/>
        </a:solidFill>
        <a:effectLst/>
        <a:uFillTx/>
        <a:latin typeface="+mj-lt"/>
        <a:ea typeface="+mj-ea"/>
        <a:cs typeface="+mj-cs"/>
        <a:sym typeface="Helvetica Neue"/>
      </a:defRPr>
    </a:lvl3pPr>
    <a:lvl4pPr marL="0" marR="0" indent="0" algn="ctr" defTabSz="1371600" rtl="0" fontAlgn="auto" latinLnBrk="0" hangingPunct="0">
      <a:lnSpc>
        <a:spcPct val="100000"/>
      </a:lnSpc>
      <a:spcBef>
        <a:spcPts val="0"/>
      </a:spcBef>
      <a:spcAft>
        <a:spcPts val="0"/>
      </a:spcAft>
      <a:buClrTx/>
      <a:buSzTx/>
      <a:buFontTx/>
      <a:buNone/>
      <a:tabLst/>
      <a:defRPr kumimoji="0" sz="5200" b="0" i="0" u="none" strike="noStrike" cap="none" spc="0" normalizeH="0" baseline="0">
        <a:ln>
          <a:noFill/>
        </a:ln>
        <a:solidFill>
          <a:srgbClr val="000000"/>
        </a:solidFill>
        <a:effectLst/>
        <a:uFillTx/>
        <a:latin typeface="+mj-lt"/>
        <a:ea typeface="+mj-ea"/>
        <a:cs typeface="+mj-cs"/>
        <a:sym typeface="Helvetica Neue"/>
      </a:defRPr>
    </a:lvl4pPr>
    <a:lvl5pPr marL="0" marR="0" indent="0" algn="ctr" defTabSz="1371600" rtl="0" fontAlgn="auto" latinLnBrk="0" hangingPunct="0">
      <a:lnSpc>
        <a:spcPct val="100000"/>
      </a:lnSpc>
      <a:spcBef>
        <a:spcPts val="0"/>
      </a:spcBef>
      <a:spcAft>
        <a:spcPts val="0"/>
      </a:spcAft>
      <a:buClrTx/>
      <a:buSzTx/>
      <a:buFontTx/>
      <a:buNone/>
      <a:tabLst/>
      <a:defRPr kumimoji="0" sz="5200" b="0" i="0" u="none" strike="noStrike" cap="none" spc="0" normalizeH="0" baseline="0">
        <a:ln>
          <a:noFill/>
        </a:ln>
        <a:solidFill>
          <a:srgbClr val="000000"/>
        </a:solidFill>
        <a:effectLst/>
        <a:uFillTx/>
        <a:latin typeface="+mj-lt"/>
        <a:ea typeface="+mj-ea"/>
        <a:cs typeface="+mj-cs"/>
        <a:sym typeface="Helvetica Neue"/>
      </a:defRPr>
    </a:lvl5pPr>
    <a:lvl6pPr marL="0" marR="0" indent="0" algn="ctr" defTabSz="1371600" rtl="0" fontAlgn="auto" latinLnBrk="0" hangingPunct="0">
      <a:lnSpc>
        <a:spcPct val="100000"/>
      </a:lnSpc>
      <a:spcBef>
        <a:spcPts val="0"/>
      </a:spcBef>
      <a:spcAft>
        <a:spcPts val="0"/>
      </a:spcAft>
      <a:buClrTx/>
      <a:buSzTx/>
      <a:buFontTx/>
      <a:buNone/>
      <a:tabLst/>
      <a:defRPr kumimoji="0" sz="5200" b="0" i="0" u="none" strike="noStrike" cap="none" spc="0" normalizeH="0" baseline="0">
        <a:ln>
          <a:noFill/>
        </a:ln>
        <a:solidFill>
          <a:srgbClr val="000000"/>
        </a:solidFill>
        <a:effectLst/>
        <a:uFillTx/>
        <a:latin typeface="+mj-lt"/>
        <a:ea typeface="+mj-ea"/>
        <a:cs typeface="+mj-cs"/>
        <a:sym typeface="Helvetica Neue"/>
      </a:defRPr>
    </a:lvl6pPr>
    <a:lvl7pPr marL="0" marR="0" indent="0" algn="ctr" defTabSz="1371600" rtl="0" fontAlgn="auto" latinLnBrk="0" hangingPunct="0">
      <a:lnSpc>
        <a:spcPct val="100000"/>
      </a:lnSpc>
      <a:spcBef>
        <a:spcPts val="0"/>
      </a:spcBef>
      <a:spcAft>
        <a:spcPts val="0"/>
      </a:spcAft>
      <a:buClrTx/>
      <a:buSzTx/>
      <a:buFontTx/>
      <a:buNone/>
      <a:tabLst/>
      <a:defRPr kumimoji="0" sz="5200" b="0" i="0" u="none" strike="noStrike" cap="none" spc="0" normalizeH="0" baseline="0">
        <a:ln>
          <a:noFill/>
        </a:ln>
        <a:solidFill>
          <a:srgbClr val="000000"/>
        </a:solidFill>
        <a:effectLst/>
        <a:uFillTx/>
        <a:latin typeface="+mj-lt"/>
        <a:ea typeface="+mj-ea"/>
        <a:cs typeface="+mj-cs"/>
        <a:sym typeface="Helvetica Neue"/>
      </a:defRPr>
    </a:lvl7pPr>
    <a:lvl8pPr marL="0" marR="0" indent="0" algn="ctr" defTabSz="1371600" rtl="0" fontAlgn="auto" latinLnBrk="0" hangingPunct="0">
      <a:lnSpc>
        <a:spcPct val="100000"/>
      </a:lnSpc>
      <a:spcBef>
        <a:spcPts val="0"/>
      </a:spcBef>
      <a:spcAft>
        <a:spcPts val="0"/>
      </a:spcAft>
      <a:buClrTx/>
      <a:buSzTx/>
      <a:buFontTx/>
      <a:buNone/>
      <a:tabLst/>
      <a:defRPr kumimoji="0" sz="5200" b="0" i="0" u="none" strike="noStrike" cap="none" spc="0" normalizeH="0" baseline="0">
        <a:ln>
          <a:noFill/>
        </a:ln>
        <a:solidFill>
          <a:srgbClr val="000000"/>
        </a:solidFill>
        <a:effectLst/>
        <a:uFillTx/>
        <a:latin typeface="+mj-lt"/>
        <a:ea typeface="+mj-ea"/>
        <a:cs typeface="+mj-cs"/>
        <a:sym typeface="Helvetica Neue"/>
      </a:defRPr>
    </a:lvl8pPr>
    <a:lvl9pPr marL="0" marR="0" indent="0" algn="ctr" defTabSz="1371600" rtl="0" fontAlgn="auto" latinLnBrk="0" hangingPunct="0">
      <a:lnSpc>
        <a:spcPct val="100000"/>
      </a:lnSpc>
      <a:spcBef>
        <a:spcPts val="0"/>
      </a:spcBef>
      <a:spcAft>
        <a:spcPts val="0"/>
      </a:spcAft>
      <a:buClrTx/>
      <a:buSzTx/>
      <a:buFontTx/>
      <a:buNone/>
      <a:tabLst/>
      <a:defRPr kumimoji="0" sz="5200" b="0" i="0" u="none" strike="noStrike" cap="none" spc="0" normalizeH="0" baseline="0">
        <a:ln>
          <a:noFill/>
        </a:ln>
        <a:solidFill>
          <a:srgbClr val="000000"/>
        </a:solidFill>
        <a:effectLst/>
        <a:uFillTx/>
        <a:latin typeface="+mj-lt"/>
        <a:ea typeface="+mj-ea"/>
        <a:cs typeface="+mj-cs"/>
        <a:sym typeface="Helvetica Neue"/>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E7F3F4"/>
          </a:solidFill>
        </a:fill>
      </a:tcStyle>
    </a:wholeTbl>
    <a:band2H>
      <a:tcTxStyle/>
      <a:tcStyle>
        <a:tcBdr/>
        <a:fill>
          <a:solidFill>
            <a:srgbClr val="F3F9FA"/>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chemeClr val="accent1"/>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chemeClr val="accent1"/>
          </a:solid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508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chemeClr val="accent3"/>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chemeClr val="accent3"/>
          </a:solid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508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chemeClr val="accent6"/>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chemeClr val="accent6"/>
          </a:solid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508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000000"/>
          </a:solidFill>
        </a:fill>
      </a:tcStyle>
    </a:band2H>
    <a:firstCol>
      <a:tcTxStyle b="on"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635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000000"/>
          </a:solidFill>
        </a:fill>
      </a:tcStyle>
    </a:lastRow>
    <a:firstRow>
      <a:tcTxStyle b="on" i="off">
        <a:fontRef idx="major">
          <a:srgbClr val="000000"/>
        </a:fontRef>
        <a:srgbClr val="000000"/>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solid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508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635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72" y="-78"/>
      </p:cViewPr>
      <p:guideLst>
        <p:guide orient="horz" pos="4320"/>
        <p:guide pos="76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7" name="Shape 127"/>
          <p:cNvSpPr>
            <a:spLocks noGrp="1" noRot="1" noChangeAspect="1"/>
          </p:cNvSpPr>
          <p:nvPr>
            <p:ph type="sldImg"/>
          </p:nvPr>
        </p:nvSpPr>
        <p:spPr>
          <a:xfrm>
            <a:off x="90488" y="744538"/>
            <a:ext cx="6616700" cy="3722687"/>
          </a:xfrm>
          <a:prstGeom prst="rect">
            <a:avLst/>
          </a:prstGeom>
        </p:spPr>
        <p:txBody>
          <a:bodyPr/>
          <a:lstStyle/>
          <a:p>
            <a:endParaRPr/>
          </a:p>
        </p:txBody>
      </p:sp>
      <p:sp>
        <p:nvSpPr>
          <p:cNvPr id="128" name="Shape 128"/>
          <p:cNvSpPr>
            <a:spLocks noGrp="1"/>
          </p:cNvSpPr>
          <p:nvPr>
            <p:ph type="body" sz="quarter" idx="1"/>
          </p:nvPr>
        </p:nvSpPr>
        <p:spPr>
          <a:xfrm>
            <a:off x="906357" y="4715153"/>
            <a:ext cx="4984962" cy="4466987"/>
          </a:xfrm>
          <a:prstGeom prst="rect">
            <a:avLst/>
          </a:prstGeom>
        </p:spPr>
        <p:txBody>
          <a:bodyPr/>
          <a:lstStyle/>
          <a:p>
            <a:endParaRPr/>
          </a:p>
        </p:txBody>
      </p:sp>
    </p:spTree>
    <p:extLst>
      <p:ext uri="{BB962C8B-B14F-4D97-AF65-F5344CB8AC3E}">
        <p14:creationId xmlns:p14="http://schemas.microsoft.com/office/powerpoint/2010/main" xmlns="" val="175872957"/>
      </p:ext>
    </p:extLst>
  </p:cSld>
  <p:clrMap bg1="lt1" tx1="dk1" bg2="lt2" tx2="dk2" accent1="accent1" accent2="accent2" accent3="accent3" accent4="accent4" accent5="accent5" accent6="accent6" hlink="hlink" folHlink="folHlink"/>
  <p:notesStyle>
    <a:lvl1pPr defTabSz="1371600" latinLnBrk="0">
      <a:defRPr sz="2400">
        <a:latin typeface="+mj-lt"/>
        <a:ea typeface="+mj-ea"/>
        <a:cs typeface="+mj-cs"/>
        <a:sym typeface="Helvetica Neue"/>
      </a:defRPr>
    </a:lvl1pPr>
    <a:lvl2pPr indent="228600" defTabSz="1371600" latinLnBrk="0">
      <a:defRPr sz="2400">
        <a:latin typeface="+mj-lt"/>
        <a:ea typeface="+mj-ea"/>
        <a:cs typeface="+mj-cs"/>
        <a:sym typeface="Helvetica Neue"/>
      </a:defRPr>
    </a:lvl2pPr>
    <a:lvl3pPr indent="457200" defTabSz="1371600" latinLnBrk="0">
      <a:defRPr sz="2400">
        <a:latin typeface="+mj-lt"/>
        <a:ea typeface="+mj-ea"/>
        <a:cs typeface="+mj-cs"/>
        <a:sym typeface="Helvetica Neue"/>
      </a:defRPr>
    </a:lvl3pPr>
    <a:lvl4pPr indent="685800" defTabSz="1371600" latinLnBrk="0">
      <a:defRPr sz="2400">
        <a:latin typeface="+mj-lt"/>
        <a:ea typeface="+mj-ea"/>
        <a:cs typeface="+mj-cs"/>
        <a:sym typeface="Helvetica Neue"/>
      </a:defRPr>
    </a:lvl4pPr>
    <a:lvl5pPr indent="914400" defTabSz="1371600" latinLnBrk="0">
      <a:defRPr sz="2400">
        <a:latin typeface="+mj-lt"/>
        <a:ea typeface="+mj-ea"/>
        <a:cs typeface="+mj-cs"/>
        <a:sym typeface="Helvetica Neue"/>
      </a:defRPr>
    </a:lvl5pPr>
    <a:lvl6pPr indent="1143000" defTabSz="1371600" latinLnBrk="0">
      <a:defRPr sz="2400">
        <a:latin typeface="+mj-lt"/>
        <a:ea typeface="+mj-ea"/>
        <a:cs typeface="+mj-cs"/>
        <a:sym typeface="Helvetica Neue"/>
      </a:defRPr>
    </a:lvl6pPr>
    <a:lvl7pPr indent="1371600" defTabSz="1371600" latinLnBrk="0">
      <a:defRPr sz="2400">
        <a:latin typeface="+mj-lt"/>
        <a:ea typeface="+mj-ea"/>
        <a:cs typeface="+mj-cs"/>
        <a:sym typeface="Helvetica Neue"/>
      </a:defRPr>
    </a:lvl7pPr>
    <a:lvl8pPr indent="1600200" defTabSz="1371600" latinLnBrk="0">
      <a:defRPr sz="2400">
        <a:latin typeface="+mj-lt"/>
        <a:ea typeface="+mj-ea"/>
        <a:cs typeface="+mj-cs"/>
        <a:sym typeface="Helvetica Neue"/>
      </a:defRPr>
    </a:lvl8pPr>
    <a:lvl9pPr indent="1828800" defTabSz="1371600" latinLnBrk="0">
      <a:defRPr sz="24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Default">
    <p:spTree>
      <p:nvGrpSpPr>
        <p:cNvPr id="1" name=""/>
        <p:cNvGrpSpPr/>
        <p:nvPr/>
      </p:nvGrpSpPr>
      <p:grpSpPr>
        <a:xfrm>
          <a:off x="0" y="0"/>
          <a:ext cx="0" cy="0"/>
          <a:chOff x="0" y="0"/>
          <a:chExt cx="0" cy="0"/>
        </a:xfrm>
      </p:grpSpPr>
      <p:sp>
        <p:nvSpPr>
          <p:cNvPr id="11" name="Shape 11"/>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85" name="Shape 85"/>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92" name="Shape 92"/>
          <p:cNvSpPr>
            <a:spLocks noGrp="1"/>
          </p:cNvSpPr>
          <p:nvPr>
            <p:ph type="title"/>
          </p:nvPr>
        </p:nvSpPr>
        <p:spPr>
          <a:xfrm>
            <a:off x="4348161" y="1985961"/>
            <a:ext cx="15673391" cy="2586039"/>
          </a:xfrm>
          <a:prstGeom prst="rect">
            <a:avLst/>
          </a:prstGeom>
        </p:spPr>
        <p:txBody>
          <a:bodyPr/>
          <a:lstStyle/>
          <a:p>
            <a:r>
              <a:t>Title Text</a:t>
            </a:r>
          </a:p>
        </p:txBody>
      </p:sp>
      <p:sp>
        <p:nvSpPr>
          <p:cNvPr id="93" name="Shape 93"/>
          <p:cNvSpPr>
            <a:spLocks noGrp="1"/>
          </p:cNvSpPr>
          <p:nvPr>
            <p:ph type="body" sz="quarter" idx="1"/>
          </p:nvPr>
        </p:nvSpPr>
        <p:spPr>
          <a:xfrm>
            <a:off x="4348161" y="4643437"/>
            <a:ext cx="7658104" cy="6415090"/>
          </a:xfrm>
          <a:prstGeom prst="rect">
            <a:avLst/>
          </a:prstGeom>
          <a:extLst>
            <a:ext uri="{C572A759-6A51-4108-AA02-DFA0A04FC94B}">
              <ma14:wrappingTextBoxFlag xmlns:ma14="http://schemas.microsoft.com/office/mac/drawingml/2011/main" xmlns="" val="1"/>
            </a:ext>
          </a:extLst>
        </p:spPr>
        <p:txBody>
          <a:bodyPr anchor="ctr">
            <a:normAutofit/>
          </a:bodyPr>
          <a:lstStyle>
            <a:lvl1pPr marL="815521" indent="-637721" algn="l">
              <a:spcBef>
                <a:spcPts val="6800"/>
              </a:spcBef>
              <a:buSzPct val="171000"/>
              <a:buFont typeface="Gill Sans"/>
              <a:buChar char="•"/>
              <a:defRPr sz="3800"/>
            </a:lvl1pPr>
            <a:lvl2pPr marL="1461910" indent="-992010" algn="l">
              <a:spcBef>
                <a:spcPts val="6800"/>
              </a:spcBef>
              <a:buSzPct val="171000"/>
              <a:buFont typeface="Gill Sans"/>
              <a:buChar char="•"/>
              <a:defRPr sz="3800"/>
            </a:lvl2pPr>
            <a:lvl3pPr marL="1754010" indent="-992010" algn="l">
              <a:spcBef>
                <a:spcPts val="6800"/>
              </a:spcBef>
              <a:buSzPct val="171000"/>
              <a:buFont typeface="Gill Sans"/>
              <a:buChar char="•"/>
              <a:defRPr sz="3800"/>
            </a:lvl3pPr>
            <a:lvl4pPr marL="2058810" indent="-992010" algn="l">
              <a:spcBef>
                <a:spcPts val="6800"/>
              </a:spcBef>
              <a:buSzPct val="171000"/>
              <a:buFont typeface="Gill Sans"/>
              <a:buChar char="•"/>
              <a:defRPr sz="3800"/>
            </a:lvl4pPr>
            <a:lvl5pPr marL="2350910" indent="-992010" algn="l">
              <a:spcBef>
                <a:spcPts val="6800"/>
              </a:spcBef>
              <a:buSzPct val="171000"/>
              <a:buFont typeface="Gill Sans"/>
              <a:buChar char="•"/>
              <a:defRPr sz="3800"/>
            </a:lvl5pPr>
          </a:lstStyle>
          <a:p>
            <a:r>
              <a:t>Body Level One</a:t>
            </a:r>
          </a:p>
          <a:p>
            <a:pPr lvl="1"/>
            <a:r>
              <a:t>Body Level Two</a:t>
            </a:r>
          </a:p>
          <a:p>
            <a:pPr lvl="2"/>
            <a:r>
              <a:t>Body Level Three</a:t>
            </a:r>
          </a:p>
          <a:p>
            <a:pPr lvl="3"/>
            <a:r>
              <a:t>Body Level Four</a:t>
            </a:r>
          </a:p>
          <a:p>
            <a:pPr lvl="4"/>
            <a:r>
              <a:t>Body Level Five</a:t>
            </a:r>
          </a:p>
        </p:txBody>
      </p:sp>
      <p:sp>
        <p:nvSpPr>
          <p:cNvPr id="94" name="Shape 94"/>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01" name="Shape 101"/>
          <p:cNvSpPr>
            <a:spLocks noGrp="1"/>
          </p:cNvSpPr>
          <p:nvPr>
            <p:ph type="title"/>
          </p:nvPr>
        </p:nvSpPr>
        <p:spPr>
          <a:xfrm>
            <a:off x="4348161" y="1985961"/>
            <a:ext cx="15673391" cy="2586039"/>
          </a:xfrm>
          <a:prstGeom prst="rect">
            <a:avLst/>
          </a:prstGeom>
        </p:spPr>
        <p:txBody>
          <a:bodyPr/>
          <a:lstStyle/>
          <a:p>
            <a:r>
              <a:t>Title Text</a:t>
            </a:r>
          </a:p>
        </p:txBody>
      </p:sp>
      <p:sp>
        <p:nvSpPr>
          <p:cNvPr id="102" name="Shape 102"/>
          <p:cNvSpPr>
            <a:spLocks noGrp="1"/>
          </p:cNvSpPr>
          <p:nvPr>
            <p:ph type="body" sz="half" idx="1"/>
          </p:nvPr>
        </p:nvSpPr>
        <p:spPr>
          <a:xfrm>
            <a:off x="4348161" y="4643437"/>
            <a:ext cx="15673391" cy="6415090"/>
          </a:xfrm>
          <a:prstGeom prst="rect">
            <a:avLst/>
          </a:prstGeom>
          <a:extLst>
            <a:ext uri="{C572A759-6A51-4108-AA02-DFA0A04FC94B}">
              <ma14:wrappingTextBoxFlag xmlns:ma14="http://schemas.microsoft.com/office/mac/drawingml/2011/main" xmlns="" val="1"/>
            </a:ext>
          </a:extLst>
        </p:spPr>
        <p:txBody>
          <a:bodyPr>
            <a:normAutofit/>
          </a:bodyPr>
          <a:lstStyle>
            <a:lvl1pPr marL="815521" indent="-637721" algn="l">
              <a:spcBef>
                <a:spcPts val="5200"/>
              </a:spcBef>
              <a:buSzPct val="171000"/>
              <a:buFont typeface="Gill Sans"/>
              <a:buChar char="•"/>
              <a:defRPr sz="3800"/>
            </a:lvl1pPr>
            <a:lvl2pPr marL="1461910" indent="-992010" algn="l">
              <a:spcBef>
                <a:spcPts val="5200"/>
              </a:spcBef>
              <a:buSzPct val="171000"/>
              <a:buFont typeface="Gill Sans"/>
              <a:buChar char="•"/>
              <a:defRPr sz="3800"/>
            </a:lvl2pPr>
            <a:lvl3pPr marL="1754010" indent="-992010" algn="l">
              <a:spcBef>
                <a:spcPts val="5200"/>
              </a:spcBef>
              <a:buSzPct val="171000"/>
              <a:buFont typeface="Gill Sans"/>
              <a:buChar char="•"/>
              <a:defRPr sz="3800"/>
            </a:lvl3pPr>
            <a:lvl4pPr marL="2058810" indent="-992010" algn="l">
              <a:spcBef>
                <a:spcPts val="5200"/>
              </a:spcBef>
              <a:buSzPct val="171000"/>
              <a:buFont typeface="Gill Sans"/>
              <a:buChar char="•"/>
              <a:defRPr sz="3800"/>
            </a:lvl4pPr>
            <a:lvl5pPr marL="2350910" indent="-992010" algn="l">
              <a:spcBef>
                <a:spcPts val="5200"/>
              </a:spcBef>
              <a:buSzPct val="171000"/>
              <a:buFont typeface="Gill Sans"/>
              <a:buChar char="•"/>
              <a:defRPr sz="3800"/>
            </a:lvl5pPr>
          </a:lstStyle>
          <a:p>
            <a:r>
              <a:t>Body Level One</a:t>
            </a:r>
          </a:p>
          <a:p>
            <a:pPr lvl="1"/>
            <a:r>
              <a:t>Body Level Two</a:t>
            </a:r>
          </a:p>
          <a:p>
            <a:pPr lvl="2"/>
            <a:r>
              <a:t>Body Level Three</a:t>
            </a:r>
          </a:p>
          <a:p>
            <a:pPr lvl="3"/>
            <a:r>
              <a:t>Body Level Four</a:t>
            </a:r>
          </a:p>
          <a:p>
            <a:pPr lvl="4"/>
            <a:r>
              <a:t>Body Level Five</a:t>
            </a:r>
          </a:p>
        </p:txBody>
      </p:sp>
      <p:sp>
        <p:nvSpPr>
          <p:cNvPr id="103" name="Shape 103"/>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0" name="Shape 110"/>
          <p:cNvSpPr>
            <a:spLocks noGrp="1"/>
          </p:cNvSpPr>
          <p:nvPr>
            <p:ph type="title"/>
          </p:nvPr>
        </p:nvSpPr>
        <p:spPr>
          <a:xfrm>
            <a:off x="4348161" y="1985961"/>
            <a:ext cx="15673391" cy="2586039"/>
          </a:xfrm>
          <a:prstGeom prst="rect">
            <a:avLst/>
          </a:prstGeom>
        </p:spPr>
        <p:txBody>
          <a:bodyPr/>
          <a:lstStyle/>
          <a:p>
            <a:r>
              <a:t>Title Text</a:t>
            </a:r>
          </a:p>
        </p:txBody>
      </p:sp>
      <p:sp>
        <p:nvSpPr>
          <p:cNvPr id="111" name="Shape 111"/>
          <p:cNvSpPr>
            <a:spLocks noGrp="1"/>
          </p:cNvSpPr>
          <p:nvPr>
            <p:ph type="body" sz="quarter" idx="1"/>
          </p:nvPr>
        </p:nvSpPr>
        <p:spPr>
          <a:xfrm>
            <a:off x="13006385" y="4643437"/>
            <a:ext cx="7015165" cy="6415090"/>
          </a:xfrm>
          <a:prstGeom prst="rect">
            <a:avLst/>
          </a:prstGeom>
          <a:extLst>
            <a:ext uri="{C572A759-6A51-4108-AA02-DFA0A04FC94B}">
              <ma14:wrappingTextBoxFlag xmlns:ma14="http://schemas.microsoft.com/office/mac/drawingml/2011/main" xmlns="" val="1"/>
            </a:ext>
          </a:extLst>
        </p:spPr>
        <p:txBody>
          <a:bodyPr anchor="ctr">
            <a:normAutofit/>
          </a:bodyPr>
          <a:lstStyle>
            <a:lvl1pPr marL="815521" indent="-637721" algn="l">
              <a:spcBef>
                <a:spcPts val="6800"/>
              </a:spcBef>
              <a:buSzPct val="171000"/>
              <a:buFont typeface="Gill Sans"/>
              <a:buChar char="•"/>
              <a:defRPr sz="3800"/>
            </a:lvl1pPr>
            <a:lvl2pPr marL="1461910" indent="-992010" algn="l">
              <a:spcBef>
                <a:spcPts val="6800"/>
              </a:spcBef>
              <a:buSzPct val="171000"/>
              <a:buFont typeface="Gill Sans"/>
              <a:buChar char="•"/>
              <a:defRPr sz="3800"/>
            </a:lvl2pPr>
            <a:lvl3pPr marL="1754010" indent="-992010" algn="l">
              <a:spcBef>
                <a:spcPts val="6800"/>
              </a:spcBef>
              <a:buSzPct val="171000"/>
              <a:buFont typeface="Gill Sans"/>
              <a:buChar char="•"/>
              <a:defRPr sz="3800"/>
            </a:lvl3pPr>
            <a:lvl4pPr marL="2058810" indent="-992010" algn="l">
              <a:spcBef>
                <a:spcPts val="6800"/>
              </a:spcBef>
              <a:buSzPct val="171000"/>
              <a:buFont typeface="Gill Sans"/>
              <a:buChar char="•"/>
              <a:defRPr sz="3800"/>
            </a:lvl4pPr>
            <a:lvl5pPr marL="2350910" indent="-992010" algn="l">
              <a:spcBef>
                <a:spcPts val="6800"/>
              </a:spcBef>
              <a:buSzPct val="171000"/>
              <a:buFont typeface="Gill Sans"/>
              <a:buChar char="•"/>
              <a:defRPr sz="3800"/>
            </a:lvl5pPr>
          </a:lstStyle>
          <a:p>
            <a:r>
              <a:t>Body Level One</a:t>
            </a:r>
          </a:p>
          <a:p>
            <a:pPr lvl="1"/>
            <a:r>
              <a:t>Body Level Two</a:t>
            </a:r>
          </a:p>
          <a:p>
            <a:pPr lvl="2"/>
            <a:r>
              <a:t>Body Level Three</a:t>
            </a:r>
          </a:p>
          <a:p>
            <a:pPr lvl="3"/>
            <a:r>
              <a:t>Body Level Four</a:t>
            </a:r>
          </a:p>
          <a:p>
            <a:pPr lvl="4"/>
            <a:r>
              <a:t>Body Level Five</a:t>
            </a:r>
          </a:p>
        </p:txBody>
      </p:sp>
      <p:sp>
        <p:nvSpPr>
          <p:cNvPr id="112" name="Shape 112"/>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9" name="Shape 119"/>
          <p:cNvSpPr>
            <a:spLocks noGrp="1"/>
          </p:cNvSpPr>
          <p:nvPr>
            <p:ph type="body" sz="quarter" idx="1"/>
          </p:nvPr>
        </p:nvSpPr>
        <p:spPr>
          <a:xfrm>
            <a:off x="4348161" y="4643437"/>
            <a:ext cx="7658104" cy="6415090"/>
          </a:xfrm>
          <a:prstGeom prst="rect">
            <a:avLst/>
          </a:prstGeom>
          <a:extLst>
            <a:ext uri="{C572A759-6A51-4108-AA02-DFA0A04FC94B}">
              <ma14:wrappingTextBoxFlag xmlns:ma14="http://schemas.microsoft.com/office/mac/drawingml/2011/main" xmlns="" val="1"/>
            </a:ext>
          </a:extLst>
        </p:spPr>
        <p:txBody>
          <a:bodyPr anchor="ctr">
            <a:normAutofit/>
          </a:bodyPr>
          <a:lstStyle>
            <a:lvl1pPr marL="815521" indent="-637721" algn="l">
              <a:spcBef>
                <a:spcPts val="6800"/>
              </a:spcBef>
              <a:buSzPct val="171000"/>
              <a:buFont typeface="Gill Sans"/>
              <a:buChar char="•"/>
              <a:defRPr sz="3800"/>
            </a:lvl1pPr>
            <a:lvl2pPr marL="1461910" indent="-992010" algn="l">
              <a:spcBef>
                <a:spcPts val="6800"/>
              </a:spcBef>
              <a:buSzPct val="171000"/>
              <a:buFont typeface="Gill Sans"/>
              <a:buChar char="•"/>
              <a:defRPr sz="3800"/>
            </a:lvl2pPr>
            <a:lvl3pPr marL="1754010" indent="-992010" algn="l">
              <a:spcBef>
                <a:spcPts val="6800"/>
              </a:spcBef>
              <a:buSzPct val="171000"/>
              <a:buFont typeface="Gill Sans"/>
              <a:buChar char="•"/>
              <a:defRPr sz="3800"/>
            </a:lvl3pPr>
            <a:lvl4pPr marL="2058810" indent="-992010" algn="l">
              <a:spcBef>
                <a:spcPts val="6800"/>
              </a:spcBef>
              <a:buSzPct val="171000"/>
              <a:buFont typeface="Gill Sans"/>
              <a:buChar char="•"/>
              <a:defRPr sz="3800"/>
            </a:lvl4pPr>
            <a:lvl5pPr marL="2350910" indent="-992010" algn="l">
              <a:spcBef>
                <a:spcPts val="6800"/>
              </a:spcBef>
              <a:buSzPct val="171000"/>
              <a:buFont typeface="Gill Sans"/>
              <a:buChar char="•"/>
              <a:defRPr sz="3800"/>
            </a:lvl5pPr>
          </a:lstStyle>
          <a:p>
            <a:r>
              <a:t>Body Level One</a:t>
            </a:r>
          </a:p>
          <a:p>
            <a:pPr lvl="1"/>
            <a:r>
              <a:t>Body Level Two</a:t>
            </a:r>
          </a:p>
          <a:p>
            <a:pPr lvl="2"/>
            <a:r>
              <a:t>Body Level Three</a:t>
            </a:r>
          </a:p>
          <a:p>
            <a:pPr lvl="3"/>
            <a:r>
              <a:t>Body Level Four</a:t>
            </a:r>
          </a:p>
          <a:p>
            <a:pPr lvl="4"/>
            <a:r>
              <a:t>Body Level Five</a:t>
            </a:r>
          </a:p>
        </p:txBody>
      </p:sp>
      <p:sp>
        <p:nvSpPr>
          <p:cNvPr id="120" name="Shape 120"/>
          <p:cNvSpPr>
            <a:spLocks noGrp="1"/>
          </p:cNvSpPr>
          <p:nvPr>
            <p:ph type="title"/>
          </p:nvPr>
        </p:nvSpPr>
        <p:spPr>
          <a:xfrm>
            <a:off x="4348161" y="1985961"/>
            <a:ext cx="15673391" cy="2586039"/>
          </a:xfrm>
          <a:prstGeom prst="rect">
            <a:avLst/>
          </a:prstGeom>
        </p:spPr>
        <p:txBody>
          <a:bodyPr/>
          <a:lstStyle/>
          <a:p>
            <a:r>
              <a:t>Title Text</a:t>
            </a:r>
          </a:p>
        </p:txBody>
      </p:sp>
      <p:sp>
        <p:nvSpPr>
          <p:cNvPr id="121" name="Shape 121"/>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8" name="Shape 18"/>
          <p:cNvSpPr>
            <a:spLocks noGrp="1"/>
          </p:cNvSpPr>
          <p:nvPr>
            <p:ph type="title"/>
          </p:nvPr>
        </p:nvSpPr>
        <p:spPr>
          <a:xfrm>
            <a:off x="4348161" y="1985961"/>
            <a:ext cx="15673391" cy="2586039"/>
          </a:xfrm>
          <a:prstGeom prst="rect">
            <a:avLst/>
          </a:prstGeom>
        </p:spPr>
        <p:txBody>
          <a:bodyPr/>
          <a:lstStyle/>
          <a:p>
            <a:r>
              <a:t>Title Text</a:t>
            </a:r>
          </a:p>
        </p:txBody>
      </p:sp>
      <p:sp>
        <p:nvSpPr>
          <p:cNvPr id="19" name="Shape 19"/>
          <p:cNvSpPr>
            <a:spLocks noGrp="1"/>
          </p:cNvSpPr>
          <p:nvPr>
            <p:ph type="body" sz="half" idx="1"/>
          </p:nvPr>
        </p:nvSpPr>
        <p:spPr>
          <a:xfrm>
            <a:off x="4348161" y="4643437"/>
            <a:ext cx="15673391" cy="6415090"/>
          </a:xfrm>
          <a:prstGeom prst="rect">
            <a:avLst/>
          </a:prstGeom>
          <a:extLst>
            <a:ext uri="{C572A759-6A51-4108-AA02-DFA0A04FC94B}">
              <ma14:wrappingTextBoxFlag xmlns:ma14="http://schemas.microsoft.com/office/mac/drawingml/2011/main" xmlns="" val="1"/>
            </a:ext>
          </a:extLst>
        </p:spPr>
        <p:txBody>
          <a:bodyPr anchor="ctr">
            <a:normAutofit/>
          </a:bodyPr>
          <a:lstStyle>
            <a:lvl1pPr marL="948266" indent="-770466" algn="l">
              <a:spcBef>
                <a:spcPts val="5200"/>
              </a:spcBef>
              <a:buSzPct val="171000"/>
              <a:buFont typeface="Gill Sans"/>
              <a:buChar char="•"/>
              <a:defRPr sz="5200"/>
            </a:lvl1pPr>
            <a:lvl2pPr marL="2010832" indent="-1540932" algn="l">
              <a:spcBef>
                <a:spcPts val="5200"/>
              </a:spcBef>
              <a:buSzPct val="171000"/>
              <a:buFont typeface="Gill Sans"/>
              <a:buChar char="•"/>
              <a:defRPr sz="5200"/>
            </a:lvl2pPr>
            <a:lvl3pPr marL="2302932" indent="-1540932" algn="l">
              <a:spcBef>
                <a:spcPts val="5200"/>
              </a:spcBef>
              <a:buSzPct val="171000"/>
              <a:buFont typeface="Gill Sans"/>
              <a:buChar char="•"/>
              <a:defRPr sz="5200"/>
            </a:lvl3pPr>
            <a:lvl4pPr marL="2607732" indent="-1540932" algn="l">
              <a:spcBef>
                <a:spcPts val="5200"/>
              </a:spcBef>
              <a:buSzPct val="171000"/>
              <a:buFont typeface="Gill Sans"/>
              <a:buChar char="•"/>
              <a:defRPr sz="5200"/>
            </a:lvl4pPr>
            <a:lvl5pPr marL="2899832" indent="-1540932" algn="l">
              <a:spcBef>
                <a:spcPts val="5200"/>
              </a:spcBef>
              <a:buSzPct val="171000"/>
              <a:buFont typeface="Gill Sans"/>
              <a:buChar char="•"/>
              <a:defRPr sz="5200"/>
            </a:lvl5pPr>
          </a:lstStyle>
          <a:p>
            <a:r>
              <a:t>Body Level One</a:t>
            </a:r>
          </a:p>
          <a:p>
            <a:pPr lvl="1"/>
            <a:r>
              <a:t>Body Level Two</a:t>
            </a:r>
          </a:p>
          <a:p>
            <a:pPr lvl="2"/>
            <a:r>
              <a:t>Body Level Three</a:t>
            </a:r>
          </a:p>
          <a:p>
            <a:pPr lvl="3"/>
            <a:r>
              <a:t>Body Level Four</a:t>
            </a:r>
          </a:p>
          <a:p>
            <a:pPr lvl="4"/>
            <a:r>
              <a:t>Body Level Five</a:t>
            </a:r>
          </a:p>
        </p:txBody>
      </p:sp>
      <p:sp>
        <p:nvSpPr>
          <p:cNvPr id="20" name="Shape 20"/>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7" name="Shape 27"/>
          <p:cNvSpPr>
            <a:spLocks noGrp="1"/>
          </p:cNvSpPr>
          <p:nvPr>
            <p:ph type="title"/>
          </p:nvPr>
        </p:nvSpPr>
        <p:spPr>
          <a:xfrm>
            <a:off x="4348161" y="4843462"/>
            <a:ext cx="15673391" cy="4014790"/>
          </a:xfrm>
          <a:prstGeom prst="rect">
            <a:avLst/>
          </a:prstGeom>
        </p:spPr>
        <p:txBody>
          <a:bodyPr/>
          <a:lstStyle/>
          <a:p>
            <a:r>
              <a:t>Title Text</a:t>
            </a:r>
          </a:p>
        </p:txBody>
      </p:sp>
      <p:sp>
        <p:nvSpPr>
          <p:cNvPr id="28" name="Shape 28"/>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5" name="Shape 35"/>
          <p:cNvSpPr>
            <a:spLocks noGrp="1"/>
          </p:cNvSpPr>
          <p:nvPr>
            <p:ph type="body" sz="half" idx="1"/>
          </p:nvPr>
        </p:nvSpPr>
        <p:spPr>
          <a:xfrm>
            <a:off x="4348161" y="3043236"/>
            <a:ext cx="15673391" cy="7615240"/>
          </a:xfrm>
          <a:prstGeom prst="rect">
            <a:avLst/>
          </a:prstGeom>
          <a:extLst>
            <a:ext uri="{C572A759-6A51-4108-AA02-DFA0A04FC94B}">
              <ma14:wrappingTextBoxFlag xmlns:ma14="http://schemas.microsoft.com/office/mac/drawingml/2011/main" xmlns="" val="1"/>
            </a:ext>
          </a:extLst>
        </p:spPr>
        <p:txBody>
          <a:bodyPr anchor="ctr">
            <a:normAutofit/>
          </a:bodyPr>
          <a:lstStyle>
            <a:lvl1pPr marL="948266" indent="-770466" algn="l">
              <a:spcBef>
                <a:spcPts val="7300"/>
              </a:spcBef>
              <a:buSzPct val="171000"/>
              <a:buFont typeface="Gill Sans"/>
              <a:buChar char="•"/>
              <a:defRPr sz="5200"/>
            </a:lvl1pPr>
            <a:lvl2pPr marL="2010832" indent="-1540932" algn="l">
              <a:spcBef>
                <a:spcPts val="7300"/>
              </a:spcBef>
              <a:buSzPct val="171000"/>
              <a:buFont typeface="Gill Sans"/>
              <a:buChar char="•"/>
              <a:defRPr sz="5200"/>
            </a:lvl2pPr>
            <a:lvl3pPr marL="2302932" indent="-1540932" algn="l">
              <a:spcBef>
                <a:spcPts val="7300"/>
              </a:spcBef>
              <a:buSzPct val="171000"/>
              <a:buFont typeface="Gill Sans"/>
              <a:buChar char="•"/>
              <a:defRPr sz="5200"/>
            </a:lvl3pPr>
            <a:lvl4pPr marL="2607732" indent="-1540932" algn="l">
              <a:spcBef>
                <a:spcPts val="7300"/>
              </a:spcBef>
              <a:buSzPct val="171000"/>
              <a:buFont typeface="Gill Sans"/>
              <a:buChar char="•"/>
              <a:defRPr sz="5200"/>
            </a:lvl4pPr>
            <a:lvl5pPr marL="2899832" indent="-1540932" algn="l">
              <a:spcBef>
                <a:spcPts val="7300"/>
              </a:spcBef>
              <a:buSzPct val="171000"/>
              <a:buFont typeface="Gill Sans"/>
              <a:buChar char="•"/>
              <a:defRPr sz="5200"/>
            </a:lvl5pPr>
          </a:lstStyle>
          <a:p>
            <a:r>
              <a:t>Body Level One</a:t>
            </a:r>
          </a:p>
          <a:p>
            <a:pPr lvl="1"/>
            <a:r>
              <a:t>Body Level Two</a:t>
            </a:r>
          </a:p>
          <a:p>
            <a:pPr lvl="2"/>
            <a:r>
              <a:t>Body Level Three</a:t>
            </a:r>
          </a:p>
          <a:p>
            <a:pPr lvl="3"/>
            <a:r>
              <a:t>Body Level Four</a:t>
            </a:r>
          </a:p>
          <a:p>
            <a:pPr lvl="4"/>
            <a:r>
              <a:t>Body Level Five</a:t>
            </a:r>
          </a:p>
        </p:txBody>
      </p:sp>
      <p:sp>
        <p:nvSpPr>
          <p:cNvPr id="36" name="Shape 36"/>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3" name="Shape 43"/>
          <p:cNvSpPr>
            <a:spLocks noGrp="1"/>
          </p:cNvSpPr>
          <p:nvPr>
            <p:ph type="title"/>
          </p:nvPr>
        </p:nvSpPr>
        <p:spPr>
          <a:xfrm>
            <a:off x="4348161" y="9486900"/>
            <a:ext cx="15673391" cy="1785940"/>
          </a:xfrm>
          <a:prstGeom prst="rect">
            <a:avLst/>
          </a:prstGeom>
        </p:spPr>
        <p:txBody>
          <a:bodyPr/>
          <a:lstStyle/>
          <a:p>
            <a:r>
              <a:t>Title Text</a:t>
            </a:r>
          </a:p>
        </p:txBody>
      </p:sp>
      <p:sp>
        <p:nvSpPr>
          <p:cNvPr id="44" name="Shape 44"/>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51" name="Shape 51"/>
          <p:cNvSpPr>
            <a:spLocks noGrp="1"/>
          </p:cNvSpPr>
          <p:nvPr>
            <p:ph type="title"/>
          </p:nvPr>
        </p:nvSpPr>
        <p:spPr>
          <a:xfrm>
            <a:off x="4348161" y="9486900"/>
            <a:ext cx="15673391" cy="1785940"/>
          </a:xfrm>
          <a:prstGeom prst="rect">
            <a:avLst/>
          </a:prstGeom>
        </p:spPr>
        <p:txBody>
          <a:bodyPr/>
          <a:lstStyle/>
          <a:p>
            <a:r>
              <a:t>Title Text</a:t>
            </a:r>
          </a:p>
        </p:txBody>
      </p:sp>
      <p:sp>
        <p:nvSpPr>
          <p:cNvPr id="52" name="Shape 52"/>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59" name="Shape 59"/>
          <p:cNvSpPr>
            <a:spLocks noGrp="1"/>
          </p:cNvSpPr>
          <p:nvPr>
            <p:ph type="title"/>
          </p:nvPr>
        </p:nvSpPr>
        <p:spPr>
          <a:xfrm>
            <a:off x="4348161" y="3328986"/>
            <a:ext cx="9415465" cy="3471866"/>
          </a:xfrm>
          <a:prstGeom prst="rect">
            <a:avLst/>
          </a:prstGeom>
        </p:spPr>
        <p:txBody>
          <a:bodyPr anchor="b"/>
          <a:lstStyle>
            <a:lvl1pPr>
              <a:defRPr sz="9400"/>
            </a:lvl1pPr>
          </a:lstStyle>
          <a:p>
            <a:r>
              <a:t>Title Text</a:t>
            </a:r>
          </a:p>
        </p:txBody>
      </p:sp>
      <p:sp>
        <p:nvSpPr>
          <p:cNvPr id="60" name="Shape 60"/>
          <p:cNvSpPr>
            <a:spLocks noGrp="1"/>
          </p:cNvSpPr>
          <p:nvPr>
            <p:ph type="body" sz="quarter" idx="1"/>
          </p:nvPr>
        </p:nvSpPr>
        <p:spPr>
          <a:xfrm>
            <a:off x="4348161" y="6886575"/>
            <a:ext cx="9415465" cy="3471865"/>
          </a:xfrm>
          <a:prstGeom prst="rect">
            <a:avLst/>
          </a:prstGeom>
          <a:extLst>
            <a:ext uri="{C572A759-6A51-4108-AA02-DFA0A04FC94B}">
              <ma14:wrappingTextBoxFlag xmlns:ma14="http://schemas.microsoft.com/office/mac/drawingml/2011/main" xmlns="" val="1"/>
            </a:ext>
          </a:extLst>
        </p:spPr>
        <p:txBody>
          <a:bodyPr>
            <a:normAutofit/>
          </a:bodyPr>
          <a:lstStyle>
            <a:lvl1pPr>
              <a:defRPr sz="4400"/>
            </a:lvl1pPr>
            <a:lvl2pPr>
              <a:defRPr sz="4400"/>
            </a:lvl2pPr>
            <a:lvl3pPr>
              <a:defRPr sz="4400"/>
            </a:lvl3pPr>
            <a:lvl4pPr>
              <a:defRPr sz="4400"/>
            </a:lvl4pPr>
            <a:lvl5pPr>
              <a:defRPr sz="4400"/>
            </a:lvl5pPr>
          </a:lstStyle>
          <a:p>
            <a:r>
              <a:t>Body Level One</a:t>
            </a:r>
          </a:p>
          <a:p>
            <a:pPr lvl="1"/>
            <a:r>
              <a:t>Body Level Two</a:t>
            </a:r>
          </a:p>
          <a:p>
            <a:pPr lvl="2"/>
            <a:r>
              <a:t>Body Level Three</a:t>
            </a:r>
          </a:p>
          <a:p>
            <a:pPr lvl="3"/>
            <a:r>
              <a:t>Body Level Four</a:t>
            </a:r>
          </a:p>
          <a:p>
            <a:pPr lvl="4"/>
            <a:r>
              <a:t>Body Level Five</a:t>
            </a:r>
          </a:p>
        </p:txBody>
      </p:sp>
      <p:sp>
        <p:nvSpPr>
          <p:cNvPr id="61" name="Shape 61"/>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68" name="Shape 68"/>
          <p:cNvSpPr>
            <a:spLocks noGrp="1"/>
          </p:cNvSpPr>
          <p:nvPr>
            <p:ph type="title"/>
          </p:nvPr>
        </p:nvSpPr>
        <p:spPr>
          <a:xfrm>
            <a:off x="4348161" y="3328986"/>
            <a:ext cx="9415465" cy="3471866"/>
          </a:xfrm>
          <a:prstGeom prst="rect">
            <a:avLst/>
          </a:prstGeom>
        </p:spPr>
        <p:txBody>
          <a:bodyPr anchor="b"/>
          <a:lstStyle>
            <a:lvl1pPr>
              <a:defRPr sz="9400"/>
            </a:lvl1pPr>
          </a:lstStyle>
          <a:p>
            <a:r>
              <a:t>Title Text</a:t>
            </a:r>
          </a:p>
        </p:txBody>
      </p:sp>
      <p:sp>
        <p:nvSpPr>
          <p:cNvPr id="69" name="Shape 69"/>
          <p:cNvSpPr>
            <a:spLocks noGrp="1"/>
          </p:cNvSpPr>
          <p:nvPr>
            <p:ph type="body" sz="quarter" idx="1"/>
          </p:nvPr>
        </p:nvSpPr>
        <p:spPr>
          <a:xfrm>
            <a:off x="4348161" y="6886575"/>
            <a:ext cx="9415465" cy="3471865"/>
          </a:xfrm>
          <a:prstGeom prst="rect">
            <a:avLst/>
          </a:prstGeom>
          <a:extLst>
            <a:ext uri="{C572A759-6A51-4108-AA02-DFA0A04FC94B}">
              <ma14:wrappingTextBoxFlag xmlns:ma14="http://schemas.microsoft.com/office/mac/drawingml/2011/main" xmlns="" val="1"/>
            </a:ext>
          </a:extLst>
        </p:spPr>
        <p:txBody>
          <a:bodyPr>
            <a:normAutofit/>
          </a:bodyPr>
          <a:lstStyle>
            <a:lvl1pPr>
              <a:defRPr sz="4400"/>
            </a:lvl1pPr>
            <a:lvl2pPr>
              <a:defRPr sz="4400"/>
            </a:lvl2pPr>
            <a:lvl3pPr>
              <a:defRPr sz="4400"/>
            </a:lvl3pPr>
            <a:lvl4pPr>
              <a:defRPr sz="4400"/>
            </a:lvl4pPr>
            <a:lvl5pPr>
              <a:defRPr sz="4400"/>
            </a:lvl5pPr>
          </a:lstStyle>
          <a:p>
            <a:r>
              <a:t>Body Level One</a:t>
            </a:r>
          </a:p>
          <a:p>
            <a:pPr lvl="1"/>
            <a:r>
              <a:t>Body Level Two</a:t>
            </a:r>
          </a:p>
          <a:p>
            <a:pPr lvl="2"/>
            <a:r>
              <a:t>Body Level Three</a:t>
            </a:r>
          </a:p>
          <a:p>
            <a:pPr lvl="3"/>
            <a:r>
              <a:t>Body Level Four</a:t>
            </a:r>
          </a:p>
          <a:p>
            <a:pPr lvl="4"/>
            <a:r>
              <a:t>Body Level Five</a:t>
            </a:r>
          </a:p>
        </p:txBody>
      </p:sp>
      <p:sp>
        <p:nvSpPr>
          <p:cNvPr id="70" name="Shape 70"/>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77" name="Shape 77"/>
          <p:cNvSpPr>
            <a:spLocks noGrp="1"/>
          </p:cNvSpPr>
          <p:nvPr>
            <p:ph type="title"/>
          </p:nvPr>
        </p:nvSpPr>
        <p:spPr>
          <a:prstGeom prst="rect">
            <a:avLst/>
          </a:prstGeom>
        </p:spPr>
        <p:txBody>
          <a:bodyPr/>
          <a:lstStyle/>
          <a:p>
            <a:r>
              <a:t>Title Text</a:t>
            </a:r>
          </a:p>
        </p:txBody>
      </p:sp>
      <p:sp>
        <p:nvSpPr>
          <p:cNvPr id="78" name="Shape 78"/>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919661" y="1985961"/>
            <a:ext cx="14558965" cy="2586039"/>
          </a:xfrm>
          <a:prstGeom prst="rect">
            <a:avLst/>
          </a:prstGeom>
          <a:ln w="12700">
            <a:miter lim="400000"/>
          </a:ln>
          <a:extLst>
            <a:ext uri="{C572A759-6A51-4108-AA02-DFA0A04FC94B}">
              <ma14:wrappingTextBoxFlag xmlns:ma14="http://schemas.microsoft.com/office/mac/drawingml/2011/main" xmlns="" val="1"/>
            </a:ext>
          </a:extLst>
        </p:spPr>
        <p:txBody>
          <a:bodyPr lIns="42862" tIns="42862" rIns="42862" bIns="42862" anchor="ctr">
            <a:normAutofit/>
          </a:bodyPr>
          <a:lstStyle/>
          <a:p>
            <a:r>
              <a:t>Title Text</a:t>
            </a:r>
          </a:p>
        </p:txBody>
      </p:sp>
      <p:sp>
        <p:nvSpPr>
          <p:cNvPr id="3" name="Shape 3"/>
          <p:cNvSpPr>
            <a:spLocks noGrp="1"/>
          </p:cNvSpPr>
          <p:nvPr>
            <p:ph type="body" idx="1"/>
          </p:nvPr>
        </p:nvSpPr>
        <p:spPr>
          <a:xfrm>
            <a:off x="13255625" y="4876800"/>
            <a:ext cx="7162800" cy="8839201"/>
          </a:xfrm>
          <a:prstGeom prst="rect">
            <a:avLst/>
          </a:prstGeom>
          <a:ln w="12700">
            <a:miter lim="400000"/>
          </a:ln>
        </p:spPr>
        <p:txBody>
          <a:bodyPr lIns="42862" tIns="42862" rIns="42862" bIns="42862"/>
          <a:lstStyle/>
          <a:p>
            <a:endParaRPr/>
          </a:p>
        </p:txBody>
      </p:sp>
      <p:sp>
        <p:nvSpPr>
          <p:cNvPr id="4" name="Shape 4"/>
          <p:cNvSpPr>
            <a:spLocks noGrp="1"/>
          </p:cNvSpPr>
          <p:nvPr>
            <p:ph type="sldNum" sz="quarter" idx="2"/>
          </p:nvPr>
        </p:nvSpPr>
        <p:spPr>
          <a:xfrm>
            <a:off x="15835635" y="11076942"/>
            <a:ext cx="318768" cy="344168"/>
          </a:xfrm>
          <a:prstGeom prst="rect">
            <a:avLst/>
          </a:prstGeom>
          <a:ln w="12700">
            <a:miter lim="400000"/>
          </a:ln>
        </p:spPr>
        <p:txBody>
          <a:bodyPr wrap="none" lIns="51433" tIns="51433" rIns="51433" bIns="51433" anchor="ctr">
            <a:spAutoFit/>
          </a:bodyPr>
          <a:lstStyle>
            <a:lvl1pPr algn="r">
              <a:defRPr sz="1600">
                <a:solidFill>
                  <a:srgbClr val="FFFFFF"/>
                </a:solidFill>
                <a:latin typeface="Gill Sans"/>
                <a:ea typeface="Gill Sans"/>
                <a:cs typeface="Gill Sans"/>
                <a:sym typeface="Gill Sans"/>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spd="med"/>
  <p:txStyles>
    <p:titleStyle>
      <a:lvl1pPr marL="0" marR="0" indent="0" algn="ctr" defTabSz="1371600" rtl="0" latinLnBrk="0">
        <a:lnSpc>
          <a:spcPct val="100000"/>
        </a:lnSpc>
        <a:spcBef>
          <a:spcPts val="0"/>
        </a:spcBef>
        <a:spcAft>
          <a:spcPts val="0"/>
        </a:spcAft>
        <a:buClrTx/>
        <a:buSzTx/>
        <a:buFontTx/>
        <a:buNone/>
        <a:tabLst/>
        <a:defRPr sz="11200" b="0" i="0" u="none" strike="noStrike" cap="none" spc="0" baseline="0">
          <a:ln>
            <a:noFill/>
          </a:ln>
          <a:solidFill>
            <a:srgbClr val="FFFFFF"/>
          </a:solidFill>
          <a:uFillTx/>
          <a:latin typeface="Gill Sans"/>
          <a:ea typeface="Gill Sans"/>
          <a:cs typeface="Gill Sans"/>
          <a:sym typeface="Gill Sans"/>
        </a:defRPr>
      </a:lvl1pPr>
      <a:lvl2pPr marL="0" marR="0" indent="0" algn="ctr" defTabSz="1371600" rtl="0" latinLnBrk="0">
        <a:lnSpc>
          <a:spcPct val="100000"/>
        </a:lnSpc>
        <a:spcBef>
          <a:spcPts val="0"/>
        </a:spcBef>
        <a:spcAft>
          <a:spcPts val="0"/>
        </a:spcAft>
        <a:buClrTx/>
        <a:buSzTx/>
        <a:buFontTx/>
        <a:buNone/>
        <a:tabLst/>
        <a:defRPr sz="11200" b="0" i="0" u="none" strike="noStrike" cap="none" spc="0" baseline="0">
          <a:ln>
            <a:noFill/>
          </a:ln>
          <a:solidFill>
            <a:srgbClr val="FFFFFF"/>
          </a:solidFill>
          <a:uFillTx/>
          <a:latin typeface="Gill Sans"/>
          <a:ea typeface="Gill Sans"/>
          <a:cs typeface="Gill Sans"/>
          <a:sym typeface="Gill Sans"/>
        </a:defRPr>
      </a:lvl2pPr>
      <a:lvl3pPr marL="0" marR="0" indent="0" algn="ctr" defTabSz="1371600" rtl="0" latinLnBrk="0">
        <a:lnSpc>
          <a:spcPct val="100000"/>
        </a:lnSpc>
        <a:spcBef>
          <a:spcPts val="0"/>
        </a:spcBef>
        <a:spcAft>
          <a:spcPts val="0"/>
        </a:spcAft>
        <a:buClrTx/>
        <a:buSzTx/>
        <a:buFontTx/>
        <a:buNone/>
        <a:tabLst/>
        <a:defRPr sz="11200" b="0" i="0" u="none" strike="noStrike" cap="none" spc="0" baseline="0">
          <a:ln>
            <a:noFill/>
          </a:ln>
          <a:solidFill>
            <a:srgbClr val="FFFFFF"/>
          </a:solidFill>
          <a:uFillTx/>
          <a:latin typeface="Gill Sans"/>
          <a:ea typeface="Gill Sans"/>
          <a:cs typeface="Gill Sans"/>
          <a:sym typeface="Gill Sans"/>
        </a:defRPr>
      </a:lvl3pPr>
      <a:lvl4pPr marL="0" marR="0" indent="0" algn="ctr" defTabSz="1371600" rtl="0" latinLnBrk="0">
        <a:lnSpc>
          <a:spcPct val="100000"/>
        </a:lnSpc>
        <a:spcBef>
          <a:spcPts val="0"/>
        </a:spcBef>
        <a:spcAft>
          <a:spcPts val="0"/>
        </a:spcAft>
        <a:buClrTx/>
        <a:buSzTx/>
        <a:buFontTx/>
        <a:buNone/>
        <a:tabLst/>
        <a:defRPr sz="11200" b="0" i="0" u="none" strike="noStrike" cap="none" spc="0" baseline="0">
          <a:ln>
            <a:noFill/>
          </a:ln>
          <a:solidFill>
            <a:srgbClr val="FFFFFF"/>
          </a:solidFill>
          <a:uFillTx/>
          <a:latin typeface="Gill Sans"/>
          <a:ea typeface="Gill Sans"/>
          <a:cs typeface="Gill Sans"/>
          <a:sym typeface="Gill Sans"/>
        </a:defRPr>
      </a:lvl4pPr>
      <a:lvl5pPr marL="0" marR="0" indent="0" algn="ctr" defTabSz="1371600" rtl="0" latinLnBrk="0">
        <a:lnSpc>
          <a:spcPct val="100000"/>
        </a:lnSpc>
        <a:spcBef>
          <a:spcPts val="0"/>
        </a:spcBef>
        <a:spcAft>
          <a:spcPts val="0"/>
        </a:spcAft>
        <a:buClrTx/>
        <a:buSzTx/>
        <a:buFontTx/>
        <a:buNone/>
        <a:tabLst/>
        <a:defRPr sz="11200" b="0" i="0" u="none" strike="noStrike" cap="none" spc="0" baseline="0">
          <a:ln>
            <a:noFill/>
          </a:ln>
          <a:solidFill>
            <a:srgbClr val="FFFFFF"/>
          </a:solidFill>
          <a:uFillTx/>
          <a:latin typeface="Gill Sans"/>
          <a:ea typeface="Gill Sans"/>
          <a:cs typeface="Gill Sans"/>
          <a:sym typeface="Gill Sans"/>
        </a:defRPr>
      </a:lvl5pPr>
      <a:lvl6pPr marL="0" marR="0" indent="0" algn="ctr" defTabSz="1371600" rtl="0" latinLnBrk="0">
        <a:lnSpc>
          <a:spcPct val="100000"/>
        </a:lnSpc>
        <a:spcBef>
          <a:spcPts val="0"/>
        </a:spcBef>
        <a:spcAft>
          <a:spcPts val="0"/>
        </a:spcAft>
        <a:buClrTx/>
        <a:buSzTx/>
        <a:buFontTx/>
        <a:buNone/>
        <a:tabLst/>
        <a:defRPr sz="11200" b="0" i="0" u="none" strike="noStrike" cap="none" spc="0" baseline="0">
          <a:ln>
            <a:noFill/>
          </a:ln>
          <a:solidFill>
            <a:srgbClr val="FFFFFF"/>
          </a:solidFill>
          <a:uFillTx/>
          <a:latin typeface="Gill Sans"/>
          <a:ea typeface="Gill Sans"/>
          <a:cs typeface="Gill Sans"/>
          <a:sym typeface="Gill Sans"/>
        </a:defRPr>
      </a:lvl6pPr>
      <a:lvl7pPr marL="0" marR="0" indent="0" algn="ctr" defTabSz="1371600" rtl="0" latinLnBrk="0">
        <a:lnSpc>
          <a:spcPct val="100000"/>
        </a:lnSpc>
        <a:spcBef>
          <a:spcPts val="0"/>
        </a:spcBef>
        <a:spcAft>
          <a:spcPts val="0"/>
        </a:spcAft>
        <a:buClrTx/>
        <a:buSzTx/>
        <a:buFontTx/>
        <a:buNone/>
        <a:tabLst/>
        <a:defRPr sz="11200" b="0" i="0" u="none" strike="noStrike" cap="none" spc="0" baseline="0">
          <a:ln>
            <a:noFill/>
          </a:ln>
          <a:solidFill>
            <a:srgbClr val="FFFFFF"/>
          </a:solidFill>
          <a:uFillTx/>
          <a:latin typeface="Gill Sans"/>
          <a:ea typeface="Gill Sans"/>
          <a:cs typeface="Gill Sans"/>
          <a:sym typeface="Gill Sans"/>
        </a:defRPr>
      </a:lvl7pPr>
      <a:lvl8pPr marL="0" marR="0" indent="0" algn="ctr" defTabSz="1371600" rtl="0" latinLnBrk="0">
        <a:lnSpc>
          <a:spcPct val="100000"/>
        </a:lnSpc>
        <a:spcBef>
          <a:spcPts val="0"/>
        </a:spcBef>
        <a:spcAft>
          <a:spcPts val="0"/>
        </a:spcAft>
        <a:buClrTx/>
        <a:buSzTx/>
        <a:buFontTx/>
        <a:buNone/>
        <a:tabLst/>
        <a:defRPr sz="11200" b="0" i="0" u="none" strike="noStrike" cap="none" spc="0" baseline="0">
          <a:ln>
            <a:noFill/>
          </a:ln>
          <a:solidFill>
            <a:srgbClr val="FFFFFF"/>
          </a:solidFill>
          <a:uFillTx/>
          <a:latin typeface="Gill Sans"/>
          <a:ea typeface="Gill Sans"/>
          <a:cs typeface="Gill Sans"/>
          <a:sym typeface="Gill Sans"/>
        </a:defRPr>
      </a:lvl8pPr>
      <a:lvl9pPr marL="0" marR="0" indent="0" algn="ctr" defTabSz="1371600" rtl="0" latinLnBrk="0">
        <a:lnSpc>
          <a:spcPct val="100000"/>
        </a:lnSpc>
        <a:spcBef>
          <a:spcPts val="0"/>
        </a:spcBef>
        <a:spcAft>
          <a:spcPts val="0"/>
        </a:spcAft>
        <a:buClrTx/>
        <a:buSzTx/>
        <a:buFontTx/>
        <a:buNone/>
        <a:tabLst/>
        <a:defRPr sz="11200" b="0" i="0" u="none" strike="noStrike" cap="none" spc="0" baseline="0">
          <a:ln>
            <a:noFill/>
          </a:ln>
          <a:solidFill>
            <a:srgbClr val="FFFFFF"/>
          </a:solidFill>
          <a:uFillTx/>
          <a:latin typeface="Gill Sans"/>
          <a:ea typeface="Gill Sans"/>
          <a:cs typeface="Gill Sans"/>
          <a:sym typeface="Gill Sans"/>
        </a:defRPr>
      </a:lvl9pPr>
    </p:titleStyle>
    <p:bodyStyle>
      <a:lvl1pPr marL="0" marR="0" indent="0" algn="ctr" defTabSz="1371600" rtl="0" latinLnBrk="0">
        <a:lnSpc>
          <a:spcPct val="100000"/>
        </a:lnSpc>
        <a:spcBef>
          <a:spcPts val="0"/>
        </a:spcBef>
        <a:spcAft>
          <a:spcPts val="0"/>
        </a:spcAft>
        <a:buClrTx/>
        <a:buSzTx/>
        <a:buFontTx/>
        <a:buNone/>
        <a:tabLst/>
        <a:defRPr sz="4600" b="0" i="0" u="none" strike="noStrike" cap="none" spc="0" baseline="0">
          <a:ln>
            <a:noFill/>
          </a:ln>
          <a:solidFill>
            <a:srgbClr val="FFFFFF"/>
          </a:solidFill>
          <a:uFillTx/>
          <a:latin typeface="Gill Sans"/>
          <a:ea typeface="Gill Sans"/>
          <a:cs typeface="Gill Sans"/>
          <a:sym typeface="Gill Sans"/>
        </a:defRPr>
      </a:lvl1pPr>
      <a:lvl2pPr marL="0" marR="0" indent="0" algn="ctr" defTabSz="1371600" rtl="0" latinLnBrk="0">
        <a:lnSpc>
          <a:spcPct val="100000"/>
        </a:lnSpc>
        <a:spcBef>
          <a:spcPts val="0"/>
        </a:spcBef>
        <a:spcAft>
          <a:spcPts val="0"/>
        </a:spcAft>
        <a:buClrTx/>
        <a:buSzTx/>
        <a:buFontTx/>
        <a:buNone/>
        <a:tabLst/>
        <a:defRPr sz="4600" b="0" i="0" u="none" strike="noStrike" cap="none" spc="0" baseline="0">
          <a:ln>
            <a:noFill/>
          </a:ln>
          <a:solidFill>
            <a:srgbClr val="FFFFFF"/>
          </a:solidFill>
          <a:uFillTx/>
          <a:latin typeface="Gill Sans"/>
          <a:ea typeface="Gill Sans"/>
          <a:cs typeface="Gill Sans"/>
          <a:sym typeface="Gill Sans"/>
        </a:defRPr>
      </a:lvl2pPr>
      <a:lvl3pPr marL="0" marR="0" indent="0" algn="ctr" defTabSz="1371600" rtl="0" latinLnBrk="0">
        <a:lnSpc>
          <a:spcPct val="100000"/>
        </a:lnSpc>
        <a:spcBef>
          <a:spcPts val="0"/>
        </a:spcBef>
        <a:spcAft>
          <a:spcPts val="0"/>
        </a:spcAft>
        <a:buClrTx/>
        <a:buSzTx/>
        <a:buFontTx/>
        <a:buNone/>
        <a:tabLst/>
        <a:defRPr sz="4600" b="0" i="0" u="none" strike="noStrike" cap="none" spc="0" baseline="0">
          <a:ln>
            <a:noFill/>
          </a:ln>
          <a:solidFill>
            <a:srgbClr val="FFFFFF"/>
          </a:solidFill>
          <a:uFillTx/>
          <a:latin typeface="Gill Sans"/>
          <a:ea typeface="Gill Sans"/>
          <a:cs typeface="Gill Sans"/>
          <a:sym typeface="Gill Sans"/>
        </a:defRPr>
      </a:lvl3pPr>
      <a:lvl4pPr marL="0" marR="0" indent="0" algn="ctr" defTabSz="1371600" rtl="0" latinLnBrk="0">
        <a:lnSpc>
          <a:spcPct val="100000"/>
        </a:lnSpc>
        <a:spcBef>
          <a:spcPts val="0"/>
        </a:spcBef>
        <a:spcAft>
          <a:spcPts val="0"/>
        </a:spcAft>
        <a:buClrTx/>
        <a:buSzTx/>
        <a:buFontTx/>
        <a:buNone/>
        <a:tabLst/>
        <a:defRPr sz="4600" b="0" i="0" u="none" strike="noStrike" cap="none" spc="0" baseline="0">
          <a:ln>
            <a:noFill/>
          </a:ln>
          <a:solidFill>
            <a:srgbClr val="FFFFFF"/>
          </a:solidFill>
          <a:uFillTx/>
          <a:latin typeface="Gill Sans"/>
          <a:ea typeface="Gill Sans"/>
          <a:cs typeface="Gill Sans"/>
          <a:sym typeface="Gill Sans"/>
        </a:defRPr>
      </a:lvl4pPr>
      <a:lvl5pPr marL="0" marR="0" indent="0" algn="ctr" defTabSz="1371600" rtl="0" latinLnBrk="0">
        <a:lnSpc>
          <a:spcPct val="100000"/>
        </a:lnSpc>
        <a:spcBef>
          <a:spcPts val="0"/>
        </a:spcBef>
        <a:spcAft>
          <a:spcPts val="0"/>
        </a:spcAft>
        <a:buClrTx/>
        <a:buSzTx/>
        <a:buFontTx/>
        <a:buNone/>
        <a:tabLst/>
        <a:defRPr sz="4600" b="0" i="0" u="none" strike="noStrike" cap="none" spc="0" baseline="0">
          <a:ln>
            <a:noFill/>
          </a:ln>
          <a:solidFill>
            <a:srgbClr val="FFFFFF"/>
          </a:solidFill>
          <a:uFillTx/>
          <a:latin typeface="Gill Sans"/>
          <a:ea typeface="Gill Sans"/>
          <a:cs typeface="Gill Sans"/>
          <a:sym typeface="Gill Sans"/>
        </a:defRPr>
      </a:lvl5pPr>
      <a:lvl6pPr marL="0" marR="0" indent="0" algn="ctr" defTabSz="1371600" rtl="0" latinLnBrk="0">
        <a:lnSpc>
          <a:spcPct val="100000"/>
        </a:lnSpc>
        <a:spcBef>
          <a:spcPts val="0"/>
        </a:spcBef>
        <a:spcAft>
          <a:spcPts val="0"/>
        </a:spcAft>
        <a:buClrTx/>
        <a:buSzTx/>
        <a:buFontTx/>
        <a:buNone/>
        <a:tabLst/>
        <a:defRPr sz="4600" b="0" i="0" u="none" strike="noStrike" cap="none" spc="0" baseline="0">
          <a:ln>
            <a:noFill/>
          </a:ln>
          <a:solidFill>
            <a:srgbClr val="FFFFFF"/>
          </a:solidFill>
          <a:uFillTx/>
          <a:latin typeface="Gill Sans"/>
          <a:ea typeface="Gill Sans"/>
          <a:cs typeface="Gill Sans"/>
          <a:sym typeface="Gill Sans"/>
        </a:defRPr>
      </a:lvl6pPr>
      <a:lvl7pPr marL="0" marR="0" indent="0" algn="ctr" defTabSz="1371600" rtl="0" latinLnBrk="0">
        <a:lnSpc>
          <a:spcPct val="100000"/>
        </a:lnSpc>
        <a:spcBef>
          <a:spcPts val="0"/>
        </a:spcBef>
        <a:spcAft>
          <a:spcPts val="0"/>
        </a:spcAft>
        <a:buClrTx/>
        <a:buSzTx/>
        <a:buFontTx/>
        <a:buNone/>
        <a:tabLst/>
        <a:defRPr sz="4600" b="0" i="0" u="none" strike="noStrike" cap="none" spc="0" baseline="0">
          <a:ln>
            <a:noFill/>
          </a:ln>
          <a:solidFill>
            <a:srgbClr val="FFFFFF"/>
          </a:solidFill>
          <a:uFillTx/>
          <a:latin typeface="Gill Sans"/>
          <a:ea typeface="Gill Sans"/>
          <a:cs typeface="Gill Sans"/>
          <a:sym typeface="Gill Sans"/>
        </a:defRPr>
      </a:lvl7pPr>
      <a:lvl8pPr marL="0" marR="0" indent="0" algn="ctr" defTabSz="1371600" rtl="0" latinLnBrk="0">
        <a:lnSpc>
          <a:spcPct val="100000"/>
        </a:lnSpc>
        <a:spcBef>
          <a:spcPts val="0"/>
        </a:spcBef>
        <a:spcAft>
          <a:spcPts val="0"/>
        </a:spcAft>
        <a:buClrTx/>
        <a:buSzTx/>
        <a:buFontTx/>
        <a:buNone/>
        <a:tabLst/>
        <a:defRPr sz="4600" b="0" i="0" u="none" strike="noStrike" cap="none" spc="0" baseline="0">
          <a:ln>
            <a:noFill/>
          </a:ln>
          <a:solidFill>
            <a:srgbClr val="FFFFFF"/>
          </a:solidFill>
          <a:uFillTx/>
          <a:latin typeface="Gill Sans"/>
          <a:ea typeface="Gill Sans"/>
          <a:cs typeface="Gill Sans"/>
          <a:sym typeface="Gill Sans"/>
        </a:defRPr>
      </a:lvl8pPr>
      <a:lvl9pPr marL="0" marR="0" indent="0" algn="ctr" defTabSz="1371600" rtl="0" latinLnBrk="0">
        <a:lnSpc>
          <a:spcPct val="100000"/>
        </a:lnSpc>
        <a:spcBef>
          <a:spcPts val="0"/>
        </a:spcBef>
        <a:spcAft>
          <a:spcPts val="0"/>
        </a:spcAft>
        <a:buClrTx/>
        <a:buSzTx/>
        <a:buFontTx/>
        <a:buNone/>
        <a:tabLst/>
        <a:defRPr sz="4600" b="0" i="0" u="none" strike="noStrike" cap="none" spc="0" baseline="0">
          <a:ln>
            <a:noFill/>
          </a:ln>
          <a:solidFill>
            <a:srgbClr val="FFFFFF"/>
          </a:solidFill>
          <a:uFillTx/>
          <a:latin typeface="Gill Sans"/>
          <a:ea typeface="Gill Sans"/>
          <a:cs typeface="Gill Sans"/>
          <a:sym typeface="Gill Sans"/>
        </a:defRPr>
      </a:lvl9pPr>
    </p:bodyStyle>
    <p:otherStyle>
      <a:lvl1pPr marL="0" marR="0" indent="0" algn="r" defTabSz="13716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Gill Sans"/>
        </a:defRPr>
      </a:lvl1pPr>
      <a:lvl2pPr marL="0" marR="0" indent="0" algn="r" defTabSz="13716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Gill Sans"/>
        </a:defRPr>
      </a:lvl2pPr>
      <a:lvl3pPr marL="0" marR="0" indent="0" algn="r" defTabSz="13716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Gill Sans"/>
        </a:defRPr>
      </a:lvl3pPr>
      <a:lvl4pPr marL="0" marR="0" indent="0" algn="r" defTabSz="13716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Gill Sans"/>
        </a:defRPr>
      </a:lvl4pPr>
      <a:lvl5pPr marL="0" marR="0" indent="0" algn="r" defTabSz="13716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Gill Sans"/>
        </a:defRPr>
      </a:lvl5pPr>
      <a:lvl6pPr marL="0" marR="0" indent="0" algn="r" defTabSz="13716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Gill Sans"/>
        </a:defRPr>
      </a:lvl6pPr>
      <a:lvl7pPr marL="0" marR="0" indent="0" algn="r" defTabSz="13716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Gill Sans"/>
        </a:defRPr>
      </a:lvl7pPr>
      <a:lvl8pPr marL="0" marR="0" indent="0" algn="r" defTabSz="13716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Gill Sans"/>
        </a:defRPr>
      </a:lvl8pPr>
      <a:lvl9pPr marL="0" marR="0" indent="0" algn="r" defTabSz="13716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Gill San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1.jpeg"/>
          <p:cNvPicPr>
            <a:picLocks noChangeAspect="1"/>
          </p:cNvPicPr>
          <p:nvPr/>
        </p:nvPicPr>
        <p:blipFill>
          <a:blip r:embed="rId2" cstate="print">
            <a:extLst/>
          </a:blip>
          <a:srcRect l="1775" t="4443" r="1194" b="19999"/>
          <a:stretch>
            <a:fillRect/>
          </a:stretch>
        </p:blipFill>
        <p:spPr>
          <a:xfrm>
            <a:off x="20028696" y="12598925"/>
            <a:ext cx="3368282" cy="685803"/>
          </a:xfrm>
          <a:prstGeom prst="rect">
            <a:avLst/>
          </a:prstGeom>
          <a:ln w="12700">
            <a:miter lim="400000"/>
          </a:ln>
        </p:spPr>
      </p:pic>
      <p:sp>
        <p:nvSpPr>
          <p:cNvPr id="2" name="TextBox 1"/>
          <p:cNvSpPr txBox="1"/>
          <p:nvPr/>
        </p:nvSpPr>
        <p:spPr>
          <a:xfrm>
            <a:off x="3879272" y="5624945"/>
            <a:ext cx="15932727" cy="305852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1433" tIns="51433" rIns="51433" bIns="51433" numCol="1" spcCol="38100" rtlCol="0" anchor="t">
            <a:spAutoFit/>
          </a:bodyPr>
          <a:lstStyle/>
          <a:p>
            <a:pPr marL="0" marR="0" indent="0" algn="ctr" defTabSz="1371600" rtl="0" fontAlgn="auto" latinLnBrk="0" hangingPunct="0">
              <a:lnSpc>
                <a:spcPct val="100000"/>
              </a:lnSpc>
              <a:spcBef>
                <a:spcPts val="0"/>
              </a:spcBef>
              <a:spcAft>
                <a:spcPts val="0"/>
              </a:spcAft>
              <a:buClrTx/>
              <a:buSzTx/>
              <a:buFontTx/>
              <a:buNone/>
              <a:tabLst/>
            </a:pPr>
            <a:r>
              <a:rPr kumimoji="0" lang="en-AU" sz="9600" b="1" i="0" u="none" strike="noStrike" cap="none" spc="0" normalizeH="0" baseline="0" dirty="0" smtClean="0">
                <a:ln>
                  <a:noFill/>
                </a:ln>
                <a:solidFill>
                  <a:srgbClr val="FFFFFF"/>
                </a:solidFill>
                <a:effectLst/>
                <a:uFillTx/>
                <a:latin typeface="Verdana" panose="020B0604030504040204" pitchFamily="34" charset="0"/>
                <a:ea typeface="Verdana" panose="020B0604030504040204" pitchFamily="34" charset="0"/>
                <a:sym typeface="Helvetica Neue"/>
              </a:rPr>
              <a:t>The </a:t>
            </a:r>
            <a:r>
              <a:rPr kumimoji="0" lang="en-AU" sz="9600" b="1" i="0" u="none" strike="noStrike" cap="none" spc="0" normalizeH="0" baseline="0" smtClean="0">
                <a:ln>
                  <a:noFill/>
                </a:ln>
                <a:solidFill>
                  <a:srgbClr val="FFFFFF"/>
                </a:solidFill>
                <a:effectLst/>
                <a:uFillTx/>
                <a:latin typeface="Verdana" panose="020B0604030504040204" pitchFamily="34" charset="0"/>
                <a:ea typeface="Verdana" panose="020B0604030504040204" pitchFamily="34" charset="0"/>
                <a:sym typeface="Helvetica Neue"/>
              </a:rPr>
              <a:t>Holy </a:t>
            </a:r>
            <a:r>
              <a:rPr kumimoji="0" lang="en-AU" sz="9600" b="1" i="0" u="none" strike="noStrike" cap="none" spc="0" normalizeH="0" baseline="0" smtClean="0">
                <a:ln>
                  <a:noFill/>
                </a:ln>
                <a:solidFill>
                  <a:srgbClr val="FFFFFF"/>
                </a:solidFill>
                <a:effectLst/>
                <a:uFillTx/>
                <a:latin typeface="Verdana" panose="020B0604030504040204" pitchFamily="34" charset="0"/>
                <a:ea typeface="Verdana" panose="020B0604030504040204" pitchFamily="34" charset="0"/>
                <a:sym typeface="Helvetica Neue"/>
              </a:rPr>
              <a:t>Spirit helps </a:t>
            </a:r>
            <a:r>
              <a:rPr kumimoji="0" lang="en-AU" sz="9600" b="1" i="0" u="none" strike="noStrike" cap="none" spc="0" normalizeH="0" baseline="0" dirty="0" smtClean="0">
                <a:ln>
                  <a:noFill/>
                </a:ln>
                <a:solidFill>
                  <a:srgbClr val="FFFFFF"/>
                </a:solidFill>
                <a:effectLst/>
                <a:uFillTx/>
                <a:latin typeface="Verdana" panose="020B0604030504040204" pitchFamily="34" charset="0"/>
                <a:ea typeface="Verdana" panose="020B0604030504040204" pitchFamily="34" charset="0"/>
                <a:sym typeface="Helvetica Neue"/>
              </a:rPr>
              <a:t>us</a:t>
            </a:r>
            <a:endParaRPr kumimoji="0" lang="en-AU" sz="9600" b="1" i="0" u="none" strike="noStrike" cap="none" spc="0" normalizeH="0" baseline="0" dirty="0">
              <a:ln>
                <a:noFill/>
              </a:ln>
              <a:solidFill>
                <a:srgbClr val="FFFFFF"/>
              </a:solidFill>
              <a:effectLst/>
              <a:uFillTx/>
              <a:latin typeface="Verdana" panose="020B0604030504040204" pitchFamily="34" charset="0"/>
              <a:ea typeface="Verdana" panose="020B0604030504040204" pitchFamily="34" charset="0"/>
              <a:sym typeface="Helvetica Neue"/>
            </a:endParaRPr>
          </a:p>
        </p:txBody>
      </p:sp>
    </p:spTree>
    <p:extLst>
      <p:ext uri="{BB962C8B-B14F-4D97-AF65-F5344CB8AC3E}">
        <p14:creationId xmlns:p14="http://schemas.microsoft.com/office/powerpoint/2010/main" xmlns="" val="2663240616"/>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1.jpeg"/>
          <p:cNvPicPr>
            <a:picLocks noChangeAspect="1"/>
          </p:cNvPicPr>
          <p:nvPr/>
        </p:nvPicPr>
        <p:blipFill>
          <a:blip r:embed="rId2" cstate="print">
            <a:extLst/>
          </a:blip>
          <a:srcRect l="1775" t="4443" r="1194" b="19999"/>
          <a:stretch>
            <a:fillRect/>
          </a:stretch>
        </p:blipFill>
        <p:spPr>
          <a:xfrm>
            <a:off x="20028696" y="12598925"/>
            <a:ext cx="3368282" cy="685803"/>
          </a:xfrm>
          <a:prstGeom prst="rect">
            <a:avLst/>
          </a:prstGeom>
          <a:ln w="12700">
            <a:miter lim="400000"/>
          </a:ln>
        </p:spPr>
      </p:pic>
      <p:sp>
        <p:nvSpPr>
          <p:cNvPr id="4" name="TextBox 3"/>
          <p:cNvSpPr txBox="1"/>
          <p:nvPr/>
        </p:nvSpPr>
        <p:spPr>
          <a:xfrm>
            <a:off x="858982" y="581891"/>
            <a:ext cx="21696217" cy="1130693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1433" tIns="51433" rIns="51433" bIns="51433" numCol="1" spcCol="38100" rtlCol="0" anchor="t">
            <a:spAutoFit/>
          </a:bodyPr>
          <a:lstStyle/>
          <a:p>
            <a:r>
              <a:rPr lang="en-AU" b="1" dirty="0" smtClean="0">
                <a:solidFill>
                  <a:srgbClr val="FFFFFF"/>
                </a:solidFill>
                <a:latin typeface="Verdana" panose="020B0604030504040204" pitchFamily="34" charset="0"/>
                <a:ea typeface="Verdana" panose="020B0604030504040204" pitchFamily="34" charset="0"/>
              </a:rPr>
              <a:t>While </a:t>
            </a:r>
            <a:r>
              <a:rPr lang="en-AU" b="1" dirty="0">
                <a:solidFill>
                  <a:srgbClr val="FFFFFF"/>
                </a:solidFill>
                <a:latin typeface="Verdana" panose="020B0604030504040204" pitchFamily="34" charset="0"/>
                <a:ea typeface="Verdana" panose="020B0604030504040204" pitchFamily="34" charset="0"/>
              </a:rPr>
              <a:t>Peter was still saying these things, the Holy Spirit fell on all who heard the word. </a:t>
            </a:r>
          </a:p>
          <a:p>
            <a:r>
              <a:rPr lang="en-AU" b="1" dirty="0" smtClean="0">
                <a:solidFill>
                  <a:srgbClr val="FFFFFF"/>
                </a:solidFill>
                <a:latin typeface="Verdana" panose="020B0604030504040204" pitchFamily="34" charset="0"/>
                <a:ea typeface="Verdana" panose="020B0604030504040204" pitchFamily="34" charset="0"/>
              </a:rPr>
              <a:t>And </a:t>
            </a:r>
            <a:r>
              <a:rPr lang="en-AU" b="1" dirty="0">
                <a:solidFill>
                  <a:srgbClr val="FFFFFF"/>
                </a:solidFill>
                <a:latin typeface="Verdana" panose="020B0604030504040204" pitchFamily="34" charset="0"/>
                <a:ea typeface="Verdana" panose="020B0604030504040204" pitchFamily="34" charset="0"/>
              </a:rPr>
              <a:t>the believers from among the circumcised who had come with Peter were amazed, because the gift of the Holy Spirit was poured out even on the Gentiles. </a:t>
            </a:r>
          </a:p>
          <a:p>
            <a:r>
              <a:rPr lang="en-AU" b="1" dirty="0" smtClean="0">
                <a:solidFill>
                  <a:srgbClr val="FFFFFF"/>
                </a:solidFill>
                <a:latin typeface="Verdana" panose="020B0604030504040204" pitchFamily="34" charset="0"/>
                <a:ea typeface="Verdana" panose="020B0604030504040204" pitchFamily="34" charset="0"/>
              </a:rPr>
              <a:t>For </a:t>
            </a:r>
            <a:r>
              <a:rPr lang="en-AU" b="1" dirty="0">
                <a:solidFill>
                  <a:srgbClr val="FFFFFF"/>
                </a:solidFill>
                <a:latin typeface="Verdana" panose="020B0604030504040204" pitchFamily="34" charset="0"/>
                <a:ea typeface="Verdana" panose="020B0604030504040204" pitchFamily="34" charset="0"/>
              </a:rPr>
              <a:t>they were hearing them speaking in tongues and extolling God. Then Peter declared, </a:t>
            </a:r>
          </a:p>
          <a:p>
            <a:r>
              <a:rPr lang="en-AU" b="1" dirty="0" smtClean="0">
                <a:solidFill>
                  <a:srgbClr val="FFFFFF"/>
                </a:solidFill>
                <a:latin typeface="Verdana" panose="020B0604030504040204" pitchFamily="34" charset="0"/>
                <a:ea typeface="Verdana" panose="020B0604030504040204" pitchFamily="34" charset="0"/>
              </a:rPr>
              <a:t> </a:t>
            </a:r>
            <a:r>
              <a:rPr lang="en-AU" b="1" dirty="0">
                <a:solidFill>
                  <a:srgbClr val="FFFFFF"/>
                </a:solidFill>
                <a:latin typeface="Verdana" panose="020B0604030504040204" pitchFamily="34" charset="0"/>
                <a:ea typeface="Verdana" panose="020B0604030504040204" pitchFamily="34" charset="0"/>
              </a:rPr>
              <a:t>“Can anyone withhold water for baptizing these people, who have received the Holy Spirit just as we have?” </a:t>
            </a:r>
          </a:p>
          <a:p>
            <a:r>
              <a:rPr lang="en-AU" b="1" dirty="0" smtClean="0">
                <a:solidFill>
                  <a:srgbClr val="FFFFFF"/>
                </a:solidFill>
                <a:latin typeface="Verdana" panose="020B0604030504040204" pitchFamily="34" charset="0"/>
                <a:ea typeface="Verdana" panose="020B0604030504040204" pitchFamily="34" charset="0"/>
              </a:rPr>
              <a:t>And </a:t>
            </a:r>
            <a:r>
              <a:rPr lang="en-AU" b="1" dirty="0">
                <a:solidFill>
                  <a:srgbClr val="FFFFFF"/>
                </a:solidFill>
                <a:latin typeface="Verdana" panose="020B0604030504040204" pitchFamily="34" charset="0"/>
                <a:ea typeface="Verdana" panose="020B0604030504040204" pitchFamily="34" charset="0"/>
              </a:rPr>
              <a:t>he commanded them to be baptized in the name of Jesus Christ. Then they asked him to remain for some days. </a:t>
            </a:r>
            <a:endParaRPr lang="en-AU" b="1" dirty="0" smtClean="0">
              <a:solidFill>
                <a:srgbClr val="FFFFFF"/>
              </a:solidFill>
              <a:latin typeface="Verdana" panose="020B0604030504040204" pitchFamily="34" charset="0"/>
              <a:ea typeface="Verdana" panose="020B0604030504040204" pitchFamily="34" charset="0"/>
            </a:endParaRPr>
          </a:p>
          <a:p>
            <a:endParaRPr lang="en-AU" b="1" dirty="0" smtClean="0">
              <a:solidFill>
                <a:srgbClr val="FFFFFF"/>
              </a:solidFill>
              <a:latin typeface="Verdana" panose="020B0604030504040204" pitchFamily="34" charset="0"/>
              <a:ea typeface="Verdana" panose="020B0604030504040204" pitchFamily="34" charset="0"/>
            </a:endParaRPr>
          </a:p>
          <a:p>
            <a:r>
              <a:rPr lang="en-AU" b="1" dirty="0">
                <a:solidFill>
                  <a:srgbClr val="FFFFFF"/>
                </a:solidFill>
                <a:latin typeface="Verdana" panose="020B0604030504040204" pitchFamily="34" charset="0"/>
                <a:ea typeface="Verdana" panose="020B0604030504040204" pitchFamily="34" charset="0"/>
              </a:rPr>
              <a:t> </a:t>
            </a:r>
            <a:r>
              <a:rPr lang="en-AU" b="1" dirty="0" smtClean="0">
                <a:solidFill>
                  <a:srgbClr val="FFFFFF"/>
                </a:solidFill>
                <a:latin typeface="Verdana" panose="020B0604030504040204" pitchFamily="34" charset="0"/>
                <a:ea typeface="Verdana" panose="020B0604030504040204" pitchFamily="34" charset="0"/>
              </a:rPr>
              <a:t>                                                             Acts 10:44-48</a:t>
            </a:r>
            <a:endParaRPr lang="en-AU" b="1" dirty="0">
              <a:solidFill>
                <a:srgbClr val="FFFFFF"/>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xmlns="" val="3678082804"/>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hape 130"/>
          <p:cNvSpPr>
            <a:spLocks noGrp="1"/>
          </p:cNvSpPr>
          <p:nvPr>
            <p:ph type="ctrTitle" idx="4294967295"/>
          </p:nvPr>
        </p:nvSpPr>
        <p:spPr>
          <a:xfrm>
            <a:off x="4355304" y="1701206"/>
            <a:ext cx="15673392" cy="5731981"/>
          </a:xfrm>
          <a:prstGeom prst="rect">
            <a:avLst/>
          </a:prstGeom>
        </p:spPr>
        <p:txBody>
          <a:bodyPr anchor="b">
            <a:normAutofit/>
          </a:bodyPr>
          <a:lstStyle>
            <a:lvl1pPr defTabSz="1220723">
              <a:defRPr sz="10400">
                <a:latin typeface="Verdana"/>
                <a:ea typeface="Verdana"/>
                <a:cs typeface="Verdana"/>
                <a:sym typeface="Verdana"/>
              </a:defRPr>
            </a:lvl1pPr>
          </a:lstStyle>
          <a:p>
            <a:r>
              <a:rPr lang="en-AU" b="1" dirty="0" smtClean="0"/>
              <a:t/>
            </a:r>
            <a:br>
              <a:rPr lang="en-AU" b="1" dirty="0" smtClean="0"/>
            </a:br>
            <a:r>
              <a:rPr lang="en-AU" b="1" dirty="0"/>
              <a:t/>
            </a:r>
            <a:br>
              <a:rPr lang="en-AU" b="1" dirty="0"/>
            </a:br>
            <a:endParaRPr b="1" dirty="0"/>
          </a:p>
        </p:txBody>
      </p:sp>
      <p:pic>
        <p:nvPicPr>
          <p:cNvPr id="132" name="image1.jpeg"/>
          <p:cNvPicPr>
            <a:picLocks noChangeAspect="1"/>
          </p:cNvPicPr>
          <p:nvPr/>
        </p:nvPicPr>
        <p:blipFill>
          <a:blip r:embed="rId2" cstate="print">
            <a:extLst/>
          </a:blip>
          <a:srcRect l="1775" t="4443" r="1194" b="19999"/>
          <a:stretch>
            <a:fillRect/>
          </a:stretch>
        </p:blipFill>
        <p:spPr>
          <a:xfrm>
            <a:off x="20028696" y="12598925"/>
            <a:ext cx="3368282" cy="685803"/>
          </a:xfrm>
          <a:prstGeom prst="rect">
            <a:avLst/>
          </a:prstGeom>
          <a:ln w="12700">
            <a:miter lim="400000"/>
          </a:ln>
        </p:spPr>
      </p:pic>
      <p:sp>
        <p:nvSpPr>
          <p:cNvPr id="2" name="TextBox 1"/>
          <p:cNvSpPr txBox="1"/>
          <p:nvPr/>
        </p:nvSpPr>
        <p:spPr>
          <a:xfrm>
            <a:off x="2798618" y="1795285"/>
            <a:ext cx="18786764" cy="730584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1433" tIns="51433" rIns="51433" bIns="51433" numCol="1" spcCol="38100" rtlCol="0" anchor="t">
            <a:spAutoFit/>
          </a:bodyPr>
          <a:lstStyle/>
          <a:p>
            <a:r>
              <a:rPr lang="en-AU" b="1" dirty="0" smtClean="0">
                <a:solidFill>
                  <a:srgbClr val="FFFFFF"/>
                </a:solidFill>
                <a:latin typeface="Verdana" panose="020B0604030504040204" pitchFamily="34" charset="0"/>
                <a:ea typeface="Verdana" panose="020B0604030504040204" pitchFamily="34" charset="0"/>
              </a:rPr>
              <a:t>His </a:t>
            </a:r>
            <a:r>
              <a:rPr lang="en-AU" b="1" dirty="0">
                <a:solidFill>
                  <a:srgbClr val="FFFFFF"/>
                </a:solidFill>
                <a:latin typeface="Verdana" panose="020B0604030504040204" pitchFamily="34" charset="0"/>
                <a:ea typeface="Verdana" panose="020B0604030504040204" pitchFamily="34" charset="0"/>
              </a:rPr>
              <a:t>divine power has granted to us all things that pertain to life and godliness, through the knowledge of him who called us to his own glory and excellence, </a:t>
            </a:r>
          </a:p>
          <a:p>
            <a:r>
              <a:rPr lang="en-AU" b="1" dirty="0">
                <a:solidFill>
                  <a:srgbClr val="FFFFFF"/>
                </a:solidFill>
                <a:latin typeface="Verdana" panose="020B0604030504040204" pitchFamily="34" charset="0"/>
                <a:ea typeface="Verdana" panose="020B0604030504040204" pitchFamily="34" charset="0"/>
              </a:rPr>
              <a:t>  by which he has granted to us his precious and very great promises, so that through them you may become partakers of the divine nature, having escaped from the corruption that is in the world because of sinful desire. </a:t>
            </a:r>
            <a:r>
              <a:rPr lang="en-AU" b="1" dirty="0" smtClean="0">
                <a:solidFill>
                  <a:srgbClr val="FFFFFF"/>
                </a:solidFill>
                <a:latin typeface="Verdana" panose="020B0604030504040204" pitchFamily="34" charset="0"/>
                <a:ea typeface="Verdana" panose="020B0604030504040204" pitchFamily="34" charset="0"/>
              </a:rPr>
              <a:t> 2 Peter 1:3-4</a:t>
            </a:r>
            <a:endParaRPr lang="en-AU" b="1" dirty="0">
              <a:solidFill>
                <a:srgbClr val="FFFFFF"/>
              </a:solidFill>
              <a:latin typeface="Verdana" panose="020B0604030504040204" pitchFamily="34" charset="0"/>
              <a:ea typeface="Verdana" panose="020B0604030504040204" pitchFamily="34" charset="0"/>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2" name="image1.jpeg"/>
          <p:cNvPicPr>
            <a:picLocks noChangeAspect="1"/>
          </p:cNvPicPr>
          <p:nvPr/>
        </p:nvPicPr>
        <p:blipFill>
          <a:blip r:embed="rId2" cstate="print">
            <a:extLst/>
          </a:blip>
          <a:srcRect l="1775" t="4443" r="1194" b="19999"/>
          <a:stretch>
            <a:fillRect/>
          </a:stretch>
        </p:blipFill>
        <p:spPr>
          <a:xfrm>
            <a:off x="20028696" y="12598925"/>
            <a:ext cx="3368282" cy="685803"/>
          </a:xfrm>
          <a:prstGeom prst="rect">
            <a:avLst/>
          </a:prstGeom>
          <a:ln w="12700">
            <a:miter lim="400000"/>
          </a:ln>
        </p:spPr>
      </p:pic>
      <p:sp>
        <p:nvSpPr>
          <p:cNvPr id="3" name="Rectangle 2"/>
          <p:cNvSpPr/>
          <p:nvPr/>
        </p:nvSpPr>
        <p:spPr>
          <a:xfrm>
            <a:off x="1097280" y="2255610"/>
            <a:ext cx="22299698" cy="923330"/>
          </a:xfrm>
          <a:prstGeom prst="rect">
            <a:avLst/>
          </a:prstGeom>
        </p:spPr>
        <p:txBody>
          <a:bodyPr wrap="square">
            <a:spAutoFit/>
          </a:bodyPr>
          <a:lstStyle/>
          <a:p>
            <a:endParaRPr lang="en-AU" sz="5400" b="1" dirty="0" smtClean="0">
              <a:solidFill>
                <a:srgbClr val="FFFFFF"/>
              </a:solidFill>
              <a:latin typeface="Verdana" panose="020B0604030504040204" pitchFamily="34" charset="0"/>
            </a:endParaRPr>
          </a:p>
        </p:txBody>
      </p:sp>
      <p:sp>
        <p:nvSpPr>
          <p:cNvPr id="2" name="Rectangle 1"/>
          <p:cNvSpPr/>
          <p:nvPr/>
        </p:nvSpPr>
        <p:spPr>
          <a:xfrm>
            <a:off x="4095968" y="3178940"/>
            <a:ext cx="15932728" cy="4247317"/>
          </a:xfrm>
          <a:prstGeom prst="rect">
            <a:avLst/>
          </a:prstGeom>
        </p:spPr>
        <p:txBody>
          <a:bodyPr wrap="square">
            <a:spAutoFit/>
          </a:bodyPr>
          <a:lstStyle/>
          <a:p>
            <a:pPr marL="177800"/>
            <a:r>
              <a:rPr lang="en-AU" sz="5400" b="1" dirty="0" smtClean="0">
                <a:solidFill>
                  <a:srgbClr val="FFFFFF"/>
                </a:solidFill>
              </a:rPr>
              <a:t>Today’s focus:  His </a:t>
            </a:r>
            <a:r>
              <a:rPr lang="en-AU" sz="5400" b="1" dirty="0">
                <a:solidFill>
                  <a:srgbClr val="FFFFFF"/>
                </a:solidFill>
              </a:rPr>
              <a:t>precious </a:t>
            </a:r>
            <a:r>
              <a:rPr lang="en-AU" sz="5400" b="1" dirty="0" smtClean="0">
                <a:solidFill>
                  <a:srgbClr val="FFFFFF"/>
                </a:solidFill>
              </a:rPr>
              <a:t>and </a:t>
            </a:r>
            <a:r>
              <a:rPr lang="en-AU" sz="5400" b="1" dirty="0">
                <a:solidFill>
                  <a:srgbClr val="FFFFFF"/>
                </a:solidFill>
              </a:rPr>
              <a:t>very great </a:t>
            </a:r>
            <a:r>
              <a:rPr lang="en-AU" sz="5400" b="1" dirty="0" smtClean="0">
                <a:solidFill>
                  <a:srgbClr val="FFFFFF"/>
                </a:solidFill>
              </a:rPr>
              <a:t>promises</a:t>
            </a:r>
          </a:p>
          <a:p>
            <a:pPr marL="177800"/>
            <a:r>
              <a:rPr lang="en-AU" sz="5400" b="1" dirty="0">
                <a:solidFill>
                  <a:srgbClr val="FFFFFF"/>
                </a:solidFill>
              </a:rPr>
              <a:t>c</a:t>
            </a:r>
            <a:r>
              <a:rPr lang="en-AU" sz="5400" b="1" dirty="0" smtClean="0">
                <a:solidFill>
                  <a:srgbClr val="FFFFFF"/>
                </a:solidFill>
              </a:rPr>
              <a:t>oncerning the Holy Spirit</a:t>
            </a:r>
          </a:p>
          <a:p>
            <a:pPr marL="177800"/>
            <a:r>
              <a:rPr lang="en-AU" sz="5400" b="1" dirty="0">
                <a:solidFill>
                  <a:srgbClr val="FFFFFF"/>
                </a:solidFill>
              </a:rPr>
              <a:t>f</a:t>
            </a:r>
            <a:r>
              <a:rPr lang="en-AU" sz="5400" b="1" dirty="0" smtClean="0">
                <a:solidFill>
                  <a:srgbClr val="FFFFFF"/>
                </a:solidFill>
              </a:rPr>
              <a:t>or life and Godliness</a:t>
            </a:r>
            <a:endParaRPr lang="en-AU" sz="5400" b="1" dirty="0">
              <a:solidFill>
                <a:srgbClr val="FFFFFF"/>
              </a:solidFill>
            </a:endParaRPr>
          </a:p>
          <a:p>
            <a:pPr marL="177800"/>
            <a:r>
              <a:rPr lang="en-AU" sz="5400" b="1" dirty="0" smtClean="0"/>
              <a:t>promises</a:t>
            </a:r>
            <a:r>
              <a:rPr lang="en-AU" sz="5400" b="1" dirty="0"/>
              <a:t>:</a:t>
            </a:r>
          </a:p>
        </p:txBody>
      </p:sp>
    </p:spTree>
    <p:extLst>
      <p:ext uri="{BB962C8B-B14F-4D97-AF65-F5344CB8AC3E}">
        <p14:creationId xmlns:p14="http://schemas.microsoft.com/office/powerpoint/2010/main" xmlns="" val="4217218242"/>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1"/>
          </p:nvPr>
        </p:nvSpPr>
        <p:spPr>
          <a:xfrm>
            <a:off x="1736734" y="2558962"/>
            <a:ext cx="20470761" cy="10382864"/>
          </a:xfrm>
        </p:spPr>
        <p:txBody>
          <a:bodyPr>
            <a:normAutofit lnSpcReduction="10000"/>
          </a:bodyPr>
          <a:lstStyle/>
          <a:p>
            <a:pPr marL="177800" indent="0" algn="ctr">
              <a:buNone/>
            </a:pPr>
            <a:r>
              <a:rPr lang="en-AU" sz="5600" b="1" dirty="0" smtClean="0">
                <a:latin typeface="+mn-lt"/>
              </a:rPr>
              <a:t>And </a:t>
            </a:r>
            <a:r>
              <a:rPr lang="en-AU" sz="5600" b="1" dirty="0">
                <a:latin typeface="+mn-lt"/>
              </a:rPr>
              <a:t>I will ask the Father, and he will give you another Helper, to be with you forever, </a:t>
            </a:r>
            <a:r>
              <a:rPr lang="en-AU" sz="5600" b="1" dirty="0" smtClean="0">
                <a:latin typeface="+mn-lt"/>
              </a:rPr>
              <a:t>even </a:t>
            </a:r>
            <a:r>
              <a:rPr lang="en-AU" sz="5600" b="1" dirty="0">
                <a:latin typeface="+mn-lt"/>
              </a:rPr>
              <a:t>the Spirit of truth, whom the world cannot receive, because it neither sees him nor knows him. </a:t>
            </a:r>
            <a:r>
              <a:rPr lang="en-AU" sz="5600" b="1" dirty="0" smtClean="0">
                <a:latin typeface="+mn-lt"/>
              </a:rPr>
              <a:t> You </a:t>
            </a:r>
            <a:r>
              <a:rPr lang="en-AU" sz="5600" b="1" dirty="0">
                <a:latin typeface="+mn-lt"/>
              </a:rPr>
              <a:t>know him, for he dwells with you and will be in you</a:t>
            </a:r>
            <a:r>
              <a:rPr lang="en-AU" sz="5600" b="1" dirty="0" smtClean="0">
                <a:latin typeface="+mn-lt"/>
              </a:rPr>
              <a:t>. </a:t>
            </a:r>
            <a:r>
              <a:rPr lang="en-AU" sz="5600" b="1" dirty="0">
                <a:latin typeface="+mn-lt"/>
              </a:rPr>
              <a:t> </a:t>
            </a:r>
            <a:r>
              <a:rPr lang="en-AU" sz="5600" b="1" dirty="0" smtClean="0">
                <a:latin typeface="+mn-lt"/>
              </a:rPr>
              <a:t>I </a:t>
            </a:r>
            <a:r>
              <a:rPr lang="en-AU" sz="5600" b="1" dirty="0">
                <a:latin typeface="+mn-lt"/>
              </a:rPr>
              <a:t>will not leave you as orphans; I will come to </a:t>
            </a:r>
            <a:r>
              <a:rPr lang="en-AU" sz="5600" b="1" dirty="0" smtClean="0">
                <a:latin typeface="+mn-lt"/>
              </a:rPr>
              <a:t>you.  Yet </a:t>
            </a:r>
            <a:r>
              <a:rPr lang="en-AU" sz="5600" b="1" dirty="0">
                <a:latin typeface="+mn-lt"/>
              </a:rPr>
              <a:t>a little while and the world will see me no more, but you will see me. Because I live, you also will live. </a:t>
            </a:r>
            <a:r>
              <a:rPr lang="en-AU" sz="5600" b="1" dirty="0" smtClean="0">
                <a:latin typeface="+mn-lt"/>
              </a:rPr>
              <a:t> In </a:t>
            </a:r>
            <a:r>
              <a:rPr lang="en-AU" sz="5600" b="1" dirty="0">
                <a:latin typeface="+mn-lt"/>
              </a:rPr>
              <a:t>that day you will know </a:t>
            </a:r>
            <a:r>
              <a:rPr lang="en-AU" sz="5600" b="1" dirty="0" smtClean="0">
                <a:latin typeface="+mn-lt"/>
              </a:rPr>
              <a:t> that </a:t>
            </a:r>
            <a:r>
              <a:rPr lang="en-AU" sz="5600" b="1" dirty="0">
                <a:latin typeface="+mn-lt"/>
              </a:rPr>
              <a:t>I am in my Father, and you in me, and I in you. </a:t>
            </a:r>
            <a:r>
              <a:rPr lang="en-AU" sz="5600" b="1" dirty="0" smtClean="0">
                <a:latin typeface="+mn-lt"/>
              </a:rPr>
              <a:t>                        </a:t>
            </a:r>
          </a:p>
          <a:p>
            <a:pPr marL="177800" indent="0" algn="ctr">
              <a:buNone/>
            </a:pPr>
            <a:r>
              <a:rPr lang="en-AU" sz="5600" b="1" dirty="0">
                <a:latin typeface="+mn-lt"/>
              </a:rPr>
              <a:t> </a:t>
            </a:r>
            <a:r>
              <a:rPr lang="en-AU" sz="5600" b="1" dirty="0" smtClean="0">
                <a:latin typeface="+mn-lt"/>
              </a:rPr>
              <a:t>                                                                            John 14:16-20</a:t>
            </a:r>
            <a:endParaRPr lang="en-AU" sz="5600" b="1" dirty="0">
              <a:latin typeface="+mn-lt"/>
            </a:endParaRPr>
          </a:p>
          <a:p>
            <a:pPr marL="177800" indent="0" algn="ctr">
              <a:buNone/>
            </a:pPr>
            <a:r>
              <a:rPr lang="en-AU" dirty="0" smtClean="0"/>
              <a:t>  </a:t>
            </a:r>
            <a:endParaRPr lang="en-AU" dirty="0"/>
          </a:p>
        </p:txBody>
      </p:sp>
      <p:pic>
        <p:nvPicPr>
          <p:cNvPr id="3" name="image1.jpeg"/>
          <p:cNvPicPr>
            <a:picLocks noChangeAspect="1"/>
          </p:cNvPicPr>
          <p:nvPr/>
        </p:nvPicPr>
        <p:blipFill>
          <a:blip r:embed="rId2" cstate="print">
            <a:extLst/>
          </a:blip>
          <a:srcRect l="1775" t="4443" r="1194" b="19999"/>
          <a:stretch>
            <a:fillRect/>
          </a:stretch>
        </p:blipFill>
        <p:spPr>
          <a:xfrm>
            <a:off x="20028696" y="12598925"/>
            <a:ext cx="3368282" cy="685803"/>
          </a:xfrm>
          <a:prstGeom prst="rect">
            <a:avLst/>
          </a:prstGeom>
          <a:ln w="12700">
            <a:miter lim="400000"/>
          </a:ln>
        </p:spPr>
      </p:pic>
    </p:spTree>
    <p:extLst>
      <p:ext uri="{BB962C8B-B14F-4D97-AF65-F5344CB8AC3E}">
        <p14:creationId xmlns:p14="http://schemas.microsoft.com/office/powerpoint/2010/main" xmlns="" val="83719210"/>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1.jpeg"/>
          <p:cNvPicPr>
            <a:picLocks noChangeAspect="1"/>
          </p:cNvPicPr>
          <p:nvPr/>
        </p:nvPicPr>
        <p:blipFill>
          <a:blip r:embed="rId2" cstate="print">
            <a:extLst/>
          </a:blip>
          <a:srcRect l="1775" t="4443" r="1194" b="19999"/>
          <a:stretch>
            <a:fillRect/>
          </a:stretch>
        </p:blipFill>
        <p:spPr>
          <a:xfrm>
            <a:off x="20028696" y="12598925"/>
            <a:ext cx="3368282" cy="685803"/>
          </a:xfrm>
          <a:prstGeom prst="rect">
            <a:avLst/>
          </a:prstGeom>
          <a:ln w="12700">
            <a:miter lim="400000"/>
          </a:ln>
        </p:spPr>
      </p:pic>
      <p:sp>
        <p:nvSpPr>
          <p:cNvPr id="2" name="TextBox 1"/>
          <p:cNvSpPr txBox="1"/>
          <p:nvPr/>
        </p:nvSpPr>
        <p:spPr>
          <a:xfrm>
            <a:off x="2299854" y="2435108"/>
            <a:ext cx="18814473" cy="105067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1433" tIns="51433" rIns="51433" bIns="51433" numCol="1" spcCol="38100" rtlCol="0" anchor="t">
            <a:spAutoFit/>
          </a:bodyPr>
          <a:lstStyle/>
          <a:p>
            <a:r>
              <a:rPr lang="en-AU" b="1" dirty="0" smtClean="0">
                <a:solidFill>
                  <a:srgbClr val="FFFFFF"/>
                </a:solidFill>
                <a:latin typeface="Verdana" panose="020B0604030504040204" pitchFamily="34" charset="0"/>
                <a:ea typeface="Verdana" panose="020B0604030504040204" pitchFamily="34" charset="0"/>
              </a:rPr>
              <a:t>Nevertheless</a:t>
            </a:r>
            <a:r>
              <a:rPr lang="en-AU" b="1" dirty="0">
                <a:solidFill>
                  <a:srgbClr val="FFFFFF"/>
                </a:solidFill>
                <a:latin typeface="Verdana" panose="020B0604030504040204" pitchFamily="34" charset="0"/>
                <a:ea typeface="Verdana" panose="020B0604030504040204" pitchFamily="34" charset="0"/>
              </a:rPr>
              <a:t>, I tell you the truth: it is to your advantage that I go away, for if I do not go away, the Helper will not come to you. But if I go, I will send him to you. </a:t>
            </a:r>
          </a:p>
          <a:p>
            <a:r>
              <a:rPr lang="en-AU" b="1" dirty="0" smtClean="0">
                <a:solidFill>
                  <a:srgbClr val="FFFFFF"/>
                </a:solidFill>
                <a:latin typeface="Verdana" panose="020B0604030504040204" pitchFamily="34" charset="0"/>
                <a:ea typeface="Verdana" panose="020B0604030504040204" pitchFamily="34" charset="0"/>
              </a:rPr>
              <a:t>And </a:t>
            </a:r>
            <a:r>
              <a:rPr lang="en-AU" b="1" dirty="0">
                <a:solidFill>
                  <a:srgbClr val="FFFFFF"/>
                </a:solidFill>
                <a:latin typeface="Verdana" panose="020B0604030504040204" pitchFamily="34" charset="0"/>
                <a:ea typeface="Verdana" panose="020B0604030504040204" pitchFamily="34" charset="0"/>
              </a:rPr>
              <a:t>when he comes, he will convict the world concerning sin and righteousness and </a:t>
            </a:r>
            <a:r>
              <a:rPr lang="en-AU" b="1" dirty="0" smtClean="0">
                <a:solidFill>
                  <a:srgbClr val="FFFFFF"/>
                </a:solidFill>
                <a:latin typeface="Verdana" panose="020B0604030504040204" pitchFamily="34" charset="0"/>
                <a:ea typeface="Verdana" panose="020B0604030504040204" pitchFamily="34" charset="0"/>
              </a:rPr>
              <a:t>judgment</a:t>
            </a:r>
          </a:p>
          <a:p>
            <a:endParaRPr lang="en-AU" b="1" dirty="0">
              <a:solidFill>
                <a:srgbClr val="FFFFFF"/>
              </a:solidFill>
              <a:latin typeface="Verdana" panose="020B0604030504040204" pitchFamily="34" charset="0"/>
              <a:ea typeface="Verdana" panose="020B0604030504040204" pitchFamily="34" charset="0"/>
            </a:endParaRPr>
          </a:p>
          <a:p>
            <a:r>
              <a:rPr lang="en-AU" b="1" dirty="0" smtClean="0">
                <a:solidFill>
                  <a:srgbClr val="FFFFFF"/>
                </a:solidFill>
                <a:latin typeface="Verdana" panose="020B0604030504040204" pitchFamily="34" charset="0"/>
                <a:ea typeface="Verdana" panose="020B0604030504040204" pitchFamily="34" charset="0"/>
              </a:rPr>
              <a:t>									John 16:7-8</a:t>
            </a:r>
            <a:r>
              <a:rPr lang="en-AU" dirty="0" smtClean="0"/>
              <a:t>:</a:t>
            </a:r>
          </a:p>
          <a:p>
            <a:endParaRPr lang="en-AU" dirty="0">
              <a:solidFill>
                <a:srgbClr val="FFFFFF"/>
              </a:solidFill>
            </a:endParaRPr>
          </a:p>
          <a:p>
            <a:endParaRPr lang="en-AU" dirty="0" smtClean="0">
              <a:solidFill>
                <a:srgbClr val="FFFFFF"/>
              </a:solidFill>
            </a:endParaRPr>
          </a:p>
          <a:p>
            <a:endParaRPr lang="en-AU" dirty="0">
              <a:solidFill>
                <a:srgbClr val="FFFFFF"/>
              </a:solidFill>
            </a:endParaRPr>
          </a:p>
          <a:p>
            <a:endParaRPr lang="en-AU" dirty="0" smtClean="0">
              <a:solidFill>
                <a:srgbClr val="FFFFFF"/>
              </a:solidFill>
            </a:endParaRPr>
          </a:p>
          <a:p>
            <a:r>
              <a:rPr lang="en-AU" dirty="0">
                <a:solidFill>
                  <a:srgbClr val="FFFFFF"/>
                </a:solidFill>
              </a:rPr>
              <a:t> </a:t>
            </a:r>
          </a:p>
        </p:txBody>
      </p:sp>
    </p:spTree>
    <p:extLst>
      <p:ext uri="{BB962C8B-B14F-4D97-AF65-F5344CB8AC3E}">
        <p14:creationId xmlns:p14="http://schemas.microsoft.com/office/powerpoint/2010/main" xmlns="" val="3225779077"/>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1.jpeg"/>
          <p:cNvPicPr>
            <a:picLocks noChangeAspect="1"/>
          </p:cNvPicPr>
          <p:nvPr/>
        </p:nvPicPr>
        <p:blipFill>
          <a:blip r:embed="rId2" cstate="print">
            <a:extLst/>
          </a:blip>
          <a:srcRect l="1775" t="4443" r="1194" b="19999"/>
          <a:stretch>
            <a:fillRect/>
          </a:stretch>
        </p:blipFill>
        <p:spPr>
          <a:xfrm>
            <a:off x="20028696" y="12598925"/>
            <a:ext cx="3368282" cy="685803"/>
          </a:xfrm>
          <a:prstGeom prst="rect">
            <a:avLst/>
          </a:prstGeom>
          <a:ln w="12700">
            <a:miter lim="400000"/>
          </a:ln>
        </p:spPr>
      </p:pic>
      <p:sp>
        <p:nvSpPr>
          <p:cNvPr id="4" name="TextBox 3"/>
          <p:cNvSpPr txBox="1"/>
          <p:nvPr/>
        </p:nvSpPr>
        <p:spPr>
          <a:xfrm>
            <a:off x="1773382" y="1939637"/>
            <a:ext cx="19728873" cy="97064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1433" tIns="51433" rIns="51433" bIns="51433" numCol="1" spcCol="38100" rtlCol="0" anchor="t">
            <a:spAutoFit/>
          </a:bodyPr>
          <a:lstStyle/>
          <a:p>
            <a:r>
              <a:rPr lang="en-AU" b="1" dirty="0" smtClean="0">
                <a:solidFill>
                  <a:srgbClr val="FFFFFF"/>
                </a:solidFill>
                <a:latin typeface="Verdana" panose="020B0604030504040204" pitchFamily="34" charset="0"/>
                <a:ea typeface="Verdana" panose="020B0604030504040204" pitchFamily="34" charset="0"/>
              </a:rPr>
              <a:t>When </a:t>
            </a:r>
            <a:r>
              <a:rPr lang="en-AU" b="1" dirty="0">
                <a:solidFill>
                  <a:srgbClr val="FFFFFF"/>
                </a:solidFill>
                <a:latin typeface="Verdana" panose="020B0604030504040204" pitchFamily="34" charset="0"/>
                <a:ea typeface="Verdana" panose="020B0604030504040204" pitchFamily="34" charset="0"/>
              </a:rPr>
              <a:t>the Spirit of truth comes, he will guide you into all the truth, for he will not speak on his own authority, but whatever he hears he will speak, and he will declare to you the things that are to come. </a:t>
            </a:r>
          </a:p>
          <a:p>
            <a:r>
              <a:rPr lang="en-AU" b="1" dirty="0" smtClean="0">
                <a:solidFill>
                  <a:srgbClr val="FFFFFF"/>
                </a:solidFill>
                <a:latin typeface="Verdana" panose="020B0604030504040204" pitchFamily="34" charset="0"/>
                <a:ea typeface="Verdana" panose="020B0604030504040204" pitchFamily="34" charset="0"/>
              </a:rPr>
              <a:t>He </a:t>
            </a:r>
            <a:r>
              <a:rPr lang="en-AU" b="1" dirty="0">
                <a:solidFill>
                  <a:srgbClr val="FFFFFF"/>
                </a:solidFill>
                <a:latin typeface="Verdana" panose="020B0604030504040204" pitchFamily="34" charset="0"/>
                <a:ea typeface="Verdana" panose="020B0604030504040204" pitchFamily="34" charset="0"/>
              </a:rPr>
              <a:t>will glorify me, for he will take what is mine and declare it to you. </a:t>
            </a:r>
          </a:p>
          <a:p>
            <a:r>
              <a:rPr lang="en-AU" b="1" dirty="0" smtClean="0">
                <a:solidFill>
                  <a:srgbClr val="FFFFFF"/>
                </a:solidFill>
                <a:latin typeface="Verdana" panose="020B0604030504040204" pitchFamily="34" charset="0"/>
                <a:ea typeface="Verdana" panose="020B0604030504040204" pitchFamily="34" charset="0"/>
              </a:rPr>
              <a:t>All </a:t>
            </a:r>
            <a:r>
              <a:rPr lang="en-AU" b="1" dirty="0">
                <a:solidFill>
                  <a:srgbClr val="FFFFFF"/>
                </a:solidFill>
                <a:latin typeface="Verdana" panose="020B0604030504040204" pitchFamily="34" charset="0"/>
                <a:ea typeface="Verdana" panose="020B0604030504040204" pitchFamily="34" charset="0"/>
              </a:rPr>
              <a:t>that the Father has is mine; therefore I said that he will take what is mine and declare it to you. </a:t>
            </a:r>
            <a:r>
              <a:rPr lang="en-AU" b="1" dirty="0" smtClean="0">
                <a:solidFill>
                  <a:srgbClr val="FFFFFF"/>
                </a:solidFill>
                <a:latin typeface="Verdana" panose="020B0604030504040204" pitchFamily="34" charset="0"/>
                <a:ea typeface="Verdana" panose="020B0604030504040204" pitchFamily="34" charset="0"/>
              </a:rPr>
              <a:t>  </a:t>
            </a:r>
          </a:p>
          <a:p>
            <a:r>
              <a:rPr lang="en-AU" b="1" dirty="0">
                <a:solidFill>
                  <a:srgbClr val="FFFFFF"/>
                </a:solidFill>
                <a:latin typeface="Verdana" panose="020B0604030504040204" pitchFamily="34" charset="0"/>
                <a:ea typeface="Verdana" panose="020B0604030504040204" pitchFamily="34" charset="0"/>
              </a:rPr>
              <a:t> </a:t>
            </a:r>
            <a:r>
              <a:rPr lang="en-AU" b="1" dirty="0" smtClean="0">
                <a:solidFill>
                  <a:srgbClr val="FFFFFF"/>
                </a:solidFill>
                <a:latin typeface="Verdana" panose="020B0604030504040204" pitchFamily="34" charset="0"/>
                <a:ea typeface="Verdana" panose="020B0604030504040204" pitchFamily="34" charset="0"/>
              </a:rPr>
              <a:t>                                                             </a:t>
            </a:r>
          </a:p>
          <a:p>
            <a:r>
              <a:rPr lang="en-AU" b="1" dirty="0">
                <a:solidFill>
                  <a:srgbClr val="FFFFFF"/>
                </a:solidFill>
                <a:latin typeface="Verdana" panose="020B0604030504040204" pitchFamily="34" charset="0"/>
                <a:ea typeface="Verdana" panose="020B0604030504040204" pitchFamily="34" charset="0"/>
              </a:rPr>
              <a:t> </a:t>
            </a:r>
            <a:r>
              <a:rPr lang="en-AU" b="1" dirty="0" smtClean="0">
                <a:solidFill>
                  <a:srgbClr val="FFFFFF"/>
                </a:solidFill>
                <a:latin typeface="Verdana" panose="020B0604030504040204" pitchFamily="34" charset="0"/>
                <a:ea typeface="Verdana" panose="020B0604030504040204" pitchFamily="34" charset="0"/>
              </a:rPr>
              <a:t>                                                          John 16:13-15</a:t>
            </a:r>
            <a:endParaRPr lang="en-AU" b="1" dirty="0">
              <a:solidFill>
                <a:srgbClr val="FFFFFF"/>
              </a:solidFill>
              <a:latin typeface="Verdana" panose="020B0604030504040204" pitchFamily="34" charset="0"/>
              <a:ea typeface="Verdana" panose="020B0604030504040204" pitchFamily="34" charset="0"/>
            </a:endParaRPr>
          </a:p>
          <a:p>
            <a:endParaRPr lang="en-AU" dirty="0">
              <a:solidFill>
                <a:srgbClr val="FFFFFF"/>
              </a:solidFill>
            </a:endParaRPr>
          </a:p>
          <a:p>
            <a:endParaRPr lang="en-AU" dirty="0">
              <a:solidFill>
                <a:srgbClr val="FFFFFF"/>
              </a:solidFill>
            </a:endParaRPr>
          </a:p>
        </p:txBody>
      </p:sp>
    </p:spTree>
    <p:extLst>
      <p:ext uri="{BB962C8B-B14F-4D97-AF65-F5344CB8AC3E}">
        <p14:creationId xmlns:p14="http://schemas.microsoft.com/office/powerpoint/2010/main" xmlns="" val="2546624328"/>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1.jpeg"/>
          <p:cNvPicPr>
            <a:picLocks noChangeAspect="1"/>
          </p:cNvPicPr>
          <p:nvPr/>
        </p:nvPicPr>
        <p:blipFill>
          <a:blip r:embed="rId2" cstate="print">
            <a:extLst/>
          </a:blip>
          <a:srcRect l="1775" t="4443" r="1194" b="19999"/>
          <a:stretch>
            <a:fillRect/>
          </a:stretch>
        </p:blipFill>
        <p:spPr>
          <a:xfrm>
            <a:off x="20028696" y="12598925"/>
            <a:ext cx="3368282" cy="685803"/>
          </a:xfrm>
          <a:prstGeom prst="rect">
            <a:avLst/>
          </a:prstGeom>
          <a:ln w="12700">
            <a:miter lim="400000"/>
          </a:ln>
        </p:spPr>
      </p:pic>
      <p:sp>
        <p:nvSpPr>
          <p:cNvPr id="4" name="TextBox 3"/>
          <p:cNvSpPr txBox="1"/>
          <p:nvPr/>
        </p:nvSpPr>
        <p:spPr>
          <a:xfrm>
            <a:off x="277091" y="0"/>
            <a:ext cx="23691273" cy="127227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1433" tIns="51433" rIns="51433" bIns="51433" numCol="1" spcCol="38100" rtlCol="0" anchor="t">
            <a:spAutoFit/>
          </a:bodyPr>
          <a:lstStyle/>
          <a:p>
            <a:r>
              <a:rPr lang="en-AU" sz="4800" b="1" dirty="0" smtClean="0">
                <a:solidFill>
                  <a:srgbClr val="FFFFFF"/>
                </a:solidFill>
                <a:latin typeface="Verdana" panose="020B0604030504040204" pitchFamily="34" charset="0"/>
                <a:ea typeface="Verdana" panose="020B0604030504040204" pitchFamily="34" charset="0"/>
              </a:rPr>
              <a:t>There </a:t>
            </a:r>
            <a:r>
              <a:rPr lang="en-AU" sz="4800" b="1" dirty="0">
                <a:solidFill>
                  <a:srgbClr val="FFFFFF"/>
                </a:solidFill>
                <a:latin typeface="Verdana" panose="020B0604030504040204" pitchFamily="34" charset="0"/>
                <a:ea typeface="Verdana" panose="020B0604030504040204" pitchFamily="34" charset="0"/>
              </a:rPr>
              <a:t>is therefore now no condemnation for those who are in Christ Jesus. </a:t>
            </a:r>
          </a:p>
          <a:p>
            <a:r>
              <a:rPr lang="en-AU" sz="4800" b="1" dirty="0" smtClean="0">
                <a:solidFill>
                  <a:srgbClr val="FFFFFF"/>
                </a:solidFill>
                <a:latin typeface="Verdana" panose="020B0604030504040204" pitchFamily="34" charset="0"/>
                <a:ea typeface="Verdana" panose="020B0604030504040204" pitchFamily="34" charset="0"/>
              </a:rPr>
              <a:t>For </a:t>
            </a:r>
            <a:r>
              <a:rPr lang="en-AU" sz="4800" b="1" dirty="0">
                <a:solidFill>
                  <a:srgbClr val="FFFFFF"/>
                </a:solidFill>
                <a:latin typeface="Verdana" panose="020B0604030504040204" pitchFamily="34" charset="0"/>
                <a:ea typeface="Verdana" panose="020B0604030504040204" pitchFamily="34" charset="0"/>
              </a:rPr>
              <a:t>the law of the Spirit of life has set you free in Christ Jesus from the law of sin and death. </a:t>
            </a:r>
          </a:p>
          <a:p>
            <a:r>
              <a:rPr lang="en-AU" sz="4800" b="1" dirty="0" smtClean="0">
                <a:solidFill>
                  <a:srgbClr val="FFFFFF"/>
                </a:solidFill>
                <a:latin typeface="Verdana" panose="020B0604030504040204" pitchFamily="34" charset="0"/>
                <a:ea typeface="Verdana" panose="020B0604030504040204" pitchFamily="34" charset="0"/>
              </a:rPr>
              <a:t>For </a:t>
            </a:r>
            <a:r>
              <a:rPr lang="en-AU" sz="4800" b="1" dirty="0">
                <a:solidFill>
                  <a:srgbClr val="FFFFFF"/>
                </a:solidFill>
                <a:latin typeface="Verdana" panose="020B0604030504040204" pitchFamily="34" charset="0"/>
                <a:ea typeface="Verdana" panose="020B0604030504040204" pitchFamily="34" charset="0"/>
              </a:rPr>
              <a:t>God has done what the law, weakened by the flesh, could not do. By sending his own Son in the likeness of sinful flesh and for sin, he condemned sin in the flesh, </a:t>
            </a:r>
          </a:p>
          <a:p>
            <a:r>
              <a:rPr lang="en-AU" sz="4800" b="1" dirty="0" smtClean="0">
                <a:solidFill>
                  <a:srgbClr val="FFFFFF"/>
                </a:solidFill>
                <a:latin typeface="Verdana" panose="020B0604030504040204" pitchFamily="34" charset="0"/>
                <a:ea typeface="Verdana" panose="020B0604030504040204" pitchFamily="34" charset="0"/>
              </a:rPr>
              <a:t>in </a:t>
            </a:r>
            <a:r>
              <a:rPr lang="en-AU" sz="4800" b="1" dirty="0">
                <a:solidFill>
                  <a:srgbClr val="FFFFFF"/>
                </a:solidFill>
                <a:latin typeface="Verdana" panose="020B0604030504040204" pitchFamily="34" charset="0"/>
                <a:ea typeface="Verdana" panose="020B0604030504040204" pitchFamily="34" charset="0"/>
              </a:rPr>
              <a:t>order that the righteous requirement of the law might be fulfilled in us, who walk not according to the flesh but according to the Spirit. </a:t>
            </a:r>
          </a:p>
          <a:p>
            <a:r>
              <a:rPr lang="en-AU" sz="4800" b="1" dirty="0" smtClean="0">
                <a:solidFill>
                  <a:srgbClr val="FFFFFF"/>
                </a:solidFill>
                <a:latin typeface="Verdana" panose="020B0604030504040204" pitchFamily="34" charset="0"/>
                <a:ea typeface="Verdana" panose="020B0604030504040204" pitchFamily="34" charset="0"/>
              </a:rPr>
              <a:t>For </a:t>
            </a:r>
            <a:r>
              <a:rPr lang="en-AU" sz="4800" b="1" dirty="0">
                <a:solidFill>
                  <a:srgbClr val="FFFFFF"/>
                </a:solidFill>
                <a:latin typeface="Verdana" panose="020B0604030504040204" pitchFamily="34" charset="0"/>
                <a:ea typeface="Verdana" panose="020B0604030504040204" pitchFamily="34" charset="0"/>
              </a:rPr>
              <a:t>those who live according to the flesh set their minds on the things of the flesh, but those who live according to the Spirit set their minds on the things of the Spirit. </a:t>
            </a:r>
          </a:p>
          <a:p>
            <a:r>
              <a:rPr lang="en-AU" sz="4800" b="1" dirty="0" smtClean="0">
                <a:solidFill>
                  <a:srgbClr val="FFFFFF"/>
                </a:solidFill>
                <a:latin typeface="Verdana" panose="020B0604030504040204" pitchFamily="34" charset="0"/>
                <a:ea typeface="Verdana" panose="020B0604030504040204" pitchFamily="34" charset="0"/>
              </a:rPr>
              <a:t>For </a:t>
            </a:r>
            <a:r>
              <a:rPr lang="en-AU" sz="4800" b="1" dirty="0">
                <a:solidFill>
                  <a:srgbClr val="FFFFFF"/>
                </a:solidFill>
                <a:latin typeface="Verdana" panose="020B0604030504040204" pitchFamily="34" charset="0"/>
                <a:ea typeface="Verdana" panose="020B0604030504040204" pitchFamily="34" charset="0"/>
              </a:rPr>
              <a:t>to set the mind on the flesh is death, but to set the mind on the Spirit is life and peace. </a:t>
            </a:r>
          </a:p>
          <a:p>
            <a:r>
              <a:rPr lang="en-AU" sz="4800" b="1" dirty="0" smtClean="0">
                <a:solidFill>
                  <a:srgbClr val="FFFFFF"/>
                </a:solidFill>
                <a:latin typeface="Verdana" panose="020B0604030504040204" pitchFamily="34" charset="0"/>
                <a:ea typeface="Verdana" panose="020B0604030504040204" pitchFamily="34" charset="0"/>
              </a:rPr>
              <a:t>For </a:t>
            </a:r>
            <a:r>
              <a:rPr lang="en-AU" sz="4800" b="1" dirty="0">
                <a:solidFill>
                  <a:srgbClr val="FFFFFF"/>
                </a:solidFill>
                <a:latin typeface="Verdana" panose="020B0604030504040204" pitchFamily="34" charset="0"/>
                <a:ea typeface="Verdana" panose="020B0604030504040204" pitchFamily="34" charset="0"/>
              </a:rPr>
              <a:t>the mind that is set on the flesh is hostile to God, for it does not submit to God's law; indeed, it cannot.</a:t>
            </a:r>
            <a:r>
              <a:rPr lang="en-AU" dirty="0">
                <a:solidFill>
                  <a:srgbClr val="FFFFFF"/>
                </a:solidFill>
                <a:latin typeface="Verdana" panose="020B0604030504040204" pitchFamily="34" charset="0"/>
                <a:ea typeface="Verdana" panose="020B0604030504040204" pitchFamily="34" charset="0"/>
              </a:rPr>
              <a:t> </a:t>
            </a:r>
            <a:r>
              <a:rPr lang="en-AU" b="1" dirty="0" smtClean="0">
                <a:solidFill>
                  <a:srgbClr val="FFFFFF"/>
                </a:solidFill>
                <a:latin typeface="Verdana" panose="020B0604030504040204" pitchFamily="34" charset="0"/>
                <a:ea typeface="Verdana" panose="020B0604030504040204" pitchFamily="34" charset="0"/>
              </a:rPr>
              <a:t>Romans 8:1-7</a:t>
            </a:r>
            <a:endParaRPr lang="en-AU" b="1" dirty="0">
              <a:solidFill>
                <a:srgbClr val="FFFFFF"/>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xmlns="" val="112955802"/>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18735" y="412956"/>
            <a:ext cx="20677238" cy="25045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1433" tIns="51433" rIns="51433" bIns="51433" numCol="1" spcCol="38100" rtlCol="0" anchor="t">
            <a:spAutoFit/>
          </a:bodyPr>
          <a:lstStyle/>
          <a:p>
            <a:pPr marL="0" marR="0" indent="0" algn="ctr" defTabSz="1371600" rtl="0" fontAlgn="auto" latinLnBrk="0" hangingPunct="0">
              <a:lnSpc>
                <a:spcPct val="100000"/>
              </a:lnSpc>
              <a:spcBef>
                <a:spcPts val="0"/>
              </a:spcBef>
              <a:spcAft>
                <a:spcPts val="0"/>
              </a:spcAft>
              <a:buClrTx/>
              <a:buSzTx/>
              <a:buFontTx/>
              <a:buNone/>
              <a:tabLst/>
            </a:pPr>
            <a:endParaRPr lang="en-AU" b="1" dirty="0" smtClean="0">
              <a:solidFill>
                <a:srgbClr val="FFFFFF"/>
              </a:solidFill>
              <a:latin typeface="Verdana" panose="020B0604030504040204" pitchFamily="34" charset="0"/>
              <a:ea typeface="Verdana" panose="020B0604030504040204" pitchFamily="34" charset="0"/>
              <a:cs typeface="Verdana" panose="020B0604030504040204" pitchFamily="34" charset="0"/>
            </a:endParaRPr>
          </a:p>
          <a:p>
            <a:pPr marL="0" marR="0" indent="0" algn="ctr" defTabSz="1371600" rtl="0" fontAlgn="auto" latinLnBrk="0" hangingPunct="0">
              <a:lnSpc>
                <a:spcPct val="100000"/>
              </a:lnSpc>
              <a:spcBef>
                <a:spcPts val="0"/>
              </a:spcBef>
              <a:spcAft>
                <a:spcPts val="0"/>
              </a:spcAft>
              <a:buClrTx/>
              <a:buSzTx/>
              <a:buFontTx/>
              <a:buNone/>
              <a:tabLst/>
            </a:pPr>
            <a:endParaRPr lang="en-AU" b="1" dirty="0" smtClean="0">
              <a:solidFill>
                <a:srgbClr val="FFFFFF"/>
              </a:solidFill>
              <a:latin typeface="Verdana" panose="020B0604030504040204" pitchFamily="34" charset="0"/>
              <a:ea typeface="Verdana" panose="020B0604030504040204" pitchFamily="34" charset="0"/>
              <a:cs typeface="Verdana" panose="020B0604030504040204" pitchFamily="34" charset="0"/>
            </a:endParaRPr>
          </a:p>
          <a:p>
            <a:pPr marL="0" marR="0" indent="0" algn="ctr" defTabSz="1371600" rtl="0" fontAlgn="auto" latinLnBrk="0" hangingPunct="0">
              <a:lnSpc>
                <a:spcPct val="100000"/>
              </a:lnSpc>
              <a:spcBef>
                <a:spcPts val="0"/>
              </a:spcBef>
              <a:spcAft>
                <a:spcPts val="0"/>
              </a:spcAft>
              <a:buClrTx/>
              <a:buSzTx/>
              <a:buFontTx/>
              <a:buNone/>
              <a:tabLst/>
            </a:pPr>
            <a:endParaRPr kumimoji="0" lang="en-AU" sz="5200" b="1" i="0" u="none" strike="noStrike" cap="none" spc="0" normalizeH="0" baseline="0" dirty="0">
              <a:ln>
                <a:noFill/>
              </a:ln>
              <a:solidFill>
                <a:srgbClr val="FFFFFF"/>
              </a:solidFill>
              <a:effectLst/>
              <a:uFillTx/>
              <a:latin typeface="Verdana" panose="020B0604030504040204" pitchFamily="34" charset="0"/>
              <a:ea typeface="Verdana" panose="020B0604030504040204" pitchFamily="34" charset="0"/>
              <a:cs typeface="Verdana" panose="020B0604030504040204" pitchFamily="34" charset="0"/>
              <a:sym typeface="Helvetica Neue"/>
            </a:endParaRPr>
          </a:p>
        </p:txBody>
      </p:sp>
      <p:pic>
        <p:nvPicPr>
          <p:cNvPr id="3" name="image1.jpeg"/>
          <p:cNvPicPr>
            <a:picLocks noChangeAspect="1"/>
          </p:cNvPicPr>
          <p:nvPr/>
        </p:nvPicPr>
        <p:blipFill>
          <a:blip r:embed="rId2" cstate="print">
            <a:extLst/>
          </a:blip>
          <a:srcRect l="1775" t="4443" r="1194" b="19999"/>
          <a:stretch>
            <a:fillRect/>
          </a:stretch>
        </p:blipFill>
        <p:spPr>
          <a:xfrm>
            <a:off x="20028696" y="12598925"/>
            <a:ext cx="3368282" cy="685803"/>
          </a:xfrm>
          <a:prstGeom prst="rect">
            <a:avLst/>
          </a:prstGeom>
          <a:ln w="12700">
            <a:miter lim="400000"/>
          </a:ln>
        </p:spPr>
      </p:pic>
      <p:sp>
        <p:nvSpPr>
          <p:cNvPr id="4" name="TextBox 3"/>
          <p:cNvSpPr txBox="1"/>
          <p:nvPr/>
        </p:nvSpPr>
        <p:spPr>
          <a:xfrm>
            <a:off x="3103418" y="1828800"/>
            <a:ext cx="18565091" cy="1130693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1433" tIns="51433" rIns="51433" bIns="51433" numCol="1" spcCol="38100" rtlCol="0" anchor="t">
            <a:spAutoFit/>
          </a:bodyPr>
          <a:lstStyle/>
          <a:p>
            <a:r>
              <a:rPr lang="en-AU" b="1" dirty="0" smtClean="0">
                <a:solidFill>
                  <a:srgbClr val="FFFFFF"/>
                </a:solidFill>
                <a:latin typeface="Verdana" panose="020B0604030504040204" pitchFamily="34" charset="0"/>
                <a:ea typeface="Verdana" panose="020B0604030504040204" pitchFamily="34" charset="0"/>
              </a:rPr>
              <a:t>Those </a:t>
            </a:r>
            <a:r>
              <a:rPr lang="en-AU" b="1" dirty="0">
                <a:solidFill>
                  <a:srgbClr val="FFFFFF"/>
                </a:solidFill>
                <a:latin typeface="Verdana" panose="020B0604030504040204" pitchFamily="34" charset="0"/>
                <a:ea typeface="Verdana" panose="020B0604030504040204" pitchFamily="34" charset="0"/>
              </a:rPr>
              <a:t>who are in the flesh cannot please God. </a:t>
            </a:r>
          </a:p>
          <a:p>
            <a:r>
              <a:rPr lang="en-AU" b="1" dirty="0" smtClean="0">
                <a:solidFill>
                  <a:srgbClr val="FFFFFF"/>
                </a:solidFill>
                <a:latin typeface="Verdana" panose="020B0604030504040204" pitchFamily="34" charset="0"/>
                <a:ea typeface="Verdana" panose="020B0604030504040204" pitchFamily="34" charset="0"/>
              </a:rPr>
              <a:t>You</a:t>
            </a:r>
            <a:r>
              <a:rPr lang="en-AU" b="1" dirty="0">
                <a:solidFill>
                  <a:srgbClr val="FFFFFF"/>
                </a:solidFill>
                <a:latin typeface="Verdana" panose="020B0604030504040204" pitchFamily="34" charset="0"/>
                <a:ea typeface="Verdana" panose="020B0604030504040204" pitchFamily="34" charset="0"/>
              </a:rPr>
              <a:t>, however, are not in the flesh but in the Spirit, if in fact the Spirit of God dwells in you. Anyone who does not have the Spirit of Christ does not belong to him. </a:t>
            </a:r>
          </a:p>
          <a:p>
            <a:r>
              <a:rPr lang="en-AU" b="1" dirty="0" smtClean="0">
                <a:solidFill>
                  <a:srgbClr val="FFFFFF"/>
                </a:solidFill>
                <a:latin typeface="Verdana" panose="020B0604030504040204" pitchFamily="34" charset="0"/>
                <a:ea typeface="Verdana" panose="020B0604030504040204" pitchFamily="34" charset="0"/>
              </a:rPr>
              <a:t>But </a:t>
            </a:r>
            <a:r>
              <a:rPr lang="en-AU" b="1" dirty="0">
                <a:solidFill>
                  <a:srgbClr val="FFFFFF"/>
                </a:solidFill>
                <a:latin typeface="Verdana" panose="020B0604030504040204" pitchFamily="34" charset="0"/>
                <a:ea typeface="Verdana" panose="020B0604030504040204" pitchFamily="34" charset="0"/>
              </a:rPr>
              <a:t>if Christ is in you, although the body is dead because of sin, the Spirit is life because of righteousness. </a:t>
            </a:r>
          </a:p>
          <a:p>
            <a:r>
              <a:rPr lang="en-AU" b="1" dirty="0" smtClean="0">
                <a:solidFill>
                  <a:srgbClr val="FFFFFF"/>
                </a:solidFill>
                <a:latin typeface="Verdana" panose="020B0604030504040204" pitchFamily="34" charset="0"/>
                <a:ea typeface="Verdana" panose="020B0604030504040204" pitchFamily="34" charset="0"/>
              </a:rPr>
              <a:t>If </a:t>
            </a:r>
            <a:r>
              <a:rPr lang="en-AU" b="1" dirty="0">
                <a:solidFill>
                  <a:srgbClr val="FFFFFF"/>
                </a:solidFill>
                <a:latin typeface="Verdana" panose="020B0604030504040204" pitchFamily="34" charset="0"/>
                <a:ea typeface="Verdana" panose="020B0604030504040204" pitchFamily="34" charset="0"/>
              </a:rPr>
              <a:t>the Spirit of him who raised Jesus from the dead dwells in you, he who raised Christ Jesus from the dead will also give life to your mortal bodies through his Spirit who dwells in you. </a:t>
            </a:r>
            <a:endParaRPr lang="en-AU" b="1" dirty="0" smtClean="0">
              <a:solidFill>
                <a:srgbClr val="FFFFFF"/>
              </a:solidFill>
              <a:latin typeface="Verdana" panose="020B0604030504040204" pitchFamily="34" charset="0"/>
              <a:ea typeface="Verdana" panose="020B0604030504040204" pitchFamily="34" charset="0"/>
            </a:endParaRPr>
          </a:p>
          <a:p>
            <a:endParaRPr lang="en-AU" b="1" dirty="0">
              <a:solidFill>
                <a:srgbClr val="FFFFFF"/>
              </a:solidFill>
              <a:latin typeface="Verdana" panose="020B0604030504040204" pitchFamily="34" charset="0"/>
              <a:ea typeface="Verdana" panose="020B0604030504040204" pitchFamily="34" charset="0"/>
            </a:endParaRPr>
          </a:p>
          <a:p>
            <a:r>
              <a:rPr lang="en-AU" b="1" dirty="0" smtClean="0">
                <a:solidFill>
                  <a:srgbClr val="FFFFFF"/>
                </a:solidFill>
                <a:latin typeface="Verdana" panose="020B0604030504040204" pitchFamily="34" charset="0"/>
                <a:ea typeface="Verdana" panose="020B0604030504040204" pitchFamily="34" charset="0"/>
              </a:rPr>
              <a:t>                                    Romans 8:8-11</a:t>
            </a:r>
            <a:endParaRPr lang="en-AU" b="1" dirty="0">
              <a:solidFill>
                <a:srgbClr val="FFFFFF"/>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xmlns="" val="1472979919"/>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1.jpeg"/>
          <p:cNvPicPr>
            <a:picLocks noChangeAspect="1"/>
          </p:cNvPicPr>
          <p:nvPr/>
        </p:nvPicPr>
        <p:blipFill>
          <a:blip r:embed="rId2" cstate="print">
            <a:extLst/>
          </a:blip>
          <a:srcRect l="1775" t="4443" r="1194" b="19999"/>
          <a:stretch>
            <a:fillRect/>
          </a:stretch>
        </p:blipFill>
        <p:spPr>
          <a:xfrm>
            <a:off x="20028696" y="12598925"/>
            <a:ext cx="3368282" cy="685803"/>
          </a:xfrm>
          <a:prstGeom prst="rect">
            <a:avLst/>
          </a:prstGeom>
          <a:ln w="12700">
            <a:miter lim="400000"/>
          </a:ln>
        </p:spPr>
      </p:pic>
      <p:sp>
        <p:nvSpPr>
          <p:cNvPr id="2" name="TextBox 1"/>
          <p:cNvSpPr txBox="1"/>
          <p:nvPr/>
        </p:nvSpPr>
        <p:spPr>
          <a:xfrm>
            <a:off x="2743200" y="834670"/>
            <a:ext cx="17844655" cy="1210715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1433" tIns="51433" rIns="51433" bIns="51433" numCol="1" spcCol="38100" rtlCol="0" anchor="t">
            <a:spAutoFit/>
          </a:bodyPr>
          <a:lstStyle/>
          <a:p>
            <a:r>
              <a:rPr lang="en-AU" b="1" dirty="0" smtClean="0">
                <a:solidFill>
                  <a:srgbClr val="FFFFFF"/>
                </a:solidFill>
                <a:latin typeface="Verdana" panose="020B0604030504040204" pitchFamily="34" charset="0"/>
                <a:ea typeface="Verdana" panose="020B0604030504040204" pitchFamily="34" charset="0"/>
              </a:rPr>
              <a:t>He </a:t>
            </a:r>
            <a:r>
              <a:rPr lang="en-AU" b="1" dirty="0">
                <a:solidFill>
                  <a:srgbClr val="FFFFFF"/>
                </a:solidFill>
                <a:latin typeface="Verdana" panose="020B0604030504040204" pitchFamily="34" charset="0"/>
                <a:ea typeface="Verdana" panose="020B0604030504040204" pitchFamily="34" charset="0"/>
              </a:rPr>
              <a:t>predestined us for adoption to himself as sons through Jesus Christ, according to the purpose of his </a:t>
            </a:r>
            <a:r>
              <a:rPr lang="en-AU" b="1" dirty="0" smtClean="0">
                <a:solidFill>
                  <a:srgbClr val="FFFFFF"/>
                </a:solidFill>
                <a:latin typeface="Verdana" panose="020B0604030504040204" pitchFamily="34" charset="0"/>
                <a:ea typeface="Verdana" panose="020B0604030504040204" pitchFamily="34" charset="0"/>
              </a:rPr>
              <a:t>will</a:t>
            </a:r>
          </a:p>
          <a:p>
            <a:r>
              <a:rPr lang="en-AU" b="1" dirty="0" smtClean="0">
                <a:solidFill>
                  <a:srgbClr val="FFFFFF"/>
                </a:solidFill>
                <a:latin typeface="Verdana" panose="020B0604030504040204" pitchFamily="34" charset="0"/>
                <a:ea typeface="Verdana" panose="020B0604030504040204" pitchFamily="34" charset="0"/>
              </a:rPr>
              <a:t>                                               </a:t>
            </a:r>
          </a:p>
          <a:p>
            <a:r>
              <a:rPr lang="en-AU" b="1" dirty="0" smtClean="0">
                <a:solidFill>
                  <a:srgbClr val="FFFFFF"/>
                </a:solidFill>
                <a:latin typeface="Verdana" panose="020B0604030504040204" pitchFamily="34" charset="0"/>
                <a:ea typeface="Verdana" panose="020B0604030504040204" pitchFamily="34" charset="0"/>
              </a:rPr>
              <a:t>                                              Ephesians 1:5</a:t>
            </a:r>
          </a:p>
          <a:p>
            <a:endParaRPr lang="en-AU" b="1" dirty="0">
              <a:solidFill>
                <a:srgbClr val="FFFFFF"/>
              </a:solidFill>
              <a:latin typeface="Verdana" panose="020B0604030504040204" pitchFamily="34" charset="0"/>
              <a:ea typeface="Verdana" panose="020B0604030504040204" pitchFamily="34" charset="0"/>
            </a:endParaRPr>
          </a:p>
          <a:p>
            <a:r>
              <a:rPr lang="en-AU" b="1" dirty="0" smtClean="0">
                <a:solidFill>
                  <a:srgbClr val="FFFFFF"/>
                </a:solidFill>
                <a:latin typeface="Verdana" panose="020B0604030504040204" pitchFamily="34" charset="0"/>
                <a:ea typeface="Verdana" panose="020B0604030504040204" pitchFamily="34" charset="0"/>
              </a:rPr>
              <a:t>In </a:t>
            </a:r>
            <a:r>
              <a:rPr lang="en-AU" b="1" dirty="0">
                <a:solidFill>
                  <a:srgbClr val="FFFFFF"/>
                </a:solidFill>
                <a:latin typeface="Verdana" panose="020B0604030504040204" pitchFamily="34" charset="0"/>
                <a:ea typeface="Verdana" panose="020B0604030504040204" pitchFamily="34" charset="0"/>
              </a:rPr>
              <a:t>him you also, when you heard the word of truth, the gospel of your salvation, and believed in him, were sealed with the promised Holy Spirit, </a:t>
            </a:r>
            <a:r>
              <a:rPr lang="en-AU" b="1" dirty="0" smtClean="0">
                <a:solidFill>
                  <a:srgbClr val="FFFFFF"/>
                </a:solidFill>
                <a:latin typeface="Verdana" panose="020B0604030504040204" pitchFamily="34" charset="0"/>
                <a:ea typeface="Verdana" panose="020B0604030504040204" pitchFamily="34" charset="0"/>
              </a:rPr>
              <a:t>who </a:t>
            </a:r>
            <a:r>
              <a:rPr lang="en-AU" b="1" dirty="0">
                <a:solidFill>
                  <a:srgbClr val="FFFFFF"/>
                </a:solidFill>
                <a:latin typeface="Verdana" panose="020B0604030504040204" pitchFamily="34" charset="0"/>
                <a:ea typeface="Verdana" panose="020B0604030504040204" pitchFamily="34" charset="0"/>
              </a:rPr>
              <a:t>is the guarantee of our inheritance until we acquire possession of it, to the praise of his glory. </a:t>
            </a:r>
            <a:endParaRPr lang="en-AU" b="1" dirty="0" smtClean="0">
              <a:solidFill>
                <a:srgbClr val="FFFFFF"/>
              </a:solidFill>
              <a:latin typeface="Verdana" panose="020B0604030504040204" pitchFamily="34" charset="0"/>
              <a:ea typeface="Verdana" panose="020B0604030504040204" pitchFamily="34" charset="0"/>
            </a:endParaRPr>
          </a:p>
          <a:p>
            <a:r>
              <a:rPr lang="en-AU" b="1" dirty="0" smtClean="0">
                <a:solidFill>
                  <a:srgbClr val="FFFFFF"/>
                </a:solidFill>
                <a:latin typeface="Verdana" panose="020B0604030504040204" pitchFamily="34" charset="0"/>
                <a:ea typeface="Verdana" panose="020B0604030504040204" pitchFamily="34" charset="0"/>
              </a:rPr>
              <a:t>                                           </a:t>
            </a:r>
          </a:p>
          <a:p>
            <a:r>
              <a:rPr lang="en-AU" b="1" dirty="0">
                <a:solidFill>
                  <a:srgbClr val="FFFFFF"/>
                </a:solidFill>
                <a:latin typeface="Verdana" panose="020B0604030504040204" pitchFamily="34" charset="0"/>
                <a:ea typeface="Verdana" panose="020B0604030504040204" pitchFamily="34" charset="0"/>
              </a:rPr>
              <a:t> </a:t>
            </a:r>
            <a:r>
              <a:rPr lang="en-AU" b="1" dirty="0" smtClean="0">
                <a:solidFill>
                  <a:srgbClr val="FFFFFF"/>
                </a:solidFill>
                <a:latin typeface="Verdana" panose="020B0604030504040204" pitchFamily="34" charset="0"/>
                <a:ea typeface="Verdana" panose="020B0604030504040204" pitchFamily="34" charset="0"/>
              </a:rPr>
              <a:t>                                            Ephesians 1:13-14</a:t>
            </a:r>
            <a:endParaRPr lang="en-AU" b="1" dirty="0">
              <a:solidFill>
                <a:srgbClr val="FFFFFF"/>
              </a:solidFill>
              <a:latin typeface="Verdana" panose="020B0604030504040204" pitchFamily="34" charset="0"/>
              <a:ea typeface="Verdana" panose="020B0604030504040204" pitchFamily="34" charset="0"/>
            </a:endParaRPr>
          </a:p>
          <a:p>
            <a:endParaRPr lang="en-AU" b="1" dirty="0">
              <a:solidFill>
                <a:srgbClr val="FFFFFF"/>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xmlns="" val="1618171072"/>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Title &amp; Subtitle">
  <a:themeElements>
    <a:clrScheme name="Title &amp; Subtitle">
      <a:dk1>
        <a:srgbClr val="000000"/>
      </a:dk1>
      <a:lt1>
        <a:srgbClr val="000000"/>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Title &amp; Subtitle">
      <a:majorFont>
        <a:latin typeface="Helvetica Neue"/>
        <a:ea typeface="Helvetica Neue"/>
        <a:cs typeface="Helvetica Neue"/>
      </a:majorFont>
      <a:minorFont>
        <a:latin typeface="Helvetica"/>
        <a:ea typeface="Helvetica"/>
        <a:cs typeface="Helvetica"/>
      </a:minorFont>
    </a:fontScheme>
    <a:fmtScheme name="Title &amp; Subtit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25400" cap="flat">
          <a:solidFill>
            <a:schemeClr val="accent1"/>
          </a:solidFill>
          <a:prstDash val="solid"/>
          <a:round/>
        </a:ln>
        <a:effectLst/>
        <a:sp3d/>
      </a:spPr>
      <a:bodyPr rot="0" spcFirstLastPara="1" vertOverflow="overflow" horzOverflow="overflow" vert="horz" wrap="square" lIns="51433" tIns="51433" rIns="51433" bIns="51433" numCol="1" spcCol="38100" rtlCol="0" anchor="t">
        <a:spAutoFit/>
      </a:bodyPr>
      <a:lstStyle>
        <a:defPPr marL="0" marR="0" indent="0" algn="ctr" defTabSz="1371600" rtl="0" fontAlgn="auto" latinLnBrk="0" hangingPunct="0">
          <a:lnSpc>
            <a:spcPct val="100000"/>
          </a:lnSpc>
          <a:spcBef>
            <a:spcPts val="0"/>
          </a:spcBef>
          <a:spcAft>
            <a:spcPts val="0"/>
          </a:spcAft>
          <a:buClrTx/>
          <a:buSzTx/>
          <a:buFontTx/>
          <a:buNone/>
          <a:tabLst/>
          <a:defRPr kumimoji="0" sz="5200" b="0" i="0" u="none" strike="noStrike" cap="none" spc="0" normalizeH="0" baseline="0">
            <a:ln>
              <a:noFill/>
            </a:ln>
            <a:solidFill>
              <a:srgbClr val="000000"/>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1433" tIns="51433" rIns="51433" bIns="51433" numCol="1" spcCol="38100" rtlCol="0" anchor="t">
        <a:spAutoFit/>
      </a:bodyPr>
      <a:lstStyle>
        <a:defPPr marL="0" marR="0" indent="0" algn="ctr" defTabSz="1371600" rtl="0" fontAlgn="auto" latinLnBrk="0" hangingPunct="0">
          <a:lnSpc>
            <a:spcPct val="100000"/>
          </a:lnSpc>
          <a:spcBef>
            <a:spcPts val="0"/>
          </a:spcBef>
          <a:spcAft>
            <a:spcPts val="0"/>
          </a:spcAft>
          <a:buClrTx/>
          <a:buSzTx/>
          <a:buFontTx/>
          <a:buNone/>
          <a:tabLst/>
          <a:defRPr kumimoji="0" sz="5200" b="0" i="0" u="none" strike="noStrike" cap="none" spc="0" normalizeH="0" baseline="0">
            <a:ln>
              <a:noFill/>
            </a:ln>
            <a:solidFill>
              <a:srgbClr val="000000"/>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Title &amp; Subtitle">
  <a:themeElements>
    <a:clrScheme name="Title &amp; Subtitle">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Title &amp; Subtitle">
      <a:majorFont>
        <a:latin typeface="Helvetica Neue"/>
        <a:ea typeface="Helvetica Neue"/>
        <a:cs typeface="Helvetica Neue"/>
      </a:majorFont>
      <a:minorFont>
        <a:latin typeface="Helvetica"/>
        <a:ea typeface="Helvetica"/>
        <a:cs typeface="Helvetica"/>
      </a:minorFont>
    </a:fontScheme>
    <a:fmtScheme name="Title &amp; Subtit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25400" cap="flat">
          <a:solidFill>
            <a:schemeClr val="accent1"/>
          </a:solidFill>
          <a:prstDash val="solid"/>
          <a:round/>
        </a:ln>
        <a:effectLst/>
        <a:sp3d/>
      </a:spPr>
      <a:bodyPr rot="0" spcFirstLastPara="1" vertOverflow="overflow" horzOverflow="overflow" vert="horz" wrap="square" lIns="51433" tIns="51433" rIns="51433" bIns="51433" numCol="1" spcCol="38100" rtlCol="0" anchor="t">
        <a:spAutoFit/>
      </a:bodyPr>
      <a:lstStyle>
        <a:defPPr marL="0" marR="0" indent="0" algn="ctr" defTabSz="1371600" rtl="0" fontAlgn="auto" latinLnBrk="0" hangingPunct="0">
          <a:lnSpc>
            <a:spcPct val="100000"/>
          </a:lnSpc>
          <a:spcBef>
            <a:spcPts val="0"/>
          </a:spcBef>
          <a:spcAft>
            <a:spcPts val="0"/>
          </a:spcAft>
          <a:buClrTx/>
          <a:buSzTx/>
          <a:buFontTx/>
          <a:buNone/>
          <a:tabLst/>
          <a:defRPr kumimoji="0" sz="5200" b="0" i="0" u="none" strike="noStrike" cap="none" spc="0" normalizeH="0" baseline="0">
            <a:ln>
              <a:noFill/>
            </a:ln>
            <a:solidFill>
              <a:srgbClr val="000000"/>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1433" tIns="51433" rIns="51433" bIns="51433" numCol="1" spcCol="38100" rtlCol="0" anchor="t">
        <a:spAutoFit/>
      </a:bodyPr>
      <a:lstStyle>
        <a:defPPr marL="0" marR="0" indent="0" algn="ctr" defTabSz="1371600" rtl="0" fontAlgn="auto" latinLnBrk="0" hangingPunct="0">
          <a:lnSpc>
            <a:spcPct val="100000"/>
          </a:lnSpc>
          <a:spcBef>
            <a:spcPts val="0"/>
          </a:spcBef>
          <a:spcAft>
            <a:spcPts val="0"/>
          </a:spcAft>
          <a:buClrTx/>
          <a:buSzTx/>
          <a:buFontTx/>
          <a:buNone/>
          <a:tabLst/>
          <a:defRPr kumimoji="0" sz="5200" b="0" i="0" u="none" strike="noStrike" cap="none" spc="0" normalizeH="0" baseline="0">
            <a:ln>
              <a:noFill/>
            </a:ln>
            <a:solidFill>
              <a:srgbClr val="000000"/>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423</TotalTime>
  <Words>268</Words>
  <Application>Microsoft Office PowerPoint</Application>
  <PresentationFormat>Custom</PresentationFormat>
  <Paragraphs>53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Title &amp; Subtitle</vt:lpstr>
      <vt:lpstr>Slide 1</vt:lpstr>
      <vt:lpstr>  </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dc:title>
  <dc:creator>TSClient34</dc:creator>
  <cp:lastModifiedBy>Caleb</cp:lastModifiedBy>
  <cp:revision>53</cp:revision>
  <cp:lastPrinted>2020-02-07T22:25:25Z</cp:lastPrinted>
  <dcterms:modified xsi:type="dcterms:W3CDTF">2020-02-28T00:57:01Z</dcterms:modified>
</cp:coreProperties>
</file>