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1" r:id="rId1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86F"/>
    <a:srgbClr val="EC9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E4CAF-90D4-44D9-84F0-4991C81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379B-47B7-4121-BBF1-4C9CC55990FB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F9A8-FFCA-4CF6-BB75-26EF895F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5842-D7CC-4D11-AB6F-8A9489BC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98F1-1DD5-492E-A138-A46955172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3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72089-BE6A-48B7-8B20-55F3D4FD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F90A-24E6-43B4-8ED1-5193BAA47665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3296-9DC2-4B61-B6F6-7B1EB6AC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7953-118D-450E-A52F-BD8417A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3C73-BCC7-410C-89B3-D98E1269F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43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E073-8478-4B05-A6D3-22EE7494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F711F-2D25-4C25-8E33-B8477465ADBE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B0548-2961-4CAC-9A09-D6BBCE39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65DC7-B54A-4284-A2D0-74EAF833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5FCC-2988-48D3-9F41-5F781CE0B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6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5039F-C516-4B55-9E0B-88328311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6543-A4D2-428C-9668-0E59B5C5663B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FEFB8-7383-4747-91C0-4BA1720B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7C61-0D33-4367-ADE9-7C5E1625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5629-965B-4547-A76C-8C8F09FAE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6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5BBB-73DC-42E5-8027-AB9176B6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73A2-3D68-4FA8-94DD-A530F074A4A8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015F6-2C5F-4E21-B5DD-F9BE468E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AEC0E-6F62-4704-982E-5ED6A93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9DA8-EA85-4219-B59A-4C7E0D3A4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0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7D67C1-E520-4869-B0A2-37AE69D4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767B-F9E1-48C5-9B5E-716F41556C95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628142-D95D-4BAA-B29C-76882934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406CD8-B691-44CE-92ED-34FA0147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80E9-710B-487E-8577-4BC719F2D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3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2164A2-A495-4DD5-9147-40E86C5C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5A9F-7759-40DA-B476-2FBBBDDA3E48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9E3A7-8E11-4B91-A7D0-35551A68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9DBAAE-B653-45DB-AE73-2042C737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408B-13F3-4FCF-9ADE-6811380DC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37987E-3374-4FF2-B39D-CD9D9519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F193-E654-4B63-AC4E-CB195F08B8BB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36EA57-0544-4F22-A71C-502BED30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6A1C70-AAC3-4399-BA29-EFC2003C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EAFA-759E-416A-9CF1-9ED01F784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B2E50C-907B-471A-8481-9985CFE1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0AE6-4E02-4B95-9F49-67CE76E47D5F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3AD9A9-5336-45DA-8009-BDA6947B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A5D7A2-4092-4F68-A9BE-4E454AC0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11E6-AC6F-439C-95AA-EFB5D98ED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3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D5F77C-3006-4EB8-AE64-71444D96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6A79-C07C-476E-B9E1-E27F5511D57C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0B2D7D-7C1C-4A8A-B62C-432B5816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7C7E16-5CC1-47A2-9CFF-B5FDFD8A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248F-E7F2-4617-A766-33333CE5B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22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E890A2-17F9-40AC-BAEB-56FB9A10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2C5F-F149-4FD5-8FA8-C08886B32981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48C5C9-9F5F-44DF-B513-E0CB88D0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62DDB7-F9EA-49D5-B22B-94732912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053C-C88C-4B30-8DC2-729AE824D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8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D9E215-60AE-4B46-AF3E-E7364BF021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C655C1-F903-4A31-B254-E52B75A73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5210-33D4-4809-A4EA-10C7D2CB3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06DA39-36C7-451B-B6D1-4D6412BA6C3A}" type="datetimeFigureOut">
              <a:rPr lang="en-US" altLang="en-US"/>
              <a:pPr>
                <a:defRPr/>
              </a:pPr>
              <a:t>1/12/2020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E12C0-EA93-4314-A7FA-1CBAB6C06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07D5-F28B-4DBD-9D9B-EC409FC19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0CC5FA-1809-4ADB-981D-2CFAC1FD0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CEDD7EF3-28CC-45E9-BDAC-2ECC3AFBB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2155825"/>
            <a:ext cx="6069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4800" b="1" dirty="0">
                <a:solidFill>
                  <a:srgbClr val="1C486F"/>
                </a:solidFill>
                <a:latin typeface="Helvetica" panose="020B0604020202020204" pitchFamily="34" charset="0"/>
              </a:rPr>
              <a:t>MOVING</a:t>
            </a:r>
            <a:r>
              <a:rPr lang="en-AU" altLang="en-US" sz="4800" b="1" dirty="0">
                <a:latin typeface="Helvetica" panose="020B0604020202020204" pitchFamily="34" charset="0"/>
              </a:rPr>
              <a:t> </a:t>
            </a:r>
            <a:r>
              <a:rPr lang="en-AU" altLang="en-US" sz="4800" b="1" dirty="0">
                <a:solidFill>
                  <a:srgbClr val="EC9949"/>
                </a:solidFill>
                <a:latin typeface="Helvetica" panose="020B0604020202020204" pitchFamily="34" charset="0"/>
              </a:rPr>
              <a:t>FORWARD</a:t>
            </a:r>
          </a:p>
          <a:p>
            <a:pPr eaLnBrk="1" hangingPunct="1"/>
            <a:r>
              <a:rPr lang="en-AU" altLang="en-US" sz="4800" b="1" dirty="0">
                <a:solidFill>
                  <a:srgbClr val="EC9949"/>
                </a:solidFill>
                <a:latin typeface="Helvetica" panose="020B0604020202020204" pitchFamily="34" charset="0"/>
              </a:rPr>
              <a:t>	       IN</a:t>
            </a:r>
            <a:endParaRPr lang="en-AU" altLang="en-US" sz="2400" b="1" dirty="0">
              <a:solidFill>
                <a:srgbClr val="1C486F"/>
              </a:solidFill>
              <a:latin typeface="Helvetica" panose="020B0604020202020204" pitchFamily="34" charset="0"/>
            </a:endParaRPr>
          </a:p>
        </p:txBody>
      </p:sp>
      <p:pic>
        <p:nvPicPr>
          <p:cNvPr id="2051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B137F7C3-35F4-461F-B471-991B150C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>
            <a:fillRect/>
          </a:stretch>
        </p:blipFill>
        <p:spPr bwMode="auto">
          <a:xfrm>
            <a:off x="5399088" y="2941638"/>
            <a:ext cx="34401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Philippians 4:13</a:t>
            </a:r>
          </a:p>
          <a:p>
            <a:pPr eaLnBrk="1" hangingPunct="1"/>
            <a:r>
              <a:rPr lang="en-AU" altLang="en-US" i="1" dirty="0"/>
              <a:t>The Passion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And I find that the strength of Christ’s explosive power infuses me to conquer every difficulty.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288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John 10:10</a:t>
            </a:r>
          </a:p>
          <a:p>
            <a:pPr eaLnBrk="1" hangingPunct="1"/>
            <a:r>
              <a:rPr lang="en-AU" altLang="en-US" i="1" dirty="0"/>
              <a:t>New International Version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The thief comes only to steal and kill and destroy; I have come that they may have life, and have it to the full.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1173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17AC87F-79DF-45F5-A64C-776EB9B6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62FC6A5-4613-4AF7-8F1A-4A54C24F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20484" name="Picture 2" descr="Image result for prayer&quot;">
            <a:extLst>
              <a:ext uri="{FF2B5EF4-FFF2-40B4-BE49-F238E27FC236}">
                <a16:creationId xmlns:a16="http://schemas.microsoft.com/office/drawing/2014/main" id="{CCFF3D49-2103-410B-A865-BE90071C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77471FD8-C002-4942-B513-C8AF3C61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232922"/>
            <a:ext cx="726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5600" b="1" dirty="0">
                <a:solidFill>
                  <a:srgbClr val="1C486F"/>
                </a:solidFill>
                <a:latin typeface="Helvetica" panose="020B0604020202020204" pitchFamily="34" charset="0"/>
              </a:rPr>
              <a:t>What does </a:t>
            </a:r>
            <a:r>
              <a:rPr lang="en-AU" altLang="en-US" sz="5600" b="1" u="sng" dirty="0">
                <a:solidFill>
                  <a:srgbClr val="EC9949"/>
                </a:solidFill>
                <a:latin typeface="Helvetica" panose="020B0604020202020204" pitchFamily="34" charset="0"/>
              </a:rPr>
              <a:t>GOD</a:t>
            </a:r>
            <a:r>
              <a:rPr lang="en-AU" altLang="en-US" sz="5600" b="1" dirty="0">
                <a:latin typeface="Helvetica" panose="020B0604020202020204" pitchFamily="34" charset="0"/>
              </a:rPr>
              <a:t> </a:t>
            </a:r>
            <a:r>
              <a:rPr lang="en-AU" altLang="en-US" sz="5600" b="1" dirty="0">
                <a:solidFill>
                  <a:srgbClr val="1C486F"/>
                </a:solidFill>
                <a:latin typeface="Helvetica" panose="020B0604020202020204" pitchFamily="34" charset="0"/>
              </a:rPr>
              <a:t>want for you in 2020?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/>
              <a:t>James 1:5</a:t>
            </a:r>
          </a:p>
          <a:p>
            <a:pPr eaLnBrk="1" hangingPunct="1"/>
            <a:r>
              <a:rPr lang="en-AU" altLang="en-US" i="1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3200"/>
              <a:t>If you need wisdom, ask our generous God, and he will give it to you. He will not rebuke you for asking.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Galatians 5:22</a:t>
            </a:r>
          </a:p>
          <a:p>
            <a:pPr eaLnBrk="1" hangingPunct="1"/>
            <a:r>
              <a:rPr lang="en-AU" altLang="en-US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baseline="30000" dirty="0"/>
              <a:t>22 </a:t>
            </a:r>
            <a:r>
              <a:rPr lang="en-US" sz="3200" dirty="0"/>
              <a:t>But the Holy Spirit produces this kind of fruit in our lives: love, joy, peace, patience, kindness, goodness, faithfulness, </a:t>
            </a:r>
            <a:r>
              <a:rPr lang="en-US" sz="3200" baseline="30000" dirty="0"/>
              <a:t>23 </a:t>
            </a:r>
            <a:r>
              <a:rPr lang="en-US" sz="3200" dirty="0"/>
              <a:t>gentleness, and self-control. There is no law against these things!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16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CF75-AC7B-42A3-8E6F-7DA7EDE0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0447-4262-4FBE-870C-A482B850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2770" name="Picture 2" descr="stress balls funny - So you mean to tell me a stress ball isn't for throwing at people who stress you out?">
            <a:extLst>
              <a:ext uri="{FF2B5EF4-FFF2-40B4-BE49-F238E27FC236}">
                <a16:creationId xmlns:a16="http://schemas.microsoft.com/office/drawing/2014/main" id="{137FFD5A-9DE1-4829-87A1-A30BC313B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"/>
          <a:stretch/>
        </p:blipFill>
        <p:spPr bwMode="auto">
          <a:xfrm>
            <a:off x="992331" y="0"/>
            <a:ext cx="684934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4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Matthew 11:28</a:t>
            </a:r>
          </a:p>
          <a:p>
            <a:pPr eaLnBrk="1" hangingPunct="1"/>
            <a:r>
              <a:rPr lang="en-AU" altLang="en-US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Then Jesus said, “Come to me, all of you who are weary and carry heavy burdens, and I will give you rest.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95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Jeremiah 29:11</a:t>
            </a:r>
          </a:p>
          <a:p>
            <a:pPr eaLnBrk="1" hangingPunct="1"/>
            <a:r>
              <a:rPr lang="en-AU" altLang="en-US" i="1" dirty="0"/>
              <a:t>New International Version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For I know the plans I have for you,” declares the </a:t>
            </a:r>
            <a:r>
              <a:rPr lang="en-US" sz="3200" cap="small" dirty="0"/>
              <a:t>Lord</a:t>
            </a:r>
            <a:r>
              <a:rPr lang="en-US" sz="3200" dirty="0"/>
              <a:t>, “plans to prosper you and not to harm you, plans to give you hope and a future.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486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Philippians 4:6-7</a:t>
            </a:r>
          </a:p>
          <a:p>
            <a:pPr eaLnBrk="1" hangingPunct="1"/>
            <a:r>
              <a:rPr lang="en-AU" altLang="en-US" i="1" dirty="0"/>
              <a:t>New International Version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b="1" baseline="30000" dirty="0"/>
              <a:t>6 </a:t>
            </a:r>
            <a:r>
              <a:rPr lang="en-US" sz="3200" dirty="0"/>
              <a:t>Do not be anxious about anything, but in every situation, by prayer and petition, with thanksgiving, present your requests to God. </a:t>
            </a:r>
            <a:r>
              <a:rPr lang="en-US" sz="3200" b="1" baseline="30000" dirty="0"/>
              <a:t>7 </a:t>
            </a:r>
            <a:r>
              <a:rPr lang="en-US" sz="3200" dirty="0"/>
              <a:t>And the peace of God, which transcends all understanding, will guard your hearts and your minds in Christ Jesus.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1682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530C70A-623D-4729-9886-CBFA28B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125"/>
            <a:ext cx="8591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4000" b="1" dirty="0"/>
              <a:t>Philippians 4:13</a:t>
            </a:r>
          </a:p>
          <a:p>
            <a:pPr eaLnBrk="1" hangingPunct="1"/>
            <a:r>
              <a:rPr lang="en-AU" altLang="en-US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89C7E6-BBDD-406A-82CF-612D0CA02C68}"/>
              </a:ext>
            </a:extLst>
          </p:cNvPr>
          <p:cNvCxnSpPr/>
          <p:nvPr/>
        </p:nvCxnSpPr>
        <p:spPr>
          <a:xfrm flipV="1">
            <a:off x="420688" y="1060450"/>
            <a:ext cx="8332787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2" name="TextBox 4">
            <a:extLst>
              <a:ext uri="{FF2B5EF4-FFF2-40B4-BE49-F238E27FC236}">
                <a16:creationId xmlns:a16="http://schemas.microsoft.com/office/drawing/2014/main" id="{FEC13739-06D4-40FA-83BE-93ADB1C2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0475"/>
            <a:ext cx="8332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For I can do everything through Christ, who gives me strength.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516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290</Words>
  <Application>Microsoft Office PowerPoint</Application>
  <PresentationFormat>On-screen Show (16:9)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Galvin</dc:creator>
  <cp:lastModifiedBy>Hannah Stott</cp:lastModifiedBy>
  <cp:revision>37</cp:revision>
  <dcterms:created xsi:type="dcterms:W3CDTF">2012-12-17T22:11:49Z</dcterms:created>
  <dcterms:modified xsi:type="dcterms:W3CDTF">2020-01-11T22:47:42Z</dcterms:modified>
</cp:coreProperties>
</file>