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2" r:id="rId2"/>
    <p:sldId id="263" r:id="rId3"/>
    <p:sldId id="264" r:id="rId4"/>
    <p:sldId id="260" r:id="rId5"/>
    <p:sldId id="265" r:id="rId6"/>
    <p:sldId id="266" r:id="rId7"/>
    <p:sldId id="267" r:id="rId8"/>
    <p:sldId id="275" r:id="rId9"/>
    <p:sldId id="268" r:id="rId10"/>
    <p:sldId id="270" r:id="rId11"/>
    <p:sldId id="272" r:id="rId12"/>
    <p:sldId id="273" r:id="rId13"/>
    <p:sldId id="274" r:id="rId14"/>
    <p:sldId id="269" r:id="rId15"/>
    <p:sldId id="277" r:id="rId16"/>
    <p:sldId id="276" r:id="rId17"/>
    <p:sldId id="279" r:id="rId18"/>
  </p:sldIdLst>
  <p:sldSz cx="23409275" cy="13166725"/>
  <p:notesSz cx="6858000" cy="9144000"/>
  <p:defaultTextStyle>
    <a:defPPr>
      <a:defRPr lang="en-US"/>
    </a:defPPr>
    <a:lvl1pPr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1pPr>
    <a:lvl2pPr marL="1044575" indent="-587375"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2pPr>
    <a:lvl3pPr marL="2089150" indent="-1174750"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3pPr>
    <a:lvl4pPr marL="3133725" indent="-1762125"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4pPr>
    <a:lvl5pPr marL="4179888" indent="-2351088" algn="l" defTabSz="1044575" rtl="0" fontAlgn="base">
      <a:spcBef>
        <a:spcPct val="0"/>
      </a:spcBef>
      <a:spcAft>
        <a:spcPct val="0"/>
      </a:spcAft>
      <a:defRPr sz="41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41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147">
          <p15:clr>
            <a:srgbClr val="A4A3A4"/>
          </p15:clr>
        </p15:guide>
        <p15:guide id="2" pos="73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18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50" d="100"/>
          <a:sy n="50" d="100"/>
        </p:scale>
        <p:origin x="306" y="264"/>
      </p:cViewPr>
      <p:guideLst>
        <p:guide orient="horz" pos="4147"/>
        <p:guide pos="737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5696" y="4090220"/>
            <a:ext cx="19897884" cy="2822312"/>
          </a:xfrm>
        </p:spPr>
        <p:txBody>
          <a:bodyPr/>
          <a:lstStyle/>
          <a:p>
            <a:r>
              <a:rPr lang="en-US"/>
              <a:t>Click to edit Master title style</a:t>
            </a:r>
          </a:p>
        </p:txBody>
      </p:sp>
      <p:sp>
        <p:nvSpPr>
          <p:cNvPr id="3" name="Subtitle 2"/>
          <p:cNvSpPr>
            <a:spLocks noGrp="1"/>
          </p:cNvSpPr>
          <p:nvPr>
            <p:ph type="subTitle" idx="1"/>
          </p:nvPr>
        </p:nvSpPr>
        <p:spPr>
          <a:xfrm>
            <a:off x="3511391" y="7461144"/>
            <a:ext cx="16386493" cy="3364830"/>
          </a:xfrm>
        </p:spPr>
        <p:txBody>
          <a:bodyPr/>
          <a:lstStyle>
            <a:lvl1pPr marL="0" indent="0" algn="ctr">
              <a:buNone/>
              <a:defRPr>
                <a:solidFill>
                  <a:schemeClr val="tx1">
                    <a:tint val="75000"/>
                  </a:schemeClr>
                </a:solidFill>
              </a:defRPr>
            </a:lvl1pPr>
            <a:lvl2pPr marL="1045022" indent="0" algn="ctr">
              <a:buNone/>
              <a:defRPr>
                <a:solidFill>
                  <a:schemeClr val="tx1">
                    <a:tint val="75000"/>
                  </a:schemeClr>
                </a:solidFill>
              </a:defRPr>
            </a:lvl2pPr>
            <a:lvl3pPr marL="2090044" indent="0" algn="ctr">
              <a:buNone/>
              <a:defRPr>
                <a:solidFill>
                  <a:schemeClr val="tx1">
                    <a:tint val="75000"/>
                  </a:schemeClr>
                </a:solidFill>
              </a:defRPr>
            </a:lvl3pPr>
            <a:lvl4pPr marL="3135066" indent="0" algn="ctr">
              <a:buNone/>
              <a:defRPr>
                <a:solidFill>
                  <a:schemeClr val="tx1">
                    <a:tint val="75000"/>
                  </a:schemeClr>
                </a:solidFill>
              </a:defRPr>
            </a:lvl4pPr>
            <a:lvl5pPr marL="4180088" indent="0" algn="ctr">
              <a:buNone/>
              <a:defRPr>
                <a:solidFill>
                  <a:schemeClr val="tx1">
                    <a:tint val="75000"/>
                  </a:schemeClr>
                </a:solidFill>
              </a:defRPr>
            </a:lvl5pPr>
            <a:lvl6pPr marL="5225110" indent="0" algn="ctr">
              <a:buNone/>
              <a:defRPr>
                <a:solidFill>
                  <a:schemeClr val="tx1">
                    <a:tint val="75000"/>
                  </a:schemeClr>
                </a:solidFill>
              </a:defRPr>
            </a:lvl6pPr>
            <a:lvl7pPr marL="6270132" indent="0" algn="ctr">
              <a:buNone/>
              <a:defRPr>
                <a:solidFill>
                  <a:schemeClr val="tx1">
                    <a:tint val="75000"/>
                  </a:schemeClr>
                </a:solidFill>
              </a:defRPr>
            </a:lvl7pPr>
            <a:lvl8pPr marL="7315154" indent="0" algn="ctr">
              <a:buNone/>
              <a:defRPr>
                <a:solidFill>
                  <a:schemeClr val="tx1">
                    <a:tint val="75000"/>
                  </a:schemeClr>
                </a:solidFill>
              </a:defRPr>
            </a:lvl8pPr>
            <a:lvl9pPr marL="8360176"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B072E30-0537-40BA-8DB3-D8D678F966D2}"/>
              </a:ext>
            </a:extLst>
          </p:cNvPr>
          <p:cNvSpPr>
            <a:spLocks noGrp="1"/>
          </p:cNvSpPr>
          <p:nvPr>
            <p:ph type="dt" sz="half" idx="10"/>
          </p:nvPr>
        </p:nvSpPr>
        <p:spPr/>
        <p:txBody>
          <a:bodyPr/>
          <a:lstStyle>
            <a:lvl1pPr>
              <a:defRPr/>
            </a:lvl1pPr>
          </a:lstStyle>
          <a:p>
            <a:fld id="{6EAEAA1C-CA5D-4A27-A218-804EBCD64FE3}" type="datetimeFigureOut">
              <a:rPr lang="en-US" altLang="en-US"/>
              <a:pPr/>
              <a:t>2/1/2020</a:t>
            </a:fld>
            <a:endParaRPr lang="en-US" altLang="en-US"/>
          </a:p>
        </p:txBody>
      </p:sp>
      <p:sp>
        <p:nvSpPr>
          <p:cNvPr id="5" name="Footer Placeholder 4">
            <a:extLst>
              <a:ext uri="{FF2B5EF4-FFF2-40B4-BE49-F238E27FC236}">
                <a16:creationId xmlns:a16="http://schemas.microsoft.com/office/drawing/2014/main" id="{D382EB2D-32E1-4C7C-A04E-242A754EF9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30CD8C-5AD6-4297-BB7A-5E848132BC39}"/>
              </a:ext>
            </a:extLst>
          </p:cNvPr>
          <p:cNvSpPr>
            <a:spLocks noGrp="1"/>
          </p:cNvSpPr>
          <p:nvPr>
            <p:ph type="sldNum" sz="quarter" idx="12"/>
          </p:nvPr>
        </p:nvSpPr>
        <p:spPr/>
        <p:txBody>
          <a:bodyPr/>
          <a:lstStyle>
            <a:lvl1pPr>
              <a:defRPr/>
            </a:lvl1pPr>
          </a:lstStyle>
          <a:p>
            <a:fld id="{1EE8D3C3-A67C-4FFD-9158-29A3465688DF}" type="slidenum">
              <a:rPr lang="en-US" altLang="en-US"/>
              <a:pPr/>
              <a:t>‹#›</a:t>
            </a:fld>
            <a:endParaRPr lang="en-US" altLang="en-US"/>
          </a:p>
        </p:txBody>
      </p:sp>
    </p:spTree>
    <p:extLst>
      <p:ext uri="{BB962C8B-B14F-4D97-AF65-F5344CB8AC3E}">
        <p14:creationId xmlns:p14="http://schemas.microsoft.com/office/powerpoint/2010/main" val="82157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63079F-DF50-4631-ABC2-C41D566D7AC1}"/>
              </a:ext>
            </a:extLst>
          </p:cNvPr>
          <p:cNvSpPr>
            <a:spLocks noGrp="1"/>
          </p:cNvSpPr>
          <p:nvPr>
            <p:ph type="dt" sz="half" idx="10"/>
          </p:nvPr>
        </p:nvSpPr>
        <p:spPr/>
        <p:txBody>
          <a:bodyPr/>
          <a:lstStyle>
            <a:lvl1pPr>
              <a:defRPr/>
            </a:lvl1pPr>
          </a:lstStyle>
          <a:p>
            <a:fld id="{8CA805EC-187E-4244-9F85-1849E5E5F762}" type="datetimeFigureOut">
              <a:rPr lang="en-US" altLang="en-US"/>
              <a:pPr/>
              <a:t>2/1/2020</a:t>
            </a:fld>
            <a:endParaRPr lang="en-US" altLang="en-US"/>
          </a:p>
        </p:txBody>
      </p:sp>
      <p:sp>
        <p:nvSpPr>
          <p:cNvPr id="5" name="Footer Placeholder 4">
            <a:extLst>
              <a:ext uri="{FF2B5EF4-FFF2-40B4-BE49-F238E27FC236}">
                <a16:creationId xmlns:a16="http://schemas.microsoft.com/office/drawing/2014/main" id="{F6FE6F72-25BC-4768-951E-E119C77049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7176782-870A-43C0-9908-1720D2983549}"/>
              </a:ext>
            </a:extLst>
          </p:cNvPr>
          <p:cNvSpPr>
            <a:spLocks noGrp="1"/>
          </p:cNvSpPr>
          <p:nvPr>
            <p:ph type="sldNum" sz="quarter" idx="12"/>
          </p:nvPr>
        </p:nvSpPr>
        <p:spPr/>
        <p:txBody>
          <a:bodyPr/>
          <a:lstStyle>
            <a:lvl1pPr>
              <a:defRPr/>
            </a:lvl1pPr>
          </a:lstStyle>
          <a:p>
            <a:fld id="{FD98A47B-F427-4DED-9D50-036C66C7AC85}" type="slidenum">
              <a:rPr lang="en-US" altLang="en-US"/>
              <a:pPr/>
              <a:t>‹#›</a:t>
            </a:fld>
            <a:endParaRPr lang="en-US" altLang="en-US"/>
          </a:p>
        </p:txBody>
      </p:sp>
    </p:spTree>
    <p:extLst>
      <p:ext uri="{BB962C8B-B14F-4D97-AF65-F5344CB8AC3E}">
        <p14:creationId xmlns:p14="http://schemas.microsoft.com/office/powerpoint/2010/main" val="59621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449405" y="1011887"/>
            <a:ext cx="13484718" cy="215696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95252" y="1011887"/>
            <a:ext cx="40063999" cy="215696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2DEA5-D805-4C15-83E9-7CA3735DB1BA}"/>
              </a:ext>
            </a:extLst>
          </p:cNvPr>
          <p:cNvSpPr>
            <a:spLocks noGrp="1"/>
          </p:cNvSpPr>
          <p:nvPr>
            <p:ph type="dt" sz="half" idx="10"/>
          </p:nvPr>
        </p:nvSpPr>
        <p:spPr/>
        <p:txBody>
          <a:bodyPr/>
          <a:lstStyle>
            <a:lvl1pPr>
              <a:defRPr/>
            </a:lvl1pPr>
          </a:lstStyle>
          <a:p>
            <a:fld id="{F6FAB782-C865-444A-AE8B-C10CC7A07E18}" type="datetimeFigureOut">
              <a:rPr lang="en-US" altLang="en-US"/>
              <a:pPr/>
              <a:t>2/1/2020</a:t>
            </a:fld>
            <a:endParaRPr lang="en-US" altLang="en-US"/>
          </a:p>
        </p:txBody>
      </p:sp>
      <p:sp>
        <p:nvSpPr>
          <p:cNvPr id="5" name="Footer Placeholder 4">
            <a:extLst>
              <a:ext uri="{FF2B5EF4-FFF2-40B4-BE49-F238E27FC236}">
                <a16:creationId xmlns:a16="http://schemas.microsoft.com/office/drawing/2014/main" id="{4510EAD8-62C8-4FF5-8ED1-6FB147D33C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3DE5AC3-0279-40D6-AC55-BA1F463A17D7}"/>
              </a:ext>
            </a:extLst>
          </p:cNvPr>
          <p:cNvSpPr>
            <a:spLocks noGrp="1"/>
          </p:cNvSpPr>
          <p:nvPr>
            <p:ph type="sldNum" sz="quarter" idx="12"/>
          </p:nvPr>
        </p:nvSpPr>
        <p:spPr/>
        <p:txBody>
          <a:bodyPr/>
          <a:lstStyle>
            <a:lvl1pPr>
              <a:defRPr/>
            </a:lvl1pPr>
          </a:lstStyle>
          <a:p>
            <a:fld id="{A567ED96-80B5-4200-80D8-DFB95837D669}" type="slidenum">
              <a:rPr lang="en-US" altLang="en-US"/>
              <a:pPr/>
              <a:t>‹#›</a:t>
            </a:fld>
            <a:endParaRPr lang="en-US" altLang="en-US"/>
          </a:p>
        </p:txBody>
      </p:sp>
    </p:spTree>
    <p:extLst>
      <p:ext uri="{BB962C8B-B14F-4D97-AF65-F5344CB8AC3E}">
        <p14:creationId xmlns:p14="http://schemas.microsoft.com/office/powerpoint/2010/main" val="2903070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5ED38-C28F-4882-A680-15A1AB066703}"/>
              </a:ext>
            </a:extLst>
          </p:cNvPr>
          <p:cNvSpPr>
            <a:spLocks noGrp="1"/>
          </p:cNvSpPr>
          <p:nvPr>
            <p:ph type="dt" sz="half" idx="10"/>
          </p:nvPr>
        </p:nvSpPr>
        <p:spPr/>
        <p:txBody>
          <a:bodyPr/>
          <a:lstStyle>
            <a:lvl1pPr>
              <a:defRPr/>
            </a:lvl1pPr>
          </a:lstStyle>
          <a:p>
            <a:fld id="{3C630A0D-846A-4C8D-8FF1-B908ACDF3B82}" type="datetimeFigureOut">
              <a:rPr lang="en-US" altLang="en-US"/>
              <a:pPr/>
              <a:t>2/1/2020</a:t>
            </a:fld>
            <a:endParaRPr lang="en-US" altLang="en-US"/>
          </a:p>
        </p:txBody>
      </p:sp>
      <p:sp>
        <p:nvSpPr>
          <p:cNvPr id="5" name="Footer Placeholder 4">
            <a:extLst>
              <a:ext uri="{FF2B5EF4-FFF2-40B4-BE49-F238E27FC236}">
                <a16:creationId xmlns:a16="http://schemas.microsoft.com/office/drawing/2014/main" id="{D06647ED-C562-44DC-BCE8-DDE38AC17B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E4599F-0C2C-4378-B00D-BEA239466E2F}"/>
              </a:ext>
            </a:extLst>
          </p:cNvPr>
          <p:cNvSpPr>
            <a:spLocks noGrp="1"/>
          </p:cNvSpPr>
          <p:nvPr>
            <p:ph type="sldNum" sz="quarter" idx="12"/>
          </p:nvPr>
        </p:nvSpPr>
        <p:spPr/>
        <p:txBody>
          <a:bodyPr/>
          <a:lstStyle>
            <a:lvl1pPr>
              <a:defRPr/>
            </a:lvl1pPr>
          </a:lstStyle>
          <a:p>
            <a:fld id="{399AF8D7-9086-405D-A139-372CE1E46331}" type="slidenum">
              <a:rPr lang="en-US" altLang="en-US"/>
              <a:pPr/>
              <a:t>‹#›</a:t>
            </a:fld>
            <a:endParaRPr lang="en-US" altLang="en-US"/>
          </a:p>
        </p:txBody>
      </p:sp>
    </p:spTree>
    <p:extLst>
      <p:ext uri="{BB962C8B-B14F-4D97-AF65-F5344CB8AC3E}">
        <p14:creationId xmlns:p14="http://schemas.microsoft.com/office/powerpoint/2010/main" val="2291513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49171" y="8460841"/>
            <a:ext cx="19897884" cy="2615058"/>
          </a:xfrm>
        </p:spPr>
        <p:txBody>
          <a:bodyPr anchor="t"/>
          <a:lstStyle>
            <a:lvl1pPr algn="l">
              <a:defRPr sz="9100" b="1" cap="all"/>
            </a:lvl1pPr>
          </a:lstStyle>
          <a:p>
            <a:r>
              <a:rPr lang="en-US"/>
              <a:t>Click to edit Master title style</a:t>
            </a:r>
          </a:p>
        </p:txBody>
      </p:sp>
      <p:sp>
        <p:nvSpPr>
          <p:cNvPr id="3" name="Text Placeholder 2"/>
          <p:cNvSpPr>
            <a:spLocks noGrp="1"/>
          </p:cNvSpPr>
          <p:nvPr>
            <p:ph type="body" idx="1"/>
          </p:nvPr>
        </p:nvSpPr>
        <p:spPr>
          <a:xfrm>
            <a:off x="1849171" y="5580621"/>
            <a:ext cx="19897884" cy="2880220"/>
          </a:xfrm>
        </p:spPr>
        <p:txBody>
          <a:bodyPr anchor="b"/>
          <a:lstStyle>
            <a:lvl1pPr marL="0" indent="0">
              <a:buNone/>
              <a:defRPr sz="4600">
                <a:solidFill>
                  <a:schemeClr val="tx1">
                    <a:tint val="75000"/>
                  </a:schemeClr>
                </a:solidFill>
              </a:defRPr>
            </a:lvl1pPr>
            <a:lvl2pPr marL="1045022" indent="0">
              <a:buNone/>
              <a:defRPr sz="4100">
                <a:solidFill>
                  <a:schemeClr val="tx1">
                    <a:tint val="75000"/>
                  </a:schemeClr>
                </a:solidFill>
              </a:defRPr>
            </a:lvl2pPr>
            <a:lvl3pPr marL="2090044" indent="0">
              <a:buNone/>
              <a:defRPr sz="3700">
                <a:solidFill>
                  <a:schemeClr val="tx1">
                    <a:tint val="75000"/>
                  </a:schemeClr>
                </a:solidFill>
              </a:defRPr>
            </a:lvl3pPr>
            <a:lvl4pPr marL="3135066" indent="0">
              <a:buNone/>
              <a:defRPr sz="3200">
                <a:solidFill>
                  <a:schemeClr val="tx1">
                    <a:tint val="75000"/>
                  </a:schemeClr>
                </a:solidFill>
              </a:defRPr>
            </a:lvl4pPr>
            <a:lvl5pPr marL="4180088" indent="0">
              <a:buNone/>
              <a:defRPr sz="3200">
                <a:solidFill>
                  <a:schemeClr val="tx1">
                    <a:tint val="75000"/>
                  </a:schemeClr>
                </a:solidFill>
              </a:defRPr>
            </a:lvl5pPr>
            <a:lvl6pPr marL="5225110" indent="0">
              <a:buNone/>
              <a:defRPr sz="3200">
                <a:solidFill>
                  <a:schemeClr val="tx1">
                    <a:tint val="75000"/>
                  </a:schemeClr>
                </a:solidFill>
              </a:defRPr>
            </a:lvl6pPr>
            <a:lvl7pPr marL="6270132" indent="0">
              <a:buNone/>
              <a:defRPr sz="3200">
                <a:solidFill>
                  <a:schemeClr val="tx1">
                    <a:tint val="75000"/>
                  </a:schemeClr>
                </a:solidFill>
              </a:defRPr>
            </a:lvl7pPr>
            <a:lvl8pPr marL="7315154" indent="0">
              <a:buNone/>
              <a:defRPr sz="3200">
                <a:solidFill>
                  <a:schemeClr val="tx1">
                    <a:tint val="75000"/>
                  </a:schemeClr>
                </a:solidFill>
              </a:defRPr>
            </a:lvl8pPr>
            <a:lvl9pPr marL="8360176"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99341B-F445-4FFF-AB98-CD9E2471748B}"/>
              </a:ext>
            </a:extLst>
          </p:cNvPr>
          <p:cNvSpPr>
            <a:spLocks noGrp="1"/>
          </p:cNvSpPr>
          <p:nvPr>
            <p:ph type="dt" sz="half" idx="10"/>
          </p:nvPr>
        </p:nvSpPr>
        <p:spPr/>
        <p:txBody>
          <a:bodyPr/>
          <a:lstStyle>
            <a:lvl1pPr>
              <a:defRPr/>
            </a:lvl1pPr>
          </a:lstStyle>
          <a:p>
            <a:fld id="{E1B397A4-B6B7-4ADC-AB7B-FA832B7217BF}" type="datetimeFigureOut">
              <a:rPr lang="en-US" altLang="en-US"/>
              <a:pPr/>
              <a:t>2/1/2020</a:t>
            </a:fld>
            <a:endParaRPr lang="en-US" altLang="en-US"/>
          </a:p>
        </p:txBody>
      </p:sp>
      <p:sp>
        <p:nvSpPr>
          <p:cNvPr id="5" name="Footer Placeholder 4">
            <a:extLst>
              <a:ext uri="{FF2B5EF4-FFF2-40B4-BE49-F238E27FC236}">
                <a16:creationId xmlns:a16="http://schemas.microsoft.com/office/drawing/2014/main" id="{F19232BB-63F5-41D1-A04F-4A30AD2C90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889222-5986-4226-B719-AB48135DFC67}"/>
              </a:ext>
            </a:extLst>
          </p:cNvPr>
          <p:cNvSpPr>
            <a:spLocks noGrp="1"/>
          </p:cNvSpPr>
          <p:nvPr>
            <p:ph type="sldNum" sz="quarter" idx="12"/>
          </p:nvPr>
        </p:nvSpPr>
        <p:spPr/>
        <p:txBody>
          <a:bodyPr/>
          <a:lstStyle>
            <a:lvl1pPr>
              <a:defRPr/>
            </a:lvl1pPr>
          </a:lstStyle>
          <a:p>
            <a:fld id="{EF62E6AA-ED7A-4BA5-A8E0-C2BB2077A805}" type="slidenum">
              <a:rPr lang="en-US" altLang="en-US"/>
              <a:pPr/>
              <a:t>‹#›</a:t>
            </a:fld>
            <a:endParaRPr lang="en-US" altLang="en-US"/>
          </a:p>
        </p:txBody>
      </p:sp>
    </p:spTree>
    <p:extLst>
      <p:ext uri="{BB962C8B-B14F-4D97-AF65-F5344CB8AC3E}">
        <p14:creationId xmlns:p14="http://schemas.microsoft.com/office/powerpoint/2010/main" val="3128113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95251" y="5897598"/>
            <a:ext cx="26774358" cy="16683947"/>
          </a:xfr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159764" y="5897598"/>
            <a:ext cx="26774358" cy="16683947"/>
          </a:xfrm>
        </p:spPr>
        <p:txBody>
          <a:bodyPr/>
          <a:lstStyle>
            <a:lvl1pPr>
              <a:defRPr sz="6400"/>
            </a:lvl1pPr>
            <a:lvl2pPr>
              <a:defRPr sz="5500"/>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AEE5B60-F4AC-4313-B00D-7219A0FF2308}"/>
              </a:ext>
            </a:extLst>
          </p:cNvPr>
          <p:cNvSpPr>
            <a:spLocks noGrp="1"/>
          </p:cNvSpPr>
          <p:nvPr>
            <p:ph type="dt" sz="half" idx="10"/>
          </p:nvPr>
        </p:nvSpPr>
        <p:spPr/>
        <p:txBody>
          <a:bodyPr/>
          <a:lstStyle>
            <a:lvl1pPr>
              <a:defRPr/>
            </a:lvl1pPr>
          </a:lstStyle>
          <a:p>
            <a:fld id="{6DE13B9C-9D92-4854-AEB1-22CC97533B92}" type="datetimeFigureOut">
              <a:rPr lang="en-US" altLang="en-US"/>
              <a:pPr/>
              <a:t>2/1/2020</a:t>
            </a:fld>
            <a:endParaRPr lang="en-US" altLang="en-US"/>
          </a:p>
        </p:txBody>
      </p:sp>
      <p:sp>
        <p:nvSpPr>
          <p:cNvPr id="6" name="Footer Placeholder 4">
            <a:extLst>
              <a:ext uri="{FF2B5EF4-FFF2-40B4-BE49-F238E27FC236}">
                <a16:creationId xmlns:a16="http://schemas.microsoft.com/office/drawing/2014/main" id="{BB819056-A6AA-4FF8-BABD-F69716B8FC4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F972C7-AA74-41A6-9C8A-EDF134BC38BD}"/>
              </a:ext>
            </a:extLst>
          </p:cNvPr>
          <p:cNvSpPr>
            <a:spLocks noGrp="1"/>
          </p:cNvSpPr>
          <p:nvPr>
            <p:ph type="sldNum" sz="quarter" idx="12"/>
          </p:nvPr>
        </p:nvSpPr>
        <p:spPr/>
        <p:txBody>
          <a:bodyPr/>
          <a:lstStyle>
            <a:lvl1pPr>
              <a:defRPr/>
            </a:lvl1pPr>
          </a:lstStyle>
          <a:p>
            <a:fld id="{28AAB44B-3782-4037-A16B-DD76138A56E2}" type="slidenum">
              <a:rPr lang="en-US" altLang="en-US"/>
              <a:pPr/>
              <a:t>‹#›</a:t>
            </a:fld>
            <a:endParaRPr lang="en-US" altLang="en-US"/>
          </a:p>
        </p:txBody>
      </p:sp>
    </p:spTree>
    <p:extLst>
      <p:ext uri="{BB962C8B-B14F-4D97-AF65-F5344CB8AC3E}">
        <p14:creationId xmlns:p14="http://schemas.microsoft.com/office/powerpoint/2010/main" val="494381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70464" y="527280"/>
            <a:ext cx="21068348" cy="219445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0464" y="2947275"/>
            <a:ext cx="10343162" cy="1228284"/>
          </a:xfrm>
        </p:spPr>
        <p:txBody>
          <a:bodyPr anchor="b"/>
          <a:lstStyle>
            <a:lvl1pPr marL="0" indent="0">
              <a:buNone/>
              <a:defRPr sz="5500" b="1"/>
            </a:lvl1pPr>
            <a:lvl2pPr marL="1045022" indent="0">
              <a:buNone/>
              <a:defRPr sz="4600" b="1"/>
            </a:lvl2pPr>
            <a:lvl3pPr marL="2090044" indent="0">
              <a:buNone/>
              <a:defRPr sz="4100" b="1"/>
            </a:lvl3pPr>
            <a:lvl4pPr marL="3135066" indent="0">
              <a:buNone/>
              <a:defRPr sz="3700" b="1"/>
            </a:lvl4pPr>
            <a:lvl5pPr marL="4180088" indent="0">
              <a:buNone/>
              <a:defRPr sz="3700" b="1"/>
            </a:lvl5pPr>
            <a:lvl6pPr marL="5225110" indent="0">
              <a:buNone/>
              <a:defRPr sz="3700" b="1"/>
            </a:lvl6pPr>
            <a:lvl7pPr marL="6270132" indent="0">
              <a:buNone/>
              <a:defRPr sz="3700" b="1"/>
            </a:lvl7pPr>
            <a:lvl8pPr marL="7315154" indent="0">
              <a:buNone/>
              <a:defRPr sz="3700" b="1"/>
            </a:lvl8pPr>
            <a:lvl9pPr marL="8360176" indent="0">
              <a:buNone/>
              <a:defRPr sz="3700" b="1"/>
            </a:lvl9pPr>
          </a:lstStyle>
          <a:p>
            <a:pPr lvl="0"/>
            <a:r>
              <a:rPr lang="en-US"/>
              <a:t>Click to edit Master text styles</a:t>
            </a:r>
          </a:p>
        </p:txBody>
      </p:sp>
      <p:sp>
        <p:nvSpPr>
          <p:cNvPr id="4" name="Content Placeholder 3"/>
          <p:cNvSpPr>
            <a:spLocks noGrp="1"/>
          </p:cNvSpPr>
          <p:nvPr>
            <p:ph sz="half" idx="2"/>
          </p:nvPr>
        </p:nvSpPr>
        <p:spPr>
          <a:xfrm>
            <a:off x="1170464" y="4175559"/>
            <a:ext cx="10343162" cy="7586107"/>
          </a:xfr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1891588" y="2947275"/>
            <a:ext cx="10347225" cy="1228284"/>
          </a:xfrm>
        </p:spPr>
        <p:txBody>
          <a:bodyPr anchor="b"/>
          <a:lstStyle>
            <a:lvl1pPr marL="0" indent="0">
              <a:buNone/>
              <a:defRPr sz="5500" b="1"/>
            </a:lvl1pPr>
            <a:lvl2pPr marL="1045022" indent="0">
              <a:buNone/>
              <a:defRPr sz="4600" b="1"/>
            </a:lvl2pPr>
            <a:lvl3pPr marL="2090044" indent="0">
              <a:buNone/>
              <a:defRPr sz="4100" b="1"/>
            </a:lvl3pPr>
            <a:lvl4pPr marL="3135066" indent="0">
              <a:buNone/>
              <a:defRPr sz="3700" b="1"/>
            </a:lvl4pPr>
            <a:lvl5pPr marL="4180088" indent="0">
              <a:buNone/>
              <a:defRPr sz="3700" b="1"/>
            </a:lvl5pPr>
            <a:lvl6pPr marL="5225110" indent="0">
              <a:buNone/>
              <a:defRPr sz="3700" b="1"/>
            </a:lvl6pPr>
            <a:lvl7pPr marL="6270132" indent="0">
              <a:buNone/>
              <a:defRPr sz="3700" b="1"/>
            </a:lvl7pPr>
            <a:lvl8pPr marL="7315154" indent="0">
              <a:buNone/>
              <a:defRPr sz="3700" b="1"/>
            </a:lvl8pPr>
            <a:lvl9pPr marL="8360176" indent="0">
              <a:buNone/>
              <a:defRPr sz="3700" b="1"/>
            </a:lvl9pPr>
          </a:lstStyle>
          <a:p>
            <a:pPr lvl="0"/>
            <a:r>
              <a:rPr lang="en-US"/>
              <a:t>Click to edit Master text styles</a:t>
            </a:r>
          </a:p>
        </p:txBody>
      </p:sp>
      <p:sp>
        <p:nvSpPr>
          <p:cNvPr id="6" name="Content Placeholder 5"/>
          <p:cNvSpPr>
            <a:spLocks noGrp="1"/>
          </p:cNvSpPr>
          <p:nvPr>
            <p:ph sz="quarter" idx="4"/>
          </p:nvPr>
        </p:nvSpPr>
        <p:spPr>
          <a:xfrm>
            <a:off x="11891588" y="4175559"/>
            <a:ext cx="10347225" cy="7586107"/>
          </a:xfrm>
        </p:spPr>
        <p:txBody>
          <a:bodyPr/>
          <a:lstStyle>
            <a:lvl1pPr>
              <a:defRPr sz="5500"/>
            </a:lvl1pPr>
            <a:lvl2pPr>
              <a:defRPr sz="4600"/>
            </a:lvl2pPr>
            <a:lvl3pPr>
              <a:defRPr sz="41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8D12E26-3038-4995-8AAC-8D6C549B71B1}"/>
              </a:ext>
            </a:extLst>
          </p:cNvPr>
          <p:cNvSpPr>
            <a:spLocks noGrp="1"/>
          </p:cNvSpPr>
          <p:nvPr>
            <p:ph type="dt" sz="half" idx="10"/>
          </p:nvPr>
        </p:nvSpPr>
        <p:spPr/>
        <p:txBody>
          <a:bodyPr/>
          <a:lstStyle>
            <a:lvl1pPr>
              <a:defRPr/>
            </a:lvl1pPr>
          </a:lstStyle>
          <a:p>
            <a:fld id="{F6F8FDBB-FCE9-4701-9E8A-D9CD60F54DA5}" type="datetimeFigureOut">
              <a:rPr lang="en-US" altLang="en-US"/>
              <a:pPr/>
              <a:t>2/1/2020</a:t>
            </a:fld>
            <a:endParaRPr lang="en-US" altLang="en-US"/>
          </a:p>
        </p:txBody>
      </p:sp>
      <p:sp>
        <p:nvSpPr>
          <p:cNvPr id="8" name="Footer Placeholder 4">
            <a:extLst>
              <a:ext uri="{FF2B5EF4-FFF2-40B4-BE49-F238E27FC236}">
                <a16:creationId xmlns:a16="http://schemas.microsoft.com/office/drawing/2014/main" id="{B7F0A256-0B47-4A84-AE1F-88575AAE600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91F4FBA-2F9D-474C-95AF-1F72FC3F6AA5}"/>
              </a:ext>
            </a:extLst>
          </p:cNvPr>
          <p:cNvSpPr>
            <a:spLocks noGrp="1"/>
          </p:cNvSpPr>
          <p:nvPr>
            <p:ph type="sldNum" sz="quarter" idx="12"/>
          </p:nvPr>
        </p:nvSpPr>
        <p:spPr/>
        <p:txBody>
          <a:bodyPr/>
          <a:lstStyle>
            <a:lvl1pPr>
              <a:defRPr/>
            </a:lvl1pPr>
          </a:lstStyle>
          <a:p>
            <a:fld id="{FD16FF45-1F15-4008-98EF-326521D86E20}" type="slidenum">
              <a:rPr lang="en-US" altLang="en-US"/>
              <a:pPr/>
              <a:t>‹#›</a:t>
            </a:fld>
            <a:endParaRPr lang="en-US" altLang="en-US"/>
          </a:p>
        </p:txBody>
      </p:sp>
    </p:spTree>
    <p:extLst>
      <p:ext uri="{BB962C8B-B14F-4D97-AF65-F5344CB8AC3E}">
        <p14:creationId xmlns:p14="http://schemas.microsoft.com/office/powerpoint/2010/main" val="694423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9462D5F-1BD6-4C13-85DA-E0E33E5AEAB2}"/>
              </a:ext>
            </a:extLst>
          </p:cNvPr>
          <p:cNvSpPr>
            <a:spLocks noGrp="1"/>
          </p:cNvSpPr>
          <p:nvPr>
            <p:ph type="dt" sz="half" idx="10"/>
          </p:nvPr>
        </p:nvSpPr>
        <p:spPr/>
        <p:txBody>
          <a:bodyPr/>
          <a:lstStyle>
            <a:lvl1pPr>
              <a:defRPr/>
            </a:lvl1pPr>
          </a:lstStyle>
          <a:p>
            <a:fld id="{F825B4D5-3DD2-4E25-951C-69CB04FEE820}" type="datetimeFigureOut">
              <a:rPr lang="en-US" altLang="en-US"/>
              <a:pPr/>
              <a:t>2/1/2020</a:t>
            </a:fld>
            <a:endParaRPr lang="en-US" altLang="en-US"/>
          </a:p>
        </p:txBody>
      </p:sp>
      <p:sp>
        <p:nvSpPr>
          <p:cNvPr id="4" name="Footer Placeholder 4">
            <a:extLst>
              <a:ext uri="{FF2B5EF4-FFF2-40B4-BE49-F238E27FC236}">
                <a16:creationId xmlns:a16="http://schemas.microsoft.com/office/drawing/2014/main" id="{557E9095-E7ED-4CC4-AED4-163C4414AFF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A9C6173-EF89-4FBB-99AA-018A21DB027E}"/>
              </a:ext>
            </a:extLst>
          </p:cNvPr>
          <p:cNvSpPr>
            <a:spLocks noGrp="1"/>
          </p:cNvSpPr>
          <p:nvPr>
            <p:ph type="sldNum" sz="quarter" idx="12"/>
          </p:nvPr>
        </p:nvSpPr>
        <p:spPr/>
        <p:txBody>
          <a:bodyPr/>
          <a:lstStyle>
            <a:lvl1pPr>
              <a:defRPr/>
            </a:lvl1pPr>
          </a:lstStyle>
          <a:p>
            <a:fld id="{2841482D-B971-4651-8341-3488FEC32F1A}" type="slidenum">
              <a:rPr lang="en-US" altLang="en-US"/>
              <a:pPr/>
              <a:t>‹#›</a:t>
            </a:fld>
            <a:endParaRPr lang="en-US" altLang="en-US"/>
          </a:p>
        </p:txBody>
      </p:sp>
    </p:spTree>
    <p:extLst>
      <p:ext uri="{BB962C8B-B14F-4D97-AF65-F5344CB8AC3E}">
        <p14:creationId xmlns:p14="http://schemas.microsoft.com/office/powerpoint/2010/main" val="3915227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AC6B818-EF03-4D8E-B39B-C54D57885834}"/>
              </a:ext>
            </a:extLst>
          </p:cNvPr>
          <p:cNvSpPr>
            <a:spLocks noGrp="1"/>
          </p:cNvSpPr>
          <p:nvPr>
            <p:ph type="dt" sz="half" idx="10"/>
          </p:nvPr>
        </p:nvSpPr>
        <p:spPr/>
        <p:txBody>
          <a:bodyPr/>
          <a:lstStyle>
            <a:lvl1pPr>
              <a:defRPr/>
            </a:lvl1pPr>
          </a:lstStyle>
          <a:p>
            <a:fld id="{64E5B2EB-C46C-4B24-95DE-138C35069DEB}" type="datetimeFigureOut">
              <a:rPr lang="en-US" altLang="en-US"/>
              <a:pPr/>
              <a:t>2/1/2020</a:t>
            </a:fld>
            <a:endParaRPr lang="en-US" altLang="en-US"/>
          </a:p>
        </p:txBody>
      </p:sp>
      <p:sp>
        <p:nvSpPr>
          <p:cNvPr id="3" name="Footer Placeholder 4">
            <a:extLst>
              <a:ext uri="{FF2B5EF4-FFF2-40B4-BE49-F238E27FC236}">
                <a16:creationId xmlns:a16="http://schemas.microsoft.com/office/drawing/2014/main" id="{2BDEF03C-EEA7-41CB-B1E7-39C63D8569A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8896B76-947D-4E94-8C6D-BB658FC6E81E}"/>
              </a:ext>
            </a:extLst>
          </p:cNvPr>
          <p:cNvSpPr>
            <a:spLocks noGrp="1"/>
          </p:cNvSpPr>
          <p:nvPr>
            <p:ph type="sldNum" sz="quarter" idx="12"/>
          </p:nvPr>
        </p:nvSpPr>
        <p:spPr/>
        <p:txBody>
          <a:bodyPr/>
          <a:lstStyle>
            <a:lvl1pPr>
              <a:defRPr/>
            </a:lvl1pPr>
          </a:lstStyle>
          <a:p>
            <a:fld id="{6FAFF24E-7755-408C-AFFB-3309948C1E59}" type="slidenum">
              <a:rPr lang="en-US" altLang="en-US"/>
              <a:pPr/>
              <a:t>‹#›</a:t>
            </a:fld>
            <a:endParaRPr lang="en-US" altLang="en-US"/>
          </a:p>
        </p:txBody>
      </p:sp>
    </p:spTree>
    <p:extLst>
      <p:ext uri="{BB962C8B-B14F-4D97-AF65-F5344CB8AC3E}">
        <p14:creationId xmlns:p14="http://schemas.microsoft.com/office/powerpoint/2010/main" val="3372990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0465" y="524231"/>
            <a:ext cx="7701490" cy="2231028"/>
          </a:xfrm>
        </p:spPr>
        <p:txBody>
          <a:bodyPr anchor="b"/>
          <a:lstStyle>
            <a:lvl1pPr algn="l">
              <a:defRPr sz="4600" b="1"/>
            </a:lvl1pPr>
          </a:lstStyle>
          <a:p>
            <a:r>
              <a:rPr lang="en-US"/>
              <a:t>Click to edit Master title style</a:t>
            </a:r>
          </a:p>
        </p:txBody>
      </p:sp>
      <p:sp>
        <p:nvSpPr>
          <p:cNvPr id="3" name="Content Placeholder 2"/>
          <p:cNvSpPr>
            <a:spLocks noGrp="1"/>
          </p:cNvSpPr>
          <p:nvPr>
            <p:ph idx="1"/>
          </p:nvPr>
        </p:nvSpPr>
        <p:spPr>
          <a:xfrm>
            <a:off x="9152376" y="524232"/>
            <a:ext cx="13086435" cy="11237435"/>
          </a:xfrm>
        </p:spPr>
        <p:txBody>
          <a:bodyPr/>
          <a:lstStyle>
            <a:lvl1pPr>
              <a:defRPr sz="7300"/>
            </a:lvl1pPr>
            <a:lvl2pPr>
              <a:defRPr sz="6400"/>
            </a:lvl2pPr>
            <a:lvl3pPr>
              <a:defRPr sz="5500"/>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0465" y="2755260"/>
            <a:ext cx="7701490" cy="9006407"/>
          </a:xfrm>
        </p:spPr>
        <p:txBody>
          <a:bodyPr/>
          <a:lstStyle>
            <a:lvl1pPr marL="0" indent="0">
              <a:buNone/>
              <a:defRPr sz="3200"/>
            </a:lvl1pPr>
            <a:lvl2pPr marL="1045022" indent="0">
              <a:buNone/>
              <a:defRPr sz="2700"/>
            </a:lvl2pPr>
            <a:lvl3pPr marL="2090044" indent="0">
              <a:buNone/>
              <a:defRPr sz="2300"/>
            </a:lvl3pPr>
            <a:lvl4pPr marL="3135066" indent="0">
              <a:buNone/>
              <a:defRPr sz="2100"/>
            </a:lvl4pPr>
            <a:lvl5pPr marL="4180088" indent="0">
              <a:buNone/>
              <a:defRPr sz="2100"/>
            </a:lvl5pPr>
            <a:lvl6pPr marL="5225110" indent="0">
              <a:buNone/>
              <a:defRPr sz="2100"/>
            </a:lvl6pPr>
            <a:lvl7pPr marL="6270132" indent="0">
              <a:buNone/>
              <a:defRPr sz="2100"/>
            </a:lvl7pPr>
            <a:lvl8pPr marL="7315154" indent="0">
              <a:buNone/>
              <a:defRPr sz="2100"/>
            </a:lvl8pPr>
            <a:lvl9pPr marL="8360176"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B1BD601D-9A62-4D62-ADB9-75E50E2B2E51}"/>
              </a:ext>
            </a:extLst>
          </p:cNvPr>
          <p:cNvSpPr>
            <a:spLocks noGrp="1"/>
          </p:cNvSpPr>
          <p:nvPr>
            <p:ph type="dt" sz="half" idx="10"/>
          </p:nvPr>
        </p:nvSpPr>
        <p:spPr/>
        <p:txBody>
          <a:bodyPr/>
          <a:lstStyle>
            <a:lvl1pPr>
              <a:defRPr/>
            </a:lvl1pPr>
          </a:lstStyle>
          <a:p>
            <a:fld id="{40E10F07-BF00-4EA0-BD1D-9F170A9C706C}" type="datetimeFigureOut">
              <a:rPr lang="en-US" altLang="en-US"/>
              <a:pPr/>
              <a:t>2/1/2020</a:t>
            </a:fld>
            <a:endParaRPr lang="en-US" altLang="en-US"/>
          </a:p>
        </p:txBody>
      </p:sp>
      <p:sp>
        <p:nvSpPr>
          <p:cNvPr id="6" name="Footer Placeholder 4">
            <a:extLst>
              <a:ext uri="{FF2B5EF4-FFF2-40B4-BE49-F238E27FC236}">
                <a16:creationId xmlns:a16="http://schemas.microsoft.com/office/drawing/2014/main" id="{CF007B95-D88A-4A43-8EFB-9DDBE43D56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A0B713-40B3-49E6-AD44-1C7C1F5BE289}"/>
              </a:ext>
            </a:extLst>
          </p:cNvPr>
          <p:cNvSpPr>
            <a:spLocks noGrp="1"/>
          </p:cNvSpPr>
          <p:nvPr>
            <p:ph type="sldNum" sz="quarter" idx="12"/>
          </p:nvPr>
        </p:nvSpPr>
        <p:spPr/>
        <p:txBody>
          <a:bodyPr/>
          <a:lstStyle>
            <a:lvl1pPr>
              <a:defRPr/>
            </a:lvl1pPr>
          </a:lstStyle>
          <a:p>
            <a:fld id="{121FAA56-D1CE-4716-9255-F96C1536DB7C}" type="slidenum">
              <a:rPr lang="en-US" altLang="en-US"/>
              <a:pPr/>
              <a:t>‹#›</a:t>
            </a:fld>
            <a:endParaRPr lang="en-US" altLang="en-US"/>
          </a:p>
        </p:txBody>
      </p:sp>
    </p:spTree>
    <p:extLst>
      <p:ext uri="{BB962C8B-B14F-4D97-AF65-F5344CB8AC3E}">
        <p14:creationId xmlns:p14="http://schemas.microsoft.com/office/powerpoint/2010/main" val="287664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88382" y="9216708"/>
            <a:ext cx="14045565" cy="1088084"/>
          </a:xfrm>
        </p:spPr>
        <p:txBody>
          <a:bodyPr anchor="b"/>
          <a:lstStyle>
            <a:lvl1pPr algn="l">
              <a:defRPr sz="4600" b="1"/>
            </a:lvl1pPr>
          </a:lstStyle>
          <a:p>
            <a:r>
              <a:rPr lang="en-US"/>
              <a:t>Click to edit Master title style</a:t>
            </a:r>
          </a:p>
        </p:txBody>
      </p:sp>
      <p:sp>
        <p:nvSpPr>
          <p:cNvPr id="3" name="Picture Placeholder 2"/>
          <p:cNvSpPr>
            <a:spLocks noGrp="1"/>
          </p:cNvSpPr>
          <p:nvPr>
            <p:ph type="pic" idx="1"/>
          </p:nvPr>
        </p:nvSpPr>
        <p:spPr>
          <a:xfrm>
            <a:off x="4588382" y="1176471"/>
            <a:ext cx="14045565" cy="7900035"/>
          </a:xfrm>
        </p:spPr>
        <p:txBody>
          <a:bodyPr rtlCol="0">
            <a:normAutofit/>
          </a:bodyPr>
          <a:lstStyle>
            <a:lvl1pPr marL="0" indent="0">
              <a:buNone/>
              <a:defRPr sz="7300"/>
            </a:lvl1pPr>
            <a:lvl2pPr marL="1045022" indent="0">
              <a:buNone/>
              <a:defRPr sz="6400"/>
            </a:lvl2pPr>
            <a:lvl3pPr marL="2090044" indent="0">
              <a:buNone/>
              <a:defRPr sz="5500"/>
            </a:lvl3pPr>
            <a:lvl4pPr marL="3135066" indent="0">
              <a:buNone/>
              <a:defRPr sz="4600"/>
            </a:lvl4pPr>
            <a:lvl5pPr marL="4180088" indent="0">
              <a:buNone/>
              <a:defRPr sz="4600"/>
            </a:lvl5pPr>
            <a:lvl6pPr marL="5225110" indent="0">
              <a:buNone/>
              <a:defRPr sz="4600"/>
            </a:lvl6pPr>
            <a:lvl7pPr marL="6270132" indent="0">
              <a:buNone/>
              <a:defRPr sz="4600"/>
            </a:lvl7pPr>
            <a:lvl8pPr marL="7315154" indent="0">
              <a:buNone/>
              <a:defRPr sz="4600"/>
            </a:lvl8pPr>
            <a:lvl9pPr marL="8360176" indent="0">
              <a:buNone/>
              <a:defRPr sz="4600"/>
            </a:lvl9pPr>
          </a:lstStyle>
          <a:p>
            <a:pPr lvl="0"/>
            <a:endParaRPr lang="en-US" noProof="0"/>
          </a:p>
        </p:txBody>
      </p:sp>
      <p:sp>
        <p:nvSpPr>
          <p:cNvPr id="4" name="Text Placeholder 3"/>
          <p:cNvSpPr>
            <a:spLocks noGrp="1"/>
          </p:cNvSpPr>
          <p:nvPr>
            <p:ph type="body" sz="half" idx="2"/>
          </p:nvPr>
        </p:nvSpPr>
        <p:spPr>
          <a:xfrm>
            <a:off x="4588382" y="10304792"/>
            <a:ext cx="14045565" cy="1545261"/>
          </a:xfrm>
        </p:spPr>
        <p:txBody>
          <a:bodyPr/>
          <a:lstStyle>
            <a:lvl1pPr marL="0" indent="0">
              <a:buNone/>
              <a:defRPr sz="3200"/>
            </a:lvl1pPr>
            <a:lvl2pPr marL="1045022" indent="0">
              <a:buNone/>
              <a:defRPr sz="2700"/>
            </a:lvl2pPr>
            <a:lvl3pPr marL="2090044" indent="0">
              <a:buNone/>
              <a:defRPr sz="2300"/>
            </a:lvl3pPr>
            <a:lvl4pPr marL="3135066" indent="0">
              <a:buNone/>
              <a:defRPr sz="2100"/>
            </a:lvl4pPr>
            <a:lvl5pPr marL="4180088" indent="0">
              <a:buNone/>
              <a:defRPr sz="2100"/>
            </a:lvl5pPr>
            <a:lvl6pPr marL="5225110" indent="0">
              <a:buNone/>
              <a:defRPr sz="2100"/>
            </a:lvl6pPr>
            <a:lvl7pPr marL="6270132" indent="0">
              <a:buNone/>
              <a:defRPr sz="2100"/>
            </a:lvl7pPr>
            <a:lvl8pPr marL="7315154" indent="0">
              <a:buNone/>
              <a:defRPr sz="2100"/>
            </a:lvl8pPr>
            <a:lvl9pPr marL="8360176" indent="0">
              <a:buNone/>
              <a:defRPr sz="2100"/>
            </a:lvl9pPr>
          </a:lstStyle>
          <a:p>
            <a:pPr lvl="0"/>
            <a:r>
              <a:rPr lang="en-US"/>
              <a:t>Click to edit Master text styles</a:t>
            </a:r>
          </a:p>
        </p:txBody>
      </p:sp>
      <p:sp>
        <p:nvSpPr>
          <p:cNvPr id="5" name="Date Placeholder 3">
            <a:extLst>
              <a:ext uri="{FF2B5EF4-FFF2-40B4-BE49-F238E27FC236}">
                <a16:creationId xmlns:a16="http://schemas.microsoft.com/office/drawing/2014/main" id="{D1301275-13F8-429D-8B0E-2C7330E3DF25}"/>
              </a:ext>
            </a:extLst>
          </p:cNvPr>
          <p:cNvSpPr>
            <a:spLocks noGrp="1"/>
          </p:cNvSpPr>
          <p:nvPr>
            <p:ph type="dt" sz="half" idx="10"/>
          </p:nvPr>
        </p:nvSpPr>
        <p:spPr/>
        <p:txBody>
          <a:bodyPr/>
          <a:lstStyle>
            <a:lvl1pPr>
              <a:defRPr/>
            </a:lvl1pPr>
          </a:lstStyle>
          <a:p>
            <a:fld id="{D2448F6E-3E05-4A32-90D1-E5E1B8850931}" type="datetimeFigureOut">
              <a:rPr lang="en-US" altLang="en-US"/>
              <a:pPr/>
              <a:t>2/1/2020</a:t>
            </a:fld>
            <a:endParaRPr lang="en-US" altLang="en-US"/>
          </a:p>
        </p:txBody>
      </p:sp>
      <p:sp>
        <p:nvSpPr>
          <p:cNvPr id="6" name="Footer Placeholder 4">
            <a:extLst>
              <a:ext uri="{FF2B5EF4-FFF2-40B4-BE49-F238E27FC236}">
                <a16:creationId xmlns:a16="http://schemas.microsoft.com/office/drawing/2014/main" id="{B808CA52-DB37-4F80-8DCB-83052501D55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660642-C889-48A3-AECB-03DBC64FD430}"/>
              </a:ext>
            </a:extLst>
          </p:cNvPr>
          <p:cNvSpPr>
            <a:spLocks noGrp="1"/>
          </p:cNvSpPr>
          <p:nvPr>
            <p:ph type="sldNum" sz="quarter" idx="12"/>
          </p:nvPr>
        </p:nvSpPr>
        <p:spPr/>
        <p:txBody>
          <a:bodyPr/>
          <a:lstStyle>
            <a:lvl1pPr>
              <a:defRPr/>
            </a:lvl1pPr>
          </a:lstStyle>
          <a:p>
            <a:fld id="{1C0C802E-C4CA-464F-8C45-9271D8B26308}" type="slidenum">
              <a:rPr lang="en-US" altLang="en-US"/>
              <a:pPr/>
              <a:t>‹#›</a:t>
            </a:fld>
            <a:endParaRPr lang="en-US" altLang="en-US"/>
          </a:p>
        </p:txBody>
      </p:sp>
    </p:spTree>
    <p:extLst>
      <p:ext uri="{BB962C8B-B14F-4D97-AF65-F5344CB8AC3E}">
        <p14:creationId xmlns:p14="http://schemas.microsoft.com/office/powerpoint/2010/main" val="3547599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C6EDF82-B9D5-4E9F-A79C-E332981DE201}"/>
              </a:ext>
            </a:extLst>
          </p:cNvPr>
          <p:cNvSpPr>
            <a:spLocks noGrp="1"/>
          </p:cNvSpPr>
          <p:nvPr>
            <p:ph type="title"/>
          </p:nvPr>
        </p:nvSpPr>
        <p:spPr bwMode="auto">
          <a:xfrm>
            <a:off x="1169988" y="527050"/>
            <a:ext cx="210693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4B5A08-D276-4FD0-8E1F-A72CD5B2D2B3}"/>
              </a:ext>
            </a:extLst>
          </p:cNvPr>
          <p:cNvSpPr>
            <a:spLocks noGrp="1"/>
          </p:cNvSpPr>
          <p:nvPr>
            <p:ph type="body" idx="1"/>
          </p:nvPr>
        </p:nvSpPr>
        <p:spPr bwMode="auto">
          <a:xfrm>
            <a:off x="1169988" y="3071813"/>
            <a:ext cx="21069300" cy="86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09004" tIns="104502" rIns="209004" bIns="1045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EE48E50-F62A-452D-8D9A-BE2DBA477122}"/>
              </a:ext>
            </a:extLst>
          </p:cNvPr>
          <p:cNvSpPr>
            <a:spLocks noGrp="1"/>
          </p:cNvSpPr>
          <p:nvPr>
            <p:ph type="dt" sz="half" idx="2"/>
          </p:nvPr>
        </p:nvSpPr>
        <p:spPr>
          <a:xfrm>
            <a:off x="1169988" y="12203113"/>
            <a:ext cx="5462587" cy="701675"/>
          </a:xfrm>
          <a:prstGeom prst="rect">
            <a:avLst/>
          </a:prstGeom>
        </p:spPr>
        <p:txBody>
          <a:bodyPr vert="horz" wrap="square" lIns="209004" tIns="104502" rIns="209004" bIns="104502" numCol="1" anchor="ctr" anchorCtr="0" compatLnSpc="1">
            <a:prstTxWarp prst="textNoShape">
              <a:avLst/>
            </a:prstTxWarp>
          </a:bodyPr>
          <a:lstStyle>
            <a:lvl1pPr>
              <a:defRPr sz="2700">
                <a:solidFill>
                  <a:srgbClr val="898989"/>
                </a:solidFill>
              </a:defRPr>
            </a:lvl1pPr>
          </a:lstStyle>
          <a:p>
            <a:fld id="{E10572D3-76D8-4A75-9A87-C011477CA14D}" type="datetimeFigureOut">
              <a:rPr lang="en-US" altLang="en-US"/>
              <a:pPr/>
              <a:t>2/1/2020</a:t>
            </a:fld>
            <a:endParaRPr lang="en-US" altLang="en-US"/>
          </a:p>
        </p:txBody>
      </p:sp>
      <p:sp>
        <p:nvSpPr>
          <p:cNvPr id="5" name="Footer Placeholder 4">
            <a:extLst>
              <a:ext uri="{FF2B5EF4-FFF2-40B4-BE49-F238E27FC236}">
                <a16:creationId xmlns:a16="http://schemas.microsoft.com/office/drawing/2014/main" id="{3DF11CC2-8C87-4DBE-B217-D738DC563EFB}"/>
              </a:ext>
            </a:extLst>
          </p:cNvPr>
          <p:cNvSpPr>
            <a:spLocks noGrp="1"/>
          </p:cNvSpPr>
          <p:nvPr>
            <p:ph type="ftr" sz="quarter" idx="3"/>
          </p:nvPr>
        </p:nvSpPr>
        <p:spPr>
          <a:xfrm>
            <a:off x="7997825" y="12203113"/>
            <a:ext cx="7413625" cy="701675"/>
          </a:xfrm>
          <a:prstGeom prst="rect">
            <a:avLst/>
          </a:prstGeom>
        </p:spPr>
        <p:txBody>
          <a:bodyPr vert="horz" lIns="209004" tIns="104502" rIns="209004" bIns="104502" rtlCol="0" anchor="ctr"/>
          <a:lstStyle>
            <a:lvl1pPr algn="ctr" defTabSz="1045022" fontAlgn="auto">
              <a:spcBef>
                <a:spcPts val="0"/>
              </a:spcBef>
              <a:spcAft>
                <a:spcPts val="0"/>
              </a:spcAft>
              <a:defRPr sz="27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04555B5-965F-4B21-B6A9-60E79FD4D638}"/>
              </a:ext>
            </a:extLst>
          </p:cNvPr>
          <p:cNvSpPr>
            <a:spLocks noGrp="1"/>
          </p:cNvSpPr>
          <p:nvPr>
            <p:ph type="sldNum" sz="quarter" idx="4"/>
          </p:nvPr>
        </p:nvSpPr>
        <p:spPr>
          <a:xfrm>
            <a:off x="16776700" y="12203113"/>
            <a:ext cx="5462588" cy="701675"/>
          </a:xfrm>
          <a:prstGeom prst="rect">
            <a:avLst/>
          </a:prstGeom>
        </p:spPr>
        <p:txBody>
          <a:bodyPr vert="horz" wrap="square" lIns="209004" tIns="104502" rIns="209004" bIns="104502" numCol="1" anchor="ctr" anchorCtr="0" compatLnSpc="1">
            <a:prstTxWarp prst="textNoShape">
              <a:avLst/>
            </a:prstTxWarp>
          </a:bodyPr>
          <a:lstStyle>
            <a:lvl1pPr algn="r">
              <a:defRPr sz="2700">
                <a:solidFill>
                  <a:srgbClr val="898989"/>
                </a:solidFill>
              </a:defRPr>
            </a:lvl1pPr>
          </a:lstStyle>
          <a:p>
            <a:fld id="{DA8DD548-EE3B-4294-8E4C-DC3977C41CA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44575" rtl="0" eaLnBrk="0" fontAlgn="base" hangingPunct="0">
        <a:spcBef>
          <a:spcPct val="0"/>
        </a:spcBef>
        <a:spcAft>
          <a:spcPct val="0"/>
        </a:spcAft>
        <a:defRPr sz="10100" kern="1200">
          <a:solidFill>
            <a:schemeClr val="tx1"/>
          </a:solidFill>
          <a:latin typeface="+mj-lt"/>
          <a:ea typeface="MS PGothic" panose="020B0600070205080204" pitchFamily="34" charset="-128"/>
          <a:cs typeface="ＭＳ Ｐゴシック" charset="0"/>
        </a:defRPr>
      </a:lvl1pPr>
      <a:lvl2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2pPr>
      <a:lvl3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3pPr>
      <a:lvl4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4pPr>
      <a:lvl5pPr algn="ctr" defTabSz="1044575" rtl="0" eaLnBrk="0" fontAlgn="base" hangingPunct="0">
        <a:spcBef>
          <a:spcPct val="0"/>
        </a:spcBef>
        <a:spcAft>
          <a:spcPct val="0"/>
        </a:spcAft>
        <a:defRPr sz="10100">
          <a:solidFill>
            <a:schemeClr val="tx1"/>
          </a:solidFill>
          <a:latin typeface="Calibri" charset="0"/>
          <a:ea typeface="MS PGothic" panose="020B0600070205080204" pitchFamily="34" charset="-128"/>
          <a:cs typeface="ＭＳ Ｐゴシック" charset="0"/>
        </a:defRPr>
      </a:lvl5pPr>
      <a:lvl6pPr marL="4572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6pPr>
      <a:lvl7pPr marL="9144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7pPr>
      <a:lvl8pPr marL="13716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8pPr>
      <a:lvl9pPr marL="1828800" algn="ctr" defTabSz="1044575" rtl="0" fontAlgn="base">
        <a:spcBef>
          <a:spcPct val="0"/>
        </a:spcBef>
        <a:spcAft>
          <a:spcPct val="0"/>
        </a:spcAft>
        <a:defRPr sz="10100">
          <a:solidFill>
            <a:schemeClr val="tx1"/>
          </a:solidFill>
          <a:latin typeface="Calibri" charset="0"/>
          <a:ea typeface="ＭＳ Ｐゴシック" charset="0"/>
          <a:cs typeface="ＭＳ Ｐゴシック" charset="0"/>
        </a:defRPr>
      </a:lvl9pPr>
    </p:titleStyle>
    <p:bodyStyle>
      <a:lvl1pPr marL="782638" indent="-782638" algn="l" defTabSz="1044575" rtl="0" eaLnBrk="0" fontAlgn="base" hangingPunct="0">
        <a:spcBef>
          <a:spcPct val="20000"/>
        </a:spcBef>
        <a:spcAft>
          <a:spcPct val="0"/>
        </a:spcAft>
        <a:buFont typeface="Arial" panose="020B0604020202020204" pitchFamily="34" charset="0"/>
        <a:buChar char="•"/>
        <a:defRPr sz="7300" kern="1200">
          <a:solidFill>
            <a:schemeClr val="tx1"/>
          </a:solidFill>
          <a:latin typeface="+mn-lt"/>
          <a:ea typeface="MS PGothic" panose="020B0600070205080204" pitchFamily="34" charset="-128"/>
          <a:cs typeface="ＭＳ Ｐゴシック" charset="0"/>
        </a:defRPr>
      </a:lvl1pPr>
      <a:lvl2pPr marL="1697038" indent="-652463" algn="l" defTabSz="1044575" rtl="0" eaLnBrk="0" fontAlgn="base" hangingPunct="0">
        <a:spcBef>
          <a:spcPct val="20000"/>
        </a:spcBef>
        <a:spcAft>
          <a:spcPct val="0"/>
        </a:spcAft>
        <a:buFont typeface="Arial" panose="020B0604020202020204" pitchFamily="34" charset="0"/>
        <a:buChar char="–"/>
        <a:defRPr sz="6400" kern="1200">
          <a:solidFill>
            <a:schemeClr val="tx1"/>
          </a:solidFill>
          <a:latin typeface="+mn-lt"/>
          <a:ea typeface="MS PGothic" panose="020B0600070205080204" pitchFamily="34" charset="-128"/>
          <a:cs typeface="+mn-cs"/>
        </a:defRPr>
      </a:lvl2pPr>
      <a:lvl3pPr marL="2611438" indent="-522288" algn="l" defTabSz="1044575" rtl="0" eaLnBrk="0" fontAlgn="base" hangingPunct="0">
        <a:spcBef>
          <a:spcPct val="20000"/>
        </a:spcBef>
        <a:spcAft>
          <a:spcPct val="0"/>
        </a:spcAft>
        <a:buFont typeface="Arial" panose="020B0604020202020204" pitchFamily="34" charset="0"/>
        <a:buChar char="•"/>
        <a:defRPr sz="5500" kern="1200">
          <a:solidFill>
            <a:schemeClr val="tx1"/>
          </a:solidFill>
          <a:latin typeface="+mn-lt"/>
          <a:ea typeface="MS PGothic" panose="020B0600070205080204" pitchFamily="34" charset="-128"/>
          <a:cs typeface="+mn-cs"/>
        </a:defRPr>
      </a:lvl3pPr>
      <a:lvl4pPr marL="3656013" indent="-522288" algn="l" defTabSz="1044575"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S PGothic" panose="020B0600070205080204" pitchFamily="34" charset="-128"/>
          <a:cs typeface="+mn-cs"/>
        </a:defRPr>
      </a:lvl4pPr>
      <a:lvl5pPr marL="4702175" indent="-522288" algn="l" defTabSz="1044575" rtl="0" eaLnBrk="0" fontAlgn="base" hangingPunct="0">
        <a:spcBef>
          <a:spcPct val="20000"/>
        </a:spcBef>
        <a:spcAft>
          <a:spcPct val="0"/>
        </a:spcAft>
        <a:buFont typeface="Arial" panose="020B0604020202020204" pitchFamily="34" charset="0"/>
        <a:buChar char="»"/>
        <a:defRPr sz="4600" kern="1200">
          <a:solidFill>
            <a:schemeClr val="tx1"/>
          </a:solidFill>
          <a:latin typeface="+mn-lt"/>
          <a:ea typeface="MS PGothic" panose="020B0600070205080204" pitchFamily="34" charset="-128"/>
          <a:cs typeface="+mn-cs"/>
        </a:defRPr>
      </a:lvl5pPr>
      <a:lvl6pPr marL="5747621" indent="-522511" algn="l" defTabSz="1045022" rtl="0" eaLnBrk="1" latinLnBrk="0" hangingPunct="1">
        <a:spcBef>
          <a:spcPct val="20000"/>
        </a:spcBef>
        <a:buFont typeface="Arial"/>
        <a:buChar char="•"/>
        <a:defRPr sz="4600" kern="1200">
          <a:solidFill>
            <a:schemeClr val="tx1"/>
          </a:solidFill>
          <a:latin typeface="+mn-lt"/>
          <a:ea typeface="+mn-ea"/>
          <a:cs typeface="+mn-cs"/>
        </a:defRPr>
      </a:lvl6pPr>
      <a:lvl7pPr marL="6792643" indent="-522511" algn="l" defTabSz="1045022" rtl="0" eaLnBrk="1" latinLnBrk="0" hangingPunct="1">
        <a:spcBef>
          <a:spcPct val="20000"/>
        </a:spcBef>
        <a:buFont typeface="Arial"/>
        <a:buChar char="•"/>
        <a:defRPr sz="4600" kern="1200">
          <a:solidFill>
            <a:schemeClr val="tx1"/>
          </a:solidFill>
          <a:latin typeface="+mn-lt"/>
          <a:ea typeface="+mn-ea"/>
          <a:cs typeface="+mn-cs"/>
        </a:defRPr>
      </a:lvl7pPr>
      <a:lvl8pPr marL="7837665" indent="-522511" algn="l" defTabSz="1045022" rtl="0" eaLnBrk="1" latinLnBrk="0" hangingPunct="1">
        <a:spcBef>
          <a:spcPct val="20000"/>
        </a:spcBef>
        <a:buFont typeface="Arial"/>
        <a:buChar char="•"/>
        <a:defRPr sz="4600" kern="1200">
          <a:solidFill>
            <a:schemeClr val="tx1"/>
          </a:solidFill>
          <a:latin typeface="+mn-lt"/>
          <a:ea typeface="+mn-ea"/>
          <a:cs typeface="+mn-cs"/>
        </a:defRPr>
      </a:lvl8pPr>
      <a:lvl9pPr marL="8882687" indent="-522511" algn="l" defTabSz="1045022" rtl="0" eaLnBrk="1" latinLnBrk="0" hangingPunct="1">
        <a:spcBef>
          <a:spcPct val="20000"/>
        </a:spcBef>
        <a:buFont typeface="Arial"/>
        <a:buChar char="•"/>
        <a:defRPr sz="4600" kern="1200">
          <a:solidFill>
            <a:schemeClr val="tx1"/>
          </a:solidFill>
          <a:latin typeface="+mn-lt"/>
          <a:ea typeface="+mn-ea"/>
          <a:cs typeface="+mn-cs"/>
        </a:defRPr>
      </a:lvl9pPr>
    </p:bodyStyle>
    <p:otherStyle>
      <a:defPPr>
        <a:defRPr lang="en-US"/>
      </a:defPPr>
      <a:lvl1pPr marL="0" algn="l" defTabSz="1045022" rtl="0" eaLnBrk="1" latinLnBrk="0" hangingPunct="1">
        <a:defRPr sz="4100" kern="1200">
          <a:solidFill>
            <a:schemeClr val="tx1"/>
          </a:solidFill>
          <a:latin typeface="+mn-lt"/>
          <a:ea typeface="+mn-ea"/>
          <a:cs typeface="+mn-cs"/>
        </a:defRPr>
      </a:lvl1pPr>
      <a:lvl2pPr marL="1045022" algn="l" defTabSz="1045022" rtl="0" eaLnBrk="1" latinLnBrk="0" hangingPunct="1">
        <a:defRPr sz="4100" kern="1200">
          <a:solidFill>
            <a:schemeClr val="tx1"/>
          </a:solidFill>
          <a:latin typeface="+mn-lt"/>
          <a:ea typeface="+mn-ea"/>
          <a:cs typeface="+mn-cs"/>
        </a:defRPr>
      </a:lvl2pPr>
      <a:lvl3pPr marL="2090044" algn="l" defTabSz="1045022" rtl="0" eaLnBrk="1" latinLnBrk="0" hangingPunct="1">
        <a:defRPr sz="4100" kern="1200">
          <a:solidFill>
            <a:schemeClr val="tx1"/>
          </a:solidFill>
          <a:latin typeface="+mn-lt"/>
          <a:ea typeface="+mn-ea"/>
          <a:cs typeface="+mn-cs"/>
        </a:defRPr>
      </a:lvl3pPr>
      <a:lvl4pPr marL="3135066" algn="l" defTabSz="1045022" rtl="0" eaLnBrk="1" latinLnBrk="0" hangingPunct="1">
        <a:defRPr sz="4100" kern="1200">
          <a:solidFill>
            <a:schemeClr val="tx1"/>
          </a:solidFill>
          <a:latin typeface="+mn-lt"/>
          <a:ea typeface="+mn-ea"/>
          <a:cs typeface="+mn-cs"/>
        </a:defRPr>
      </a:lvl4pPr>
      <a:lvl5pPr marL="4180088" algn="l" defTabSz="1045022" rtl="0" eaLnBrk="1" latinLnBrk="0" hangingPunct="1">
        <a:defRPr sz="4100" kern="1200">
          <a:solidFill>
            <a:schemeClr val="tx1"/>
          </a:solidFill>
          <a:latin typeface="+mn-lt"/>
          <a:ea typeface="+mn-ea"/>
          <a:cs typeface="+mn-cs"/>
        </a:defRPr>
      </a:lvl5pPr>
      <a:lvl6pPr marL="5225110" algn="l" defTabSz="1045022" rtl="0" eaLnBrk="1" latinLnBrk="0" hangingPunct="1">
        <a:defRPr sz="4100" kern="1200">
          <a:solidFill>
            <a:schemeClr val="tx1"/>
          </a:solidFill>
          <a:latin typeface="+mn-lt"/>
          <a:ea typeface="+mn-ea"/>
          <a:cs typeface="+mn-cs"/>
        </a:defRPr>
      </a:lvl6pPr>
      <a:lvl7pPr marL="6270132" algn="l" defTabSz="1045022" rtl="0" eaLnBrk="1" latinLnBrk="0" hangingPunct="1">
        <a:defRPr sz="4100" kern="1200">
          <a:solidFill>
            <a:schemeClr val="tx1"/>
          </a:solidFill>
          <a:latin typeface="+mn-lt"/>
          <a:ea typeface="+mn-ea"/>
          <a:cs typeface="+mn-cs"/>
        </a:defRPr>
      </a:lvl7pPr>
      <a:lvl8pPr marL="7315154" algn="l" defTabSz="1045022" rtl="0" eaLnBrk="1" latinLnBrk="0" hangingPunct="1">
        <a:defRPr sz="4100" kern="1200">
          <a:solidFill>
            <a:schemeClr val="tx1"/>
          </a:solidFill>
          <a:latin typeface="+mn-lt"/>
          <a:ea typeface="+mn-ea"/>
          <a:cs typeface="+mn-cs"/>
        </a:defRPr>
      </a:lvl8pPr>
      <a:lvl9pPr marL="8360176" algn="l" defTabSz="1045022" rtl="0" eaLnBrk="1" latinLnBrk="0" hangingPunct="1">
        <a:defRPr sz="4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LeadMe-Theme-Blank.jpg">
            <a:extLst>
              <a:ext uri="{FF2B5EF4-FFF2-40B4-BE49-F238E27FC236}">
                <a16:creationId xmlns:a16="http://schemas.microsoft.com/office/drawing/2014/main" id="{06DCA767-21FB-40A4-B747-2FE6EE5969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5D7BF8B-8266-4DD0-8B7A-C014D34E06AE}"/>
              </a:ext>
            </a:extLst>
          </p:cNvPr>
          <p:cNvSpPr txBox="1"/>
          <p:nvPr/>
        </p:nvSpPr>
        <p:spPr>
          <a:xfrm>
            <a:off x="6523768" y="3428652"/>
            <a:ext cx="10149840" cy="3154710"/>
          </a:xfrm>
          <a:prstGeom prst="rect">
            <a:avLst/>
          </a:prstGeom>
          <a:noFill/>
          <a:effectLst>
            <a:softEdge rad="12700"/>
          </a:effectLst>
        </p:spPr>
        <p:txBody>
          <a:bodyPr wrap="square" rtlCol="0">
            <a:spAutoFit/>
          </a:bodyPr>
          <a:lstStyle/>
          <a:p>
            <a:pPr algn="ctr"/>
            <a:r>
              <a:rPr lang="en-AU" sz="19900" spc="600" dirty="0">
                <a:blipFill dpi="0" rotWithShape="1">
                  <a:blip r:embed="rId3"/>
                  <a:srcRect/>
                  <a:stretch>
                    <a:fillRect/>
                  </a:stretch>
                </a:blipFill>
                <a:latin typeface="Nexa Rust Sans Black" panose="00000A00000000000000" pitchFamily="50" charset="0"/>
              </a:rPr>
              <a:t>JESUS</a:t>
            </a:r>
          </a:p>
        </p:txBody>
      </p:sp>
      <p:sp>
        <p:nvSpPr>
          <p:cNvPr id="5" name="TextBox 4">
            <a:extLst>
              <a:ext uri="{FF2B5EF4-FFF2-40B4-BE49-F238E27FC236}">
                <a16:creationId xmlns:a16="http://schemas.microsoft.com/office/drawing/2014/main" id="{FE796104-561F-4AB2-9D76-5B292A206874}"/>
              </a:ext>
            </a:extLst>
          </p:cNvPr>
          <p:cNvSpPr txBox="1"/>
          <p:nvPr/>
        </p:nvSpPr>
        <p:spPr>
          <a:xfrm>
            <a:off x="6029992" y="2451046"/>
            <a:ext cx="11137392" cy="2215991"/>
          </a:xfrm>
          <a:prstGeom prst="rect">
            <a:avLst/>
          </a:prstGeom>
          <a:noFill/>
        </p:spPr>
        <p:txBody>
          <a:bodyPr wrap="square" rtlCol="0">
            <a:spAutoFit/>
          </a:bodyPr>
          <a:lstStyle/>
          <a:p>
            <a:pPr algn="ctr"/>
            <a:r>
              <a:rPr lang="en-AU" sz="13800" dirty="0">
                <a:solidFill>
                  <a:srgbClr val="521840"/>
                </a:solidFill>
                <a:latin typeface="Native Land" panose="02000506000000020003" pitchFamily="50" charset="0"/>
              </a:rPr>
              <a:t>Lead Me to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LeadMe-Back1.jpg">
            <a:extLst>
              <a:ext uri="{FF2B5EF4-FFF2-40B4-BE49-F238E27FC236}">
                <a16:creationId xmlns:a16="http://schemas.microsoft.com/office/drawing/2014/main" id="{2F0B27CE-2BEE-4C34-9E18-2BFFF7D9D292}"/>
              </a:ext>
            </a:extLst>
          </p:cNvPr>
          <p:cNvPicPr>
            <a:picLocks noChangeAspect="1"/>
          </p:cNvPicPr>
          <p:nvPr/>
        </p:nvPicPr>
        <p:blipFill rotWithShape="1">
          <a:blip r:embed="rId2">
            <a:extLst>
              <a:ext uri="{28A0092B-C50C-407E-A947-70E740481C1C}">
                <a14:useLocalDpi xmlns:a14="http://schemas.microsoft.com/office/drawing/2010/main" val="0"/>
              </a:ext>
            </a:extLst>
          </a:blip>
          <a:srcRect l="8324" r="8324" b="16654"/>
          <a:stretch/>
        </p:blipFill>
        <p:spPr bwMode="auto">
          <a:xfrm>
            <a:off x="0" y="0"/>
            <a:ext cx="23409276"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CD3A816-094E-4D08-89AE-CEC0D086604A}"/>
              </a:ext>
            </a:extLst>
          </p:cNvPr>
          <p:cNvSpPr txBox="1"/>
          <p:nvPr/>
        </p:nvSpPr>
        <p:spPr>
          <a:xfrm>
            <a:off x="952500" y="438150"/>
            <a:ext cx="21450300" cy="2185214"/>
          </a:xfrm>
          <a:prstGeom prst="rect">
            <a:avLst/>
          </a:prstGeom>
          <a:noFill/>
        </p:spPr>
        <p:txBody>
          <a:bodyPr wrap="square" rtlCol="0">
            <a:spAutoFit/>
          </a:bodyPr>
          <a:lstStyle/>
          <a:p>
            <a:r>
              <a:rPr lang="en-AU" sz="9600" dirty="0">
                <a:latin typeface="Gotham Bold" panose="02000803030000020004" pitchFamily="2" charset="0"/>
              </a:rPr>
              <a:t>Acts 2:42-47</a:t>
            </a:r>
          </a:p>
          <a:p>
            <a:r>
              <a:rPr lang="en-AU" sz="4000" i="1" dirty="0"/>
              <a:t>New Living Translation</a:t>
            </a:r>
          </a:p>
        </p:txBody>
      </p:sp>
      <p:cxnSp>
        <p:nvCxnSpPr>
          <p:cNvPr id="4" name="Straight Connector 3">
            <a:extLst>
              <a:ext uri="{FF2B5EF4-FFF2-40B4-BE49-F238E27FC236}">
                <a16:creationId xmlns:a16="http://schemas.microsoft.com/office/drawing/2014/main" id="{5075D033-A6B4-4C92-AE06-4533B6283C61}"/>
              </a:ext>
            </a:extLst>
          </p:cNvPr>
          <p:cNvCxnSpPr>
            <a:cxnSpLocks/>
          </p:cNvCxnSpPr>
          <p:nvPr/>
        </p:nvCxnSpPr>
        <p:spPr>
          <a:xfrm>
            <a:off x="952500" y="2909114"/>
            <a:ext cx="21450300" cy="0"/>
          </a:xfrm>
          <a:prstGeom prst="line">
            <a:avLst/>
          </a:prstGeom>
          <a:ln w="38100"/>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2AAD88FB-9454-4AED-AFB8-B575B68307E0}"/>
              </a:ext>
            </a:extLst>
          </p:cNvPr>
          <p:cNvSpPr txBox="1"/>
          <p:nvPr/>
        </p:nvSpPr>
        <p:spPr>
          <a:xfrm>
            <a:off x="952501" y="3194865"/>
            <a:ext cx="21450300" cy="2123658"/>
          </a:xfrm>
          <a:prstGeom prst="rect">
            <a:avLst/>
          </a:prstGeom>
          <a:noFill/>
        </p:spPr>
        <p:txBody>
          <a:bodyPr wrap="square" rtlCol="0">
            <a:spAutoFit/>
          </a:bodyPr>
          <a:lstStyle/>
          <a:p>
            <a:r>
              <a:rPr lang="en-AU" sz="6600" b="1" baseline="30000" dirty="0"/>
              <a:t>43</a:t>
            </a:r>
            <a:r>
              <a:rPr lang="en-AU" sz="6600" b="1" dirty="0"/>
              <a:t> A deep sense of awe came over them all, and the apostles performed many miraculous signs and wonders. </a:t>
            </a:r>
          </a:p>
        </p:txBody>
      </p:sp>
    </p:spTree>
    <p:extLst>
      <p:ext uri="{BB962C8B-B14F-4D97-AF65-F5344CB8AC3E}">
        <p14:creationId xmlns:p14="http://schemas.microsoft.com/office/powerpoint/2010/main" val="497488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LeadMe-Back1.jpg">
            <a:extLst>
              <a:ext uri="{FF2B5EF4-FFF2-40B4-BE49-F238E27FC236}">
                <a16:creationId xmlns:a16="http://schemas.microsoft.com/office/drawing/2014/main" id="{2F0B27CE-2BEE-4C34-9E18-2BFFF7D9D2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8C958E3-1CE3-4CE5-B03D-E7578EDC3356}"/>
              </a:ext>
            </a:extLst>
          </p:cNvPr>
          <p:cNvSpPr txBox="1"/>
          <p:nvPr/>
        </p:nvSpPr>
        <p:spPr>
          <a:xfrm>
            <a:off x="5477470" y="2785546"/>
            <a:ext cx="12452747" cy="5201424"/>
          </a:xfrm>
          <a:prstGeom prst="rect">
            <a:avLst/>
          </a:prstGeom>
          <a:noFill/>
        </p:spPr>
        <p:txBody>
          <a:bodyPr wrap="square" rtlCol="0">
            <a:spAutoFit/>
          </a:bodyPr>
          <a:lstStyle/>
          <a:p>
            <a:pPr algn="ctr"/>
            <a:r>
              <a:rPr lang="en-AU" sz="16600" dirty="0">
                <a:solidFill>
                  <a:srgbClr val="521840"/>
                </a:solidFill>
                <a:latin typeface="Native Land" panose="02000506000000020003" pitchFamily="50" charset="0"/>
              </a:rPr>
              <a:t>People who love like Jesus</a:t>
            </a:r>
          </a:p>
        </p:txBody>
      </p:sp>
    </p:spTree>
    <p:extLst>
      <p:ext uri="{BB962C8B-B14F-4D97-AF65-F5344CB8AC3E}">
        <p14:creationId xmlns:p14="http://schemas.microsoft.com/office/powerpoint/2010/main" val="527754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LeadMe-Back1.jpg">
            <a:extLst>
              <a:ext uri="{FF2B5EF4-FFF2-40B4-BE49-F238E27FC236}">
                <a16:creationId xmlns:a16="http://schemas.microsoft.com/office/drawing/2014/main" id="{2F0B27CE-2BEE-4C34-9E18-2BFFF7D9D2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8C958E3-1CE3-4CE5-B03D-E7578EDC3356}"/>
              </a:ext>
            </a:extLst>
          </p:cNvPr>
          <p:cNvSpPr txBox="1"/>
          <p:nvPr/>
        </p:nvSpPr>
        <p:spPr>
          <a:xfrm>
            <a:off x="791170" y="613846"/>
            <a:ext cx="12452747" cy="2646878"/>
          </a:xfrm>
          <a:prstGeom prst="rect">
            <a:avLst/>
          </a:prstGeom>
          <a:noFill/>
        </p:spPr>
        <p:txBody>
          <a:bodyPr wrap="square" rtlCol="0">
            <a:spAutoFit/>
          </a:bodyPr>
          <a:lstStyle/>
          <a:p>
            <a:pPr algn="ctr"/>
            <a:r>
              <a:rPr lang="en-AU" sz="16600" dirty="0">
                <a:solidFill>
                  <a:srgbClr val="521840"/>
                </a:solidFill>
                <a:latin typeface="Native Land" panose="02000506000000020003" pitchFamily="50" charset="0"/>
              </a:rPr>
              <a:t>Black Dog Institute</a:t>
            </a:r>
          </a:p>
        </p:txBody>
      </p:sp>
      <p:sp>
        <p:nvSpPr>
          <p:cNvPr id="4" name="TextBox 3">
            <a:extLst>
              <a:ext uri="{FF2B5EF4-FFF2-40B4-BE49-F238E27FC236}">
                <a16:creationId xmlns:a16="http://schemas.microsoft.com/office/drawing/2014/main" id="{147C2319-BFB0-4BA2-AF12-714FBD26C570}"/>
              </a:ext>
            </a:extLst>
          </p:cNvPr>
          <p:cNvSpPr txBox="1"/>
          <p:nvPr/>
        </p:nvSpPr>
        <p:spPr>
          <a:xfrm>
            <a:off x="952501" y="3890169"/>
            <a:ext cx="21450300" cy="4154984"/>
          </a:xfrm>
          <a:prstGeom prst="rect">
            <a:avLst/>
          </a:prstGeom>
          <a:noFill/>
        </p:spPr>
        <p:txBody>
          <a:bodyPr wrap="square" rtlCol="0">
            <a:spAutoFit/>
          </a:bodyPr>
          <a:lstStyle/>
          <a:p>
            <a:r>
              <a:rPr lang="en-AU" sz="6600" b="1" dirty="0"/>
              <a:t>“Increased blood pressure, cholesterol and risk of developing cardiovascular disease, plus reduced brain function, are all side-effects of loneliness. In fact, overall, loneliness can increase our likelihood of </a:t>
            </a:r>
            <a:r>
              <a:rPr lang="en-AU" sz="6600" b="1" dirty="0">
                <a:effectLst/>
              </a:rPr>
              <a:t>earlier death by 26%.”</a:t>
            </a:r>
            <a:endParaRPr lang="en-AU" sz="6600" b="1" dirty="0"/>
          </a:p>
        </p:txBody>
      </p:sp>
    </p:spTree>
    <p:extLst>
      <p:ext uri="{BB962C8B-B14F-4D97-AF65-F5344CB8AC3E}">
        <p14:creationId xmlns:p14="http://schemas.microsoft.com/office/powerpoint/2010/main" val="3059370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LeadMe-Back1.jpg">
            <a:extLst>
              <a:ext uri="{FF2B5EF4-FFF2-40B4-BE49-F238E27FC236}">
                <a16:creationId xmlns:a16="http://schemas.microsoft.com/office/drawing/2014/main" id="{2F0B27CE-2BEE-4C34-9E18-2BFFF7D9D2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8C958E3-1CE3-4CE5-B03D-E7578EDC3356}"/>
              </a:ext>
            </a:extLst>
          </p:cNvPr>
          <p:cNvSpPr txBox="1"/>
          <p:nvPr/>
        </p:nvSpPr>
        <p:spPr>
          <a:xfrm>
            <a:off x="791170" y="613846"/>
            <a:ext cx="12452747" cy="2646878"/>
          </a:xfrm>
          <a:prstGeom prst="rect">
            <a:avLst/>
          </a:prstGeom>
          <a:noFill/>
        </p:spPr>
        <p:txBody>
          <a:bodyPr wrap="square" rtlCol="0">
            <a:spAutoFit/>
          </a:bodyPr>
          <a:lstStyle/>
          <a:p>
            <a:pPr algn="ctr"/>
            <a:r>
              <a:rPr lang="en-AU" sz="16600" dirty="0">
                <a:solidFill>
                  <a:srgbClr val="521840"/>
                </a:solidFill>
                <a:latin typeface="Native Land" panose="02000506000000020003" pitchFamily="50" charset="0"/>
              </a:rPr>
              <a:t>Black Dog Institute</a:t>
            </a:r>
          </a:p>
        </p:txBody>
      </p:sp>
      <p:sp>
        <p:nvSpPr>
          <p:cNvPr id="4" name="TextBox 3">
            <a:extLst>
              <a:ext uri="{FF2B5EF4-FFF2-40B4-BE49-F238E27FC236}">
                <a16:creationId xmlns:a16="http://schemas.microsoft.com/office/drawing/2014/main" id="{147C2319-BFB0-4BA2-AF12-714FBD26C570}"/>
              </a:ext>
            </a:extLst>
          </p:cNvPr>
          <p:cNvSpPr txBox="1"/>
          <p:nvPr/>
        </p:nvSpPr>
        <p:spPr>
          <a:xfrm>
            <a:off x="952501" y="3890169"/>
            <a:ext cx="21450300" cy="5170646"/>
          </a:xfrm>
          <a:prstGeom prst="rect">
            <a:avLst/>
          </a:prstGeom>
          <a:noFill/>
        </p:spPr>
        <p:txBody>
          <a:bodyPr wrap="square" rtlCol="0">
            <a:spAutoFit/>
          </a:bodyPr>
          <a:lstStyle/>
          <a:p>
            <a:r>
              <a:rPr lang="en-AU" sz="6600" b="1" dirty="0"/>
              <a:t>“Research indicates that loneliness takes a toll on our mental health too. …Loneliness increases depressive symptoms as well as perceived stress, the ability to regulate stress, fear of negative evaluation, anxiety, and anger, while diminishing optimism and self-esteem.”</a:t>
            </a:r>
          </a:p>
        </p:txBody>
      </p:sp>
    </p:spTree>
    <p:extLst>
      <p:ext uri="{BB962C8B-B14F-4D97-AF65-F5344CB8AC3E}">
        <p14:creationId xmlns:p14="http://schemas.microsoft.com/office/powerpoint/2010/main" val="129913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LeadMe-Back1.jpg">
            <a:extLst>
              <a:ext uri="{FF2B5EF4-FFF2-40B4-BE49-F238E27FC236}">
                <a16:creationId xmlns:a16="http://schemas.microsoft.com/office/drawing/2014/main" id="{2F0B27CE-2BEE-4C34-9E18-2BFFF7D9D292}"/>
              </a:ext>
            </a:extLst>
          </p:cNvPr>
          <p:cNvPicPr>
            <a:picLocks noChangeAspect="1"/>
          </p:cNvPicPr>
          <p:nvPr/>
        </p:nvPicPr>
        <p:blipFill rotWithShape="1">
          <a:blip r:embed="rId2">
            <a:extLst>
              <a:ext uri="{28A0092B-C50C-407E-A947-70E740481C1C}">
                <a14:useLocalDpi xmlns:a14="http://schemas.microsoft.com/office/drawing/2010/main" val="0"/>
              </a:ext>
            </a:extLst>
          </a:blip>
          <a:srcRect l="8324" r="8324" b="16654"/>
          <a:stretch/>
        </p:blipFill>
        <p:spPr bwMode="auto">
          <a:xfrm>
            <a:off x="0" y="0"/>
            <a:ext cx="23409276"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CD3A816-094E-4D08-89AE-CEC0D086604A}"/>
              </a:ext>
            </a:extLst>
          </p:cNvPr>
          <p:cNvSpPr txBox="1"/>
          <p:nvPr/>
        </p:nvSpPr>
        <p:spPr>
          <a:xfrm>
            <a:off x="952500" y="438150"/>
            <a:ext cx="21450300" cy="2185214"/>
          </a:xfrm>
          <a:prstGeom prst="rect">
            <a:avLst/>
          </a:prstGeom>
          <a:noFill/>
        </p:spPr>
        <p:txBody>
          <a:bodyPr wrap="square" rtlCol="0">
            <a:spAutoFit/>
          </a:bodyPr>
          <a:lstStyle/>
          <a:p>
            <a:r>
              <a:rPr lang="en-AU" sz="9600" dirty="0">
                <a:latin typeface="Gotham Bold" panose="02000803030000020004" pitchFamily="2" charset="0"/>
              </a:rPr>
              <a:t>Acts 2:44-47</a:t>
            </a:r>
          </a:p>
          <a:p>
            <a:r>
              <a:rPr lang="en-AU" sz="4000" i="1" dirty="0"/>
              <a:t>New Living Translation</a:t>
            </a:r>
          </a:p>
        </p:txBody>
      </p:sp>
      <p:cxnSp>
        <p:nvCxnSpPr>
          <p:cNvPr id="4" name="Straight Connector 3">
            <a:extLst>
              <a:ext uri="{FF2B5EF4-FFF2-40B4-BE49-F238E27FC236}">
                <a16:creationId xmlns:a16="http://schemas.microsoft.com/office/drawing/2014/main" id="{5075D033-A6B4-4C92-AE06-4533B6283C61}"/>
              </a:ext>
            </a:extLst>
          </p:cNvPr>
          <p:cNvCxnSpPr>
            <a:cxnSpLocks/>
          </p:cNvCxnSpPr>
          <p:nvPr/>
        </p:nvCxnSpPr>
        <p:spPr>
          <a:xfrm>
            <a:off x="952500" y="2909114"/>
            <a:ext cx="21450300" cy="0"/>
          </a:xfrm>
          <a:prstGeom prst="line">
            <a:avLst/>
          </a:prstGeom>
          <a:ln w="38100"/>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2AAD88FB-9454-4AED-AFB8-B575B68307E0}"/>
              </a:ext>
            </a:extLst>
          </p:cNvPr>
          <p:cNvSpPr txBox="1"/>
          <p:nvPr/>
        </p:nvSpPr>
        <p:spPr>
          <a:xfrm>
            <a:off x="952501" y="3194865"/>
            <a:ext cx="21450300" cy="7201972"/>
          </a:xfrm>
          <a:prstGeom prst="rect">
            <a:avLst/>
          </a:prstGeom>
          <a:noFill/>
        </p:spPr>
        <p:txBody>
          <a:bodyPr wrap="square" rtlCol="0">
            <a:spAutoFit/>
          </a:bodyPr>
          <a:lstStyle/>
          <a:p>
            <a:pPr>
              <a:spcAft>
                <a:spcPts val="1800"/>
              </a:spcAft>
            </a:pPr>
            <a:r>
              <a:rPr lang="en-AU" sz="6600" b="1" baseline="30000" dirty="0"/>
              <a:t>44 </a:t>
            </a:r>
            <a:r>
              <a:rPr lang="en-AU" sz="6600" b="1" dirty="0"/>
              <a:t>And all the believers met together in one place and shared everything they had. </a:t>
            </a:r>
            <a:r>
              <a:rPr lang="en-AU" sz="6600" b="1" baseline="30000" dirty="0"/>
              <a:t>45 </a:t>
            </a:r>
            <a:r>
              <a:rPr lang="en-AU" sz="6600" b="1" dirty="0"/>
              <a:t>They sold their property and possessions and shared the money with those in need. </a:t>
            </a:r>
            <a:r>
              <a:rPr lang="en-AU" sz="6600" b="1" baseline="30000" dirty="0"/>
              <a:t>46 </a:t>
            </a:r>
            <a:r>
              <a:rPr lang="en-AU" sz="6600" b="1" dirty="0"/>
              <a:t>They worshiped together at the Temple each day, met in homes for the Lord’s Supper, and shared their meals with great joy and generosity— </a:t>
            </a:r>
            <a:r>
              <a:rPr lang="en-AU" sz="6600" b="1" baseline="30000" dirty="0"/>
              <a:t>47 </a:t>
            </a:r>
            <a:r>
              <a:rPr lang="en-AU" sz="6600" b="1" dirty="0"/>
              <a:t>all the while praising God and enjoying the goodwill of all the people. </a:t>
            </a:r>
          </a:p>
        </p:txBody>
      </p:sp>
    </p:spTree>
    <p:extLst>
      <p:ext uri="{BB962C8B-B14F-4D97-AF65-F5344CB8AC3E}">
        <p14:creationId xmlns:p14="http://schemas.microsoft.com/office/powerpoint/2010/main" val="659691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LeadMe-Back1.jpg">
            <a:extLst>
              <a:ext uri="{FF2B5EF4-FFF2-40B4-BE49-F238E27FC236}">
                <a16:creationId xmlns:a16="http://schemas.microsoft.com/office/drawing/2014/main" id="{2F0B27CE-2BEE-4C34-9E18-2BFFF7D9D292}"/>
              </a:ext>
            </a:extLst>
          </p:cNvPr>
          <p:cNvPicPr>
            <a:picLocks noChangeAspect="1"/>
          </p:cNvPicPr>
          <p:nvPr/>
        </p:nvPicPr>
        <p:blipFill rotWithShape="1">
          <a:blip r:embed="rId2">
            <a:extLst>
              <a:ext uri="{28A0092B-C50C-407E-A947-70E740481C1C}">
                <a14:useLocalDpi xmlns:a14="http://schemas.microsoft.com/office/drawing/2010/main" val="0"/>
              </a:ext>
            </a:extLst>
          </a:blip>
          <a:srcRect l="8324" r="8324" b="16654"/>
          <a:stretch/>
        </p:blipFill>
        <p:spPr bwMode="auto">
          <a:xfrm>
            <a:off x="0" y="0"/>
            <a:ext cx="23409276"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CD3A816-094E-4D08-89AE-CEC0D086604A}"/>
              </a:ext>
            </a:extLst>
          </p:cNvPr>
          <p:cNvSpPr txBox="1"/>
          <p:nvPr/>
        </p:nvSpPr>
        <p:spPr>
          <a:xfrm>
            <a:off x="952500" y="438150"/>
            <a:ext cx="21450300" cy="2185214"/>
          </a:xfrm>
          <a:prstGeom prst="rect">
            <a:avLst/>
          </a:prstGeom>
          <a:noFill/>
        </p:spPr>
        <p:txBody>
          <a:bodyPr wrap="square" rtlCol="0">
            <a:spAutoFit/>
          </a:bodyPr>
          <a:lstStyle/>
          <a:p>
            <a:r>
              <a:rPr lang="en-AU" sz="9600" dirty="0">
                <a:latin typeface="Gotham Bold" panose="02000803030000020004" pitchFamily="2" charset="0"/>
              </a:rPr>
              <a:t>John 13:34-35</a:t>
            </a:r>
          </a:p>
          <a:p>
            <a:r>
              <a:rPr lang="en-AU" sz="4000" i="1" dirty="0"/>
              <a:t>New Living Translation</a:t>
            </a:r>
          </a:p>
        </p:txBody>
      </p:sp>
      <p:cxnSp>
        <p:nvCxnSpPr>
          <p:cNvPr id="4" name="Straight Connector 3">
            <a:extLst>
              <a:ext uri="{FF2B5EF4-FFF2-40B4-BE49-F238E27FC236}">
                <a16:creationId xmlns:a16="http://schemas.microsoft.com/office/drawing/2014/main" id="{5075D033-A6B4-4C92-AE06-4533B6283C61}"/>
              </a:ext>
            </a:extLst>
          </p:cNvPr>
          <p:cNvCxnSpPr>
            <a:cxnSpLocks/>
          </p:cNvCxnSpPr>
          <p:nvPr/>
        </p:nvCxnSpPr>
        <p:spPr>
          <a:xfrm>
            <a:off x="952500" y="2909114"/>
            <a:ext cx="21450300" cy="0"/>
          </a:xfrm>
          <a:prstGeom prst="line">
            <a:avLst/>
          </a:prstGeom>
          <a:ln w="38100"/>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2AAD88FB-9454-4AED-AFB8-B575B68307E0}"/>
              </a:ext>
            </a:extLst>
          </p:cNvPr>
          <p:cNvSpPr txBox="1"/>
          <p:nvPr/>
        </p:nvSpPr>
        <p:spPr>
          <a:xfrm>
            <a:off x="952501" y="3194865"/>
            <a:ext cx="21450300" cy="4154984"/>
          </a:xfrm>
          <a:prstGeom prst="rect">
            <a:avLst/>
          </a:prstGeom>
          <a:noFill/>
        </p:spPr>
        <p:txBody>
          <a:bodyPr wrap="square" rtlCol="0">
            <a:spAutoFit/>
          </a:bodyPr>
          <a:lstStyle/>
          <a:p>
            <a:pPr>
              <a:spcAft>
                <a:spcPts val="1800"/>
              </a:spcAft>
            </a:pPr>
            <a:r>
              <a:rPr lang="en-AU" sz="6600" b="1" baseline="30000" dirty="0"/>
              <a:t>34</a:t>
            </a:r>
            <a:r>
              <a:rPr lang="en-AU" sz="6600" b="1" dirty="0"/>
              <a:t> So now I am giving you a new commandment: Love each other. Just as I have loved you, you should love each other. </a:t>
            </a:r>
            <a:r>
              <a:rPr lang="en-AU" sz="6600" b="1" baseline="30000" dirty="0">
                <a:effectLst/>
              </a:rPr>
              <a:t>35 </a:t>
            </a:r>
            <a:r>
              <a:rPr lang="en-AU" sz="6600" b="1" dirty="0">
                <a:effectLst/>
              </a:rPr>
              <a:t>Your love for one another will prove to the world that you are my disciples.”</a:t>
            </a:r>
            <a:endParaRPr lang="en-AU" sz="6600" b="1" dirty="0"/>
          </a:p>
        </p:txBody>
      </p:sp>
    </p:spTree>
    <p:extLst>
      <p:ext uri="{BB962C8B-B14F-4D97-AF65-F5344CB8AC3E}">
        <p14:creationId xmlns:p14="http://schemas.microsoft.com/office/powerpoint/2010/main" val="226108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LeadMe-Back1.jpg">
            <a:extLst>
              <a:ext uri="{FF2B5EF4-FFF2-40B4-BE49-F238E27FC236}">
                <a16:creationId xmlns:a16="http://schemas.microsoft.com/office/drawing/2014/main" id="{2F0B27CE-2BEE-4C34-9E18-2BFFF7D9D292}"/>
              </a:ext>
            </a:extLst>
          </p:cNvPr>
          <p:cNvPicPr>
            <a:picLocks noChangeAspect="1"/>
          </p:cNvPicPr>
          <p:nvPr/>
        </p:nvPicPr>
        <p:blipFill rotWithShape="1">
          <a:blip r:embed="rId2">
            <a:extLst>
              <a:ext uri="{28A0092B-C50C-407E-A947-70E740481C1C}">
                <a14:useLocalDpi xmlns:a14="http://schemas.microsoft.com/office/drawing/2010/main" val="0"/>
              </a:ext>
            </a:extLst>
          </a:blip>
          <a:srcRect l="8324" r="8324" b="16654"/>
          <a:stretch/>
        </p:blipFill>
        <p:spPr bwMode="auto">
          <a:xfrm>
            <a:off x="0" y="0"/>
            <a:ext cx="23409276"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CD3A816-094E-4D08-89AE-CEC0D086604A}"/>
              </a:ext>
            </a:extLst>
          </p:cNvPr>
          <p:cNvSpPr txBox="1"/>
          <p:nvPr/>
        </p:nvSpPr>
        <p:spPr>
          <a:xfrm>
            <a:off x="952500" y="438150"/>
            <a:ext cx="21450300" cy="2185214"/>
          </a:xfrm>
          <a:prstGeom prst="rect">
            <a:avLst/>
          </a:prstGeom>
          <a:noFill/>
        </p:spPr>
        <p:txBody>
          <a:bodyPr wrap="square" rtlCol="0">
            <a:spAutoFit/>
          </a:bodyPr>
          <a:lstStyle/>
          <a:p>
            <a:r>
              <a:rPr lang="en-AU" sz="9600" dirty="0">
                <a:latin typeface="Gotham Bold" panose="02000803030000020004" pitchFamily="2" charset="0"/>
              </a:rPr>
              <a:t>Acts 2:47</a:t>
            </a:r>
          </a:p>
          <a:p>
            <a:r>
              <a:rPr lang="en-AU" sz="4000" i="1" dirty="0"/>
              <a:t>New Living Translation</a:t>
            </a:r>
          </a:p>
        </p:txBody>
      </p:sp>
      <p:cxnSp>
        <p:nvCxnSpPr>
          <p:cNvPr id="4" name="Straight Connector 3">
            <a:extLst>
              <a:ext uri="{FF2B5EF4-FFF2-40B4-BE49-F238E27FC236}">
                <a16:creationId xmlns:a16="http://schemas.microsoft.com/office/drawing/2014/main" id="{5075D033-A6B4-4C92-AE06-4533B6283C61}"/>
              </a:ext>
            </a:extLst>
          </p:cNvPr>
          <p:cNvCxnSpPr>
            <a:cxnSpLocks/>
          </p:cNvCxnSpPr>
          <p:nvPr/>
        </p:nvCxnSpPr>
        <p:spPr>
          <a:xfrm>
            <a:off x="952500" y="2909114"/>
            <a:ext cx="21450300" cy="0"/>
          </a:xfrm>
          <a:prstGeom prst="line">
            <a:avLst/>
          </a:prstGeom>
          <a:ln w="38100"/>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2AAD88FB-9454-4AED-AFB8-B575B68307E0}"/>
              </a:ext>
            </a:extLst>
          </p:cNvPr>
          <p:cNvSpPr txBox="1"/>
          <p:nvPr/>
        </p:nvSpPr>
        <p:spPr>
          <a:xfrm>
            <a:off x="952501" y="3194865"/>
            <a:ext cx="21450300" cy="2123658"/>
          </a:xfrm>
          <a:prstGeom prst="rect">
            <a:avLst/>
          </a:prstGeom>
          <a:noFill/>
        </p:spPr>
        <p:txBody>
          <a:bodyPr wrap="square" rtlCol="0">
            <a:spAutoFit/>
          </a:bodyPr>
          <a:lstStyle/>
          <a:p>
            <a:pPr>
              <a:spcAft>
                <a:spcPts val="1800"/>
              </a:spcAft>
            </a:pPr>
            <a:r>
              <a:rPr lang="en-AU" sz="6600" b="1" dirty="0"/>
              <a:t>…And each day the Lord added to their fellowship those who were being saved.</a:t>
            </a:r>
          </a:p>
        </p:txBody>
      </p:sp>
    </p:spTree>
    <p:extLst>
      <p:ext uri="{BB962C8B-B14F-4D97-AF65-F5344CB8AC3E}">
        <p14:creationId xmlns:p14="http://schemas.microsoft.com/office/powerpoint/2010/main" val="1363322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LeadMe-Theme-Blank.jpg">
            <a:extLst>
              <a:ext uri="{FF2B5EF4-FFF2-40B4-BE49-F238E27FC236}">
                <a16:creationId xmlns:a16="http://schemas.microsoft.com/office/drawing/2014/main" id="{06DCA767-21FB-40A4-B747-2FE6EE5969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5D7BF8B-8266-4DD0-8B7A-C014D34E06AE}"/>
              </a:ext>
            </a:extLst>
          </p:cNvPr>
          <p:cNvSpPr txBox="1"/>
          <p:nvPr/>
        </p:nvSpPr>
        <p:spPr>
          <a:xfrm>
            <a:off x="6523768" y="3428652"/>
            <a:ext cx="10149840" cy="3154710"/>
          </a:xfrm>
          <a:prstGeom prst="rect">
            <a:avLst/>
          </a:prstGeom>
          <a:noFill/>
          <a:effectLst>
            <a:softEdge rad="12700"/>
          </a:effectLst>
        </p:spPr>
        <p:txBody>
          <a:bodyPr wrap="square" rtlCol="0">
            <a:spAutoFit/>
          </a:bodyPr>
          <a:lstStyle/>
          <a:p>
            <a:pPr algn="ctr"/>
            <a:r>
              <a:rPr lang="en-AU" sz="19900" spc="600" dirty="0">
                <a:blipFill dpi="0" rotWithShape="1">
                  <a:blip r:embed="rId3"/>
                  <a:srcRect/>
                  <a:stretch>
                    <a:fillRect/>
                  </a:stretch>
                </a:blipFill>
                <a:latin typeface="Nexa Rust Sans Black" panose="00000A00000000000000" pitchFamily="50" charset="0"/>
              </a:rPr>
              <a:t>JESUS</a:t>
            </a:r>
          </a:p>
        </p:txBody>
      </p:sp>
      <p:sp>
        <p:nvSpPr>
          <p:cNvPr id="5" name="TextBox 4">
            <a:extLst>
              <a:ext uri="{FF2B5EF4-FFF2-40B4-BE49-F238E27FC236}">
                <a16:creationId xmlns:a16="http://schemas.microsoft.com/office/drawing/2014/main" id="{FE796104-561F-4AB2-9D76-5B292A206874}"/>
              </a:ext>
            </a:extLst>
          </p:cNvPr>
          <p:cNvSpPr txBox="1"/>
          <p:nvPr/>
        </p:nvSpPr>
        <p:spPr>
          <a:xfrm>
            <a:off x="6029992" y="2451046"/>
            <a:ext cx="11137392" cy="2215991"/>
          </a:xfrm>
          <a:prstGeom prst="rect">
            <a:avLst/>
          </a:prstGeom>
          <a:noFill/>
        </p:spPr>
        <p:txBody>
          <a:bodyPr wrap="square" rtlCol="0">
            <a:spAutoFit/>
          </a:bodyPr>
          <a:lstStyle/>
          <a:p>
            <a:pPr algn="ctr"/>
            <a:r>
              <a:rPr lang="en-AU" sz="13800" dirty="0">
                <a:solidFill>
                  <a:srgbClr val="521840"/>
                </a:solidFill>
                <a:latin typeface="Native Land" panose="02000506000000020003" pitchFamily="50" charset="0"/>
              </a:rPr>
              <a:t>Lead Me to</a:t>
            </a:r>
          </a:p>
        </p:txBody>
      </p:sp>
    </p:spTree>
    <p:extLst>
      <p:ext uri="{BB962C8B-B14F-4D97-AF65-F5344CB8AC3E}">
        <p14:creationId xmlns:p14="http://schemas.microsoft.com/office/powerpoint/2010/main" val="154357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LeadMe-Back1.jpg">
            <a:extLst>
              <a:ext uri="{FF2B5EF4-FFF2-40B4-BE49-F238E27FC236}">
                <a16:creationId xmlns:a16="http://schemas.microsoft.com/office/drawing/2014/main" id="{2F0B27CE-2BEE-4C34-9E18-2BFFF7D9D292}"/>
              </a:ext>
            </a:extLst>
          </p:cNvPr>
          <p:cNvPicPr>
            <a:picLocks noChangeAspect="1"/>
          </p:cNvPicPr>
          <p:nvPr/>
        </p:nvPicPr>
        <p:blipFill rotWithShape="1">
          <a:blip r:embed="rId2">
            <a:extLst>
              <a:ext uri="{28A0092B-C50C-407E-A947-70E740481C1C}">
                <a14:useLocalDpi xmlns:a14="http://schemas.microsoft.com/office/drawing/2010/main" val="0"/>
              </a:ext>
            </a:extLst>
          </a:blip>
          <a:srcRect l="8324" r="8324" b="16654"/>
          <a:stretch/>
        </p:blipFill>
        <p:spPr bwMode="auto">
          <a:xfrm>
            <a:off x="0" y="0"/>
            <a:ext cx="23409276"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CD3A816-094E-4D08-89AE-CEC0D086604A}"/>
              </a:ext>
            </a:extLst>
          </p:cNvPr>
          <p:cNvSpPr txBox="1"/>
          <p:nvPr/>
        </p:nvSpPr>
        <p:spPr>
          <a:xfrm>
            <a:off x="952500" y="438150"/>
            <a:ext cx="21450300" cy="2185214"/>
          </a:xfrm>
          <a:prstGeom prst="rect">
            <a:avLst/>
          </a:prstGeom>
          <a:noFill/>
        </p:spPr>
        <p:txBody>
          <a:bodyPr wrap="square" rtlCol="0">
            <a:spAutoFit/>
          </a:bodyPr>
          <a:lstStyle/>
          <a:p>
            <a:r>
              <a:rPr lang="en-AU" sz="9600" dirty="0">
                <a:latin typeface="Gotham Bold" panose="02000803030000020004" pitchFamily="2" charset="0"/>
              </a:rPr>
              <a:t>Acts 2:42-47</a:t>
            </a:r>
          </a:p>
          <a:p>
            <a:r>
              <a:rPr lang="en-AU" sz="4000" i="1" dirty="0"/>
              <a:t>New Living Translation</a:t>
            </a:r>
          </a:p>
        </p:txBody>
      </p:sp>
      <p:cxnSp>
        <p:nvCxnSpPr>
          <p:cNvPr id="4" name="Straight Connector 3">
            <a:extLst>
              <a:ext uri="{FF2B5EF4-FFF2-40B4-BE49-F238E27FC236}">
                <a16:creationId xmlns:a16="http://schemas.microsoft.com/office/drawing/2014/main" id="{5075D033-A6B4-4C92-AE06-4533B6283C61}"/>
              </a:ext>
            </a:extLst>
          </p:cNvPr>
          <p:cNvCxnSpPr>
            <a:cxnSpLocks/>
          </p:cNvCxnSpPr>
          <p:nvPr/>
        </p:nvCxnSpPr>
        <p:spPr>
          <a:xfrm>
            <a:off x="952500" y="2909114"/>
            <a:ext cx="21450300" cy="0"/>
          </a:xfrm>
          <a:prstGeom prst="line">
            <a:avLst/>
          </a:prstGeom>
          <a:ln w="38100"/>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2AAD88FB-9454-4AED-AFB8-B575B68307E0}"/>
              </a:ext>
            </a:extLst>
          </p:cNvPr>
          <p:cNvSpPr txBox="1"/>
          <p:nvPr/>
        </p:nvSpPr>
        <p:spPr>
          <a:xfrm>
            <a:off x="952501" y="3194865"/>
            <a:ext cx="21450300" cy="7432804"/>
          </a:xfrm>
          <a:prstGeom prst="rect">
            <a:avLst/>
          </a:prstGeom>
          <a:noFill/>
        </p:spPr>
        <p:txBody>
          <a:bodyPr wrap="square" rtlCol="0">
            <a:spAutoFit/>
          </a:bodyPr>
          <a:lstStyle/>
          <a:p>
            <a:pPr>
              <a:spcAft>
                <a:spcPts val="1800"/>
              </a:spcAft>
            </a:pPr>
            <a:r>
              <a:rPr lang="en-AU" sz="6600" b="1" baseline="30000" dirty="0"/>
              <a:t>42 </a:t>
            </a:r>
            <a:r>
              <a:rPr lang="en-AU" sz="6600" b="1" dirty="0"/>
              <a:t>All the believers devoted themselves to the apostles’ teaching, and to fellowship, and to sharing in meals (including the Lord’s Supper), and to prayer.</a:t>
            </a:r>
          </a:p>
          <a:p>
            <a:r>
              <a:rPr lang="en-AU" sz="6600" b="1" baseline="30000" dirty="0"/>
              <a:t>43</a:t>
            </a:r>
            <a:r>
              <a:rPr lang="en-AU" sz="6600" b="1" dirty="0"/>
              <a:t> A deep sense of awe came over them all, and the apostles performed many miraculous signs and wonders. </a:t>
            </a:r>
            <a:r>
              <a:rPr lang="en-AU" sz="6600" b="1" baseline="30000" dirty="0"/>
              <a:t>44 </a:t>
            </a:r>
            <a:r>
              <a:rPr lang="en-AU" sz="6600" b="1" dirty="0"/>
              <a:t>And all the believers met together in one place and shared everything they had. </a:t>
            </a:r>
          </a:p>
        </p:txBody>
      </p:sp>
    </p:spTree>
    <p:extLst>
      <p:ext uri="{BB962C8B-B14F-4D97-AF65-F5344CB8AC3E}">
        <p14:creationId xmlns:p14="http://schemas.microsoft.com/office/powerpoint/2010/main" val="991192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LeadMe-Back1.jpg">
            <a:extLst>
              <a:ext uri="{FF2B5EF4-FFF2-40B4-BE49-F238E27FC236}">
                <a16:creationId xmlns:a16="http://schemas.microsoft.com/office/drawing/2014/main" id="{2F0B27CE-2BEE-4C34-9E18-2BFFF7D9D292}"/>
              </a:ext>
            </a:extLst>
          </p:cNvPr>
          <p:cNvPicPr>
            <a:picLocks noChangeAspect="1"/>
          </p:cNvPicPr>
          <p:nvPr/>
        </p:nvPicPr>
        <p:blipFill rotWithShape="1">
          <a:blip r:embed="rId2">
            <a:extLst>
              <a:ext uri="{28A0092B-C50C-407E-A947-70E740481C1C}">
                <a14:useLocalDpi xmlns:a14="http://schemas.microsoft.com/office/drawing/2010/main" val="0"/>
              </a:ext>
            </a:extLst>
          </a:blip>
          <a:srcRect l="8324" r="8324" b="16654"/>
          <a:stretch/>
        </p:blipFill>
        <p:spPr bwMode="auto">
          <a:xfrm>
            <a:off x="0" y="0"/>
            <a:ext cx="23409276"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CD3A816-094E-4D08-89AE-CEC0D086604A}"/>
              </a:ext>
            </a:extLst>
          </p:cNvPr>
          <p:cNvSpPr txBox="1"/>
          <p:nvPr/>
        </p:nvSpPr>
        <p:spPr>
          <a:xfrm>
            <a:off x="952500" y="438150"/>
            <a:ext cx="21450300" cy="2185214"/>
          </a:xfrm>
          <a:prstGeom prst="rect">
            <a:avLst/>
          </a:prstGeom>
          <a:noFill/>
        </p:spPr>
        <p:txBody>
          <a:bodyPr wrap="square" rtlCol="0">
            <a:spAutoFit/>
          </a:bodyPr>
          <a:lstStyle/>
          <a:p>
            <a:r>
              <a:rPr lang="en-AU" sz="9600" dirty="0">
                <a:latin typeface="Gotham Bold" panose="02000803030000020004" pitchFamily="2" charset="0"/>
              </a:rPr>
              <a:t>Acts 2:42-47</a:t>
            </a:r>
          </a:p>
          <a:p>
            <a:r>
              <a:rPr lang="en-AU" sz="4000" i="1" dirty="0"/>
              <a:t>New Living Translation</a:t>
            </a:r>
          </a:p>
        </p:txBody>
      </p:sp>
      <p:cxnSp>
        <p:nvCxnSpPr>
          <p:cNvPr id="4" name="Straight Connector 3">
            <a:extLst>
              <a:ext uri="{FF2B5EF4-FFF2-40B4-BE49-F238E27FC236}">
                <a16:creationId xmlns:a16="http://schemas.microsoft.com/office/drawing/2014/main" id="{5075D033-A6B4-4C92-AE06-4533B6283C61}"/>
              </a:ext>
            </a:extLst>
          </p:cNvPr>
          <p:cNvCxnSpPr>
            <a:cxnSpLocks/>
          </p:cNvCxnSpPr>
          <p:nvPr/>
        </p:nvCxnSpPr>
        <p:spPr>
          <a:xfrm>
            <a:off x="952500" y="2909114"/>
            <a:ext cx="21450300" cy="0"/>
          </a:xfrm>
          <a:prstGeom prst="line">
            <a:avLst/>
          </a:prstGeom>
          <a:ln w="38100"/>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2AAD88FB-9454-4AED-AFB8-B575B68307E0}"/>
              </a:ext>
            </a:extLst>
          </p:cNvPr>
          <p:cNvSpPr txBox="1"/>
          <p:nvPr/>
        </p:nvSpPr>
        <p:spPr>
          <a:xfrm>
            <a:off x="952501" y="3194865"/>
            <a:ext cx="21450300" cy="7201972"/>
          </a:xfrm>
          <a:prstGeom prst="rect">
            <a:avLst/>
          </a:prstGeom>
          <a:noFill/>
        </p:spPr>
        <p:txBody>
          <a:bodyPr wrap="square" rtlCol="0">
            <a:spAutoFit/>
          </a:bodyPr>
          <a:lstStyle/>
          <a:p>
            <a:pPr>
              <a:spcAft>
                <a:spcPts val="1800"/>
              </a:spcAft>
            </a:pPr>
            <a:r>
              <a:rPr lang="en-AU" sz="6600" b="1" baseline="30000" dirty="0"/>
              <a:t>45 </a:t>
            </a:r>
            <a:r>
              <a:rPr lang="en-AU" sz="6600" b="1" dirty="0"/>
              <a:t>They sold their property and possessions and shared the money with those in need. </a:t>
            </a:r>
            <a:r>
              <a:rPr lang="en-AU" sz="6600" b="1" baseline="30000" dirty="0"/>
              <a:t>46 </a:t>
            </a:r>
            <a:r>
              <a:rPr lang="en-AU" sz="6600" b="1" dirty="0"/>
              <a:t>They worshiped together at the Temple each day, met in homes for the Lord’s Supper, and shared their meals with great joy and generosity— </a:t>
            </a:r>
            <a:r>
              <a:rPr lang="en-AU" sz="6600" b="1" baseline="30000" dirty="0"/>
              <a:t>47 </a:t>
            </a:r>
            <a:r>
              <a:rPr lang="en-AU" sz="6600" b="1" dirty="0"/>
              <a:t>all the while praising God and enjoying the goodwill of all the people. And each day the Lord added to their fellowship those who were being saved. </a:t>
            </a:r>
          </a:p>
        </p:txBody>
      </p:sp>
    </p:spTree>
    <p:extLst>
      <p:ext uri="{BB962C8B-B14F-4D97-AF65-F5344CB8AC3E}">
        <p14:creationId xmlns:p14="http://schemas.microsoft.com/office/powerpoint/2010/main" val="4243437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LeadMe-Back1.jpg">
            <a:extLst>
              <a:ext uri="{FF2B5EF4-FFF2-40B4-BE49-F238E27FC236}">
                <a16:creationId xmlns:a16="http://schemas.microsoft.com/office/drawing/2014/main" id="{2F0B27CE-2BEE-4C34-9E18-2BFFF7D9D2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8C958E3-1CE3-4CE5-B03D-E7578EDC3356}"/>
              </a:ext>
            </a:extLst>
          </p:cNvPr>
          <p:cNvSpPr txBox="1"/>
          <p:nvPr/>
        </p:nvSpPr>
        <p:spPr>
          <a:xfrm>
            <a:off x="3373041" y="2717284"/>
            <a:ext cx="16661606" cy="5201424"/>
          </a:xfrm>
          <a:prstGeom prst="rect">
            <a:avLst/>
          </a:prstGeom>
          <a:noFill/>
        </p:spPr>
        <p:txBody>
          <a:bodyPr wrap="square" rtlCol="0">
            <a:spAutoFit/>
          </a:bodyPr>
          <a:lstStyle/>
          <a:p>
            <a:pPr algn="ctr"/>
            <a:r>
              <a:rPr lang="en-AU" sz="16600" dirty="0">
                <a:solidFill>
                  <a:srgbClr val="521840"/>
                </a:solidFill>
                <a:latin typeface="Native Land" panose="02000506000000020003" pitchFamily="50" charset="0"/>
              </a:rPr>
              <a:t>What will make people want to follow Jesus?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LeadMe-Back1.jpg">
            <a:extLst>
              <a:ext uri="{FF2B5EF4-FFF2-40B4-BE49-F238E27FC236}">
                <a16:creationId xmlns:a16="http://schemas.microsoft.com/office/drawing/2014/main" id="{2F0B27CE-2BEE-4C34-9E18-2BFFF7D9D2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8C958E3-1CE3-4CE5-B03D-E7578EDC3356}"/>
              </a:ext>
            </a:extLst>
          </p:cNvPr>
          <p:cNvSpPr txBox="1"/>
          <p:nvPr/>
        </p:nvSpPr>
        <p:spPr>
          <a:xfrm>
            <a:off x="940594" y="583684"/>
            <a:ext cx="16040100" cy="2646878"/>
          </a:xfrm>
          <a:prstGeom prst="rect">
            <a:avLst/>
          </a:prstGeom>
          <a:noFill/>
        </p:spPr>
        <p:txBody>
          <a:bodyPr wrap="square" rtlCol="0">
            <a:spAutoFit/>
          </a:bodyPr>
          <a:lstStyle/>
          <a:p>
            <a:r>
              <a:rPr lang="en-AU" sz="16600" dirty="0">
                <a:solidFill>
                  <a:srgbClr val="521840"/>
                </a:solidFill>
                <a:latin typeface="Native Land" panose="02000506000000020003" pitchFamily="50" charset="0"/>
              </a:rPr>
              <a:t>It won’t be…</a:t>
            </a:r>
          </a:p>
        </p:txBody>
      </p:sp>
      <p:sp>
        <p:nvSpPr>
          <p:cNvPr id="3" name="TextBox 2">
            <a:extLst>
              <a:ext uri="{FF2B5EF4-FFF2-40B4-BE49-F238E27FC236}">
                <a16:creationId xmlns:a16="http://schemas.microsoft.com/office/drawing/2014/main" id="{AE5953C6-DE7E-4DC2-978B-74BF6334B0C3}"/>
              </a:ext>
            </a:extLst>
          </p:cNvPr>
          <p:cNvSpPr txBox="1"/>
          <p:nvPr/>
        </p:nvSpPr>
        <p:spPr>
          <a:xfrm>
            <a:off x="2038350" y="4305300"/>
            <a:ext cx="14942344" cy="1954381"/>
          </a:xfrm>
          <a:prstGeom prst="rect">
            <a:avLst/>
          </a:prstGeom>
          <a:noFill/>
        </p:spPr>
        <p:txBody>
          <a:bodyPr wrap="square" rtlCol="0">
            <a:spAutoFit/>
          </a:bodyPr>
          <a:lstStyle/>
          <a:p>
            <a:pPr marL="1257300" indent="-1257300">
              <a:buAutoNum type="arabicPeriod"/>
            </a:pPr>
            <a:r>
              <a:rPr lang="en-AU" sz="8000" b="1" dirty="0">
                <a:solidFill>
                  <a:srgbClr val="521840"/>
                </a:solidFill>
              </a:rPr>
              <a:t>Religion</a:t>
            </a:r>
          </a:p>
          <a:p>
            <a:pPr marL="742950" indent="-742950">
              <a:buAutoNum type="arabicPeriod"/>
            </a:pPr>
            <a:endParaRPr lang="en-AU" dirty="0"/>
          </a:p>
        </p:txBody>
      </p:sp>
    </p:spTree>
    <p:extLst>
      <p:ext uri="{BB962C8B-B14F-4D97-AF65-F5344CB8AC3E}">
        <p14:creationId xmlns:p14="http://schemas.microsoft.com/office/powerpoint/2010/main" val="3467184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LeadMe-Back1.jpg">
            <a:extLst>
              <a:ext uri="{FF2B5EF4-FFF2-40B4-BE49-F238E27FC236}">
                <a16:creationId xmlns:a16="http://schemas.microsoft.com/office/drawing/2014/main" id="{2F0B27CE-2BEE-4C34-9E18-2BFFF7D9D2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8C958E3-1CE3-4CE5-B03D-E7578EDC3356}"/>
              </a:ext>
            </a:extLst>
          </p:cNvPr>
          <p:cNvSpPr txBox="1"/>
          <p:nvPr/>
        </p:nvSpPr>
        <p:spPr>
          <a:xfrm>
            <a:off x="940594" y="583684"/>
            <a:ext cx="16040100" cy="2646878"/>
          </a:xfrm>
          <a:prstGeom prst="rect">
            <a:avLst/>
          </a:prstGeom>
          <a:noFill/>
        </p:spPr>
        <p:txBody>
          <a:bodyPr wrap="square" rtlCol="0">
            <a:spAutoFit/>
          </a:bodyPr>
          <a:lstStyle/>
          <a:p>
            <a:r>
              <a:rPr lang="en-AU" sz="16600" dirty="0">
                <a:solidFill>
                  <a:srgbClr val="521840"/>
                </a:solidFill>
                <a:latin typeface="Native Land" panose="02000506000000020003" pitchFamily="50" charset="0"/>
              </a:rPr>
              <a:t>It won’t be…</a:t>
            </a:r>
          </a:p>
        </p:txBody>
      </p:sp>
      <p:sp>
        <p:nvSpPr>
          <p:cNvPr id="3" name="TextBox 2">
            <a:extLst>
              <a:ext uri="{FF2B5EF4-FFF2-40B4-BE49-F238E27FC236}">
                <a16:creationId xmlns:a16="http://schemas.microsoft.com/office/drawing/2014/main" id="{AE5953C6-DE7E-4DC2-978B-74BF6334B0C3}"/>
              </a:ext>
            </a:extLst>
          </p:cNvPr>
          <p:cNvSpPr txBox="1"/>
          <p:nvPr/>
        </p:nvSpPr>
        <p:spPr>
          <a:xfrm>
            <a:off x="2038350" y="4305300"/>
            <a:ext cx="14942344" cy="3647152"/>
          </a:xfrm>
          <a:prstGeom prst="rect">
            <a:avLst/>
          </a:prstGeom>
          <a:noFill/>
        </p:spPr>
        <p:txBody>
          <a:bodyPr wrap="square" rtlCol="0">
            <a:spAutoFit/>
          </a:bodyPr>
          <a:lstStyle/>
          <a:p>
            <a:pPr marL="1257300" indent="-1257300">
              <a:spcAft>
                <a:spcPts val="1800"/>
              </a:spcAft>
              <a:buAutoNum type="arabicPeriod"/>
            </a:pPr>
            <a:r>
              <a:rPr lang="en-AU" sz="8000" b="1" dirty="0">
                <a:solidFill>
                  <a:srgbClr val="521840"/>
                </a:solidFill>
              </a:rPr>
              <a:t>Religion</a:t>
            </a:r>
          </a:p>
          <a:p>
            <a:pPr marL="1257300" indent="-1257300">
              <a:spcAft>
                <a:spcPts val="1800"/>
              </a:spcAft>
              <a:buAutoNum type="arabicPeriod"/>
            </a:pPr>
            <a:r>
              <a:rPr lang="en-AU" sz="8000" b="1" dirty="0">
                <a:solidFill>
                  <a:srgbClr val="521840"/>
                </a:solidFill>
              </a:rPr>
              <a:t>Theology</a:t>
            </a:r>
          </a:p>
          <a:p>
            <a:pPr marL="742950" indent="-742950">
              <a:buAutoNum type="arabicPeriod"/>
            </a:pPr>
            <a:endParaRPr lang="en-AU" dirty="0"/>
          </a:p>
        </p:txBody>
      </p:sp>
    </p:spTree>
    <p:extLst>
      <p:ext uri="{BB962C8B-B14F-4D97-AF65-F5344CB8AC3E}">
        <p14:creationId xmlns:p14="http://schemas.microsoft.com/office/powerpoint/2010/main" val="1557788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LeadMe-Back1.jpg">
            <a:extLst>
              <a:ext uri="{FF2B5EF4-FFF2-40B4-BE49-F238E27FC236}">
                <a16:creationId xmlns:a16="http://schemas.microsoft.com/office/drawing/2014/main" id="{2F0B27CE-2BEE-4C34-9E18-2BFFF7D9D2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8C958E3-1CE3-4CE5-B03D-E7578EDC3356}"/>
              </a:ext>
            </a:extLst>
          </p:cNvPr>
          <p:cNvSpPr txBox="1"/>
          <p:nvPr/>
        </p:nvSpPr>
        <p:spPr>
          <a:xfrm>
            <a:off x="940594" y="583684"/>
            <a:ext cx="16040100" cy="2646878"/>
          </a:xfrm>
          <a:prstGeom prst="rect">
            <a:avLst/>
          </a:prstGeom>
          <a:noFill/>
        </p:spPr>
        <p:txBody>
          <a:bodyPr wrap="square" rtlCol="0">
            <a:spAutoFit/>
          </a:bodyPr>
          <a:lstStyle/>
          <a:p>
            <a:r>
              <a:rPr lang="en-AU" sz="16600" dirty="0">
                <a:solidFill>
                  <a:srgbClr val="521840"/>
                </a:solidFill>
                <a:latin typeface="Native Land" panose="02000506000000020003" pitchFamily="50" charset="0"/>
              </a:rPr>
              <a:t>It won’t be…</a:t>
            </a:r>
          </a:p>
        </p:txBody>
      </p:sp>
      <p:sp>
        <p:nvSpPr>
          <p:cNvPr id="3" name="TextBox 2">
            <a:extLst>
              <a:ext uri="{FF2B5EF4-FFF2-40B4-BE49-F238E27FC236}">
                <a16:creationId xmlns:a16="http://schemas.microsoft.com/office/drawing/2014/main" id="{AE5953C6-DE7E-4DC2-978B-74BF6334B0C3}"/>
              </a:ext>
            </a:extLst>
          </p:cNvPr>
          <p:cNvSpPr txBox="1"/>
          <p:nvPr/>
        </p:nvSpPr>
        <p:spPr>
          <a:xfrm>
            <a:off x="2038350" y="4305300"/>
            <a:ext cx="14942344" cy="5109091"/>
          </a:xfrm>
          <a:prstGeom prst="rect">
            <a:avLst/>
          </a:prstGeom>
          <a:noFill/>
        </p:spPr>
        <p:txBody>
          <a:bodyPr wrap="square" rtlCol="0">
            <a:spAutoFit/>
          </a:bodyPr>
          <a:lstStyle/>
          <a:p>
            <a:pPr marL="1257300" indent="-1257300">
              <a:spcAft>
                <a:spcPts val="1800"/>
              </a:spcAft>
              <a:buAutoNum type="arabicPeriod"/>
            </a:pPr>
            <a:r>
              <a:rPr lang="en-AU" sz="8000" b="1" dirty="0">
                <a:solidFill>
                  <a:srgbClr val="521840"/>
                </a:solidFill>
              </a:rPr>
              <a:t>Religion</a:t>
            </a:r>
          </a:p>
          <a:p>
            <a:pPr marL="1257300" indent="-1257300">
              <a:spcAft>
                <a:spcPts val="1800"/>
              </a:spcAft>
              <a:buAutoNum type="arabicPeriod"/>
            </a:pPr>
            <a:r>
              <a:rPr lang="en-AU" sz="8000" b="1" dirty="0">
                <a:solidFill>
                  <a:srgbClr val="521840"/>
                </a:solidFill>
              </a:rPr>
              <a:t>Theology</a:t>
            </a:r>
          </a:p>
          <a:p>
            <a:pPr marL="1257300" indent="-1257300">
              <a:spcAft>
                <a:spcPts val="1800"/>
              </a:spcAft>
              <a:buAutoNum type="arabicPeriod"/>
            </a:pPr>
            <a:r>
              <a:rPr lang="en-AU" sz="8000" b="1" dirty="0">
                <a:solidFill>
                  <a:srgbClr val="521840"/>
                </a:solidFill>
              </a:rPr>
              <a:t>Kindness</a:t>
            </a:r>
          </a:p>
          <a:p>
            <a:pPr marL="742950" indent="-742950">
              <a:buAutoNum type="arabicPeriod"/>
            </a:pPr>
            <a:endParaRPr lang="en-AU" dirty="0"/>
          </a:p>
        </p:txBody>
      </p:sp>
    </p:spTree>
    <p:extLst>
      <p:ext uri="{BB962C8B-B14F-4D97-AF65-F5344CB8AC3E}">
        <p14:creationId xmlns:p14="http://schemas.microsoft.com/office/powerpoint/2010/main" val="4162345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LeadMe-Back1.jpg">
            <a:extLst>
              <a:ext uri="{FF2B5EF4-FFF2-40B4-BE49-F238E27FC236}">
                <a16:creationId xmlns:a16="http://schemas.microsoft.com/office/drawing/2014/main" id="{2F0B27CE-2BEE-4C34-9E18-2BFFF7D9D2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8C958E3-1CE3-4CE5-B03D-E7578EDC3356}"/>
              </a:ext>
            </a:extLst>
          </p:cNvPr>
          <p:cNvSpPr txBox="1"/>
          <p:nvPr/>
        </p:nvSpPr>
        <p:spPr>
          <a:xfrm>
            <a:off x="940594" y="583684"/>
            <a:ext cx="16040100" cy="2646878"/>
          </a:xfrm>
          <a:prstGeom prst="rect">
            <a:avLst/>
          </a:prstGeom>
          <a:noFill/>
        </p:spPr>
        <p:txBody>
          <a:bodyPr wrap="square" rtlCol="0">
            <a:spAutoFit/>
          </a:bodyPr>
          <a:lstStyle/>
          <a:p>
            <a:r>
              <a:rPr lang="en-AU" sz="16600" dirty="0">
                <a:solidFill>
                  <a:srgbClr val="521840"/>
                </a:solidFill>
                <a:latin typeface="Native Land" panose="02000506000000020003" pitchFamily="50" charset="0"/>
              </a:rPr>
              <a:t>It won’t be…</a:t>
            </a:r>
          </a:p>
        </p:txBody>
      </p:sp>
      <p:sp>
        <p:nvSpPr>
          <p:cNvPr id="3" name="TextBox 2">
            <a:extLst>
              <a:ext uri="{FF2B5EF4-FFF2-40B4-BE49-F238E27FC236}">
                <a16:creationId xmlns:a16="http://schemas.microsoft.com/office/drawing/2014/main" id="{AE5953C6-DE7E-4DC2-978B-74BF6334B0C3}"/>
              </a:ext>
            </a:extLst>
          </p:cNvPr>
          <p:cNvSpPr txBox="1"/>
          <p:nvPr/>
        </p:nvSpPr>
        <p:spPr>
          <a:xfrm>
            <a:off x="2038350" y="4305300"/>
            <a:ext cx="14942344" cy="6571030"/>
          </a:xfrm>
          <a:prstGeom prst="rect">
            <a:avLst/>
          </a:prstGeom>
          <a:noFill/>
        </p:spPr>
        <p:txBody>
          <a:bodyPr wrap="square" rtlCol="0">
            <a:spAutoFit/>
          </a:bodyPr>
          <a:lstStyle/>
          <a:p>
            <a:pPr marL="1257300" indent="-1257300">
              <a:spcAft>
                <a:spcPts val="1800"/>
              </a:spcAft>
              <a:buAutoNum type="arabicPeriod"/>
            </a:pPr>
            <a:r>
              <a:rPr lang="en-AU" sz="8000" b="1" dirty="0">
                <a:solidFill>
                  <a:srgbClr val="521840"/>
                </a:solidFill>
              </a:rPr>
              <a:t>Religion</a:t>
            </a:r>
          </a:p>
          <a:p>
            <a:pPr marL="1257300" indent="-1257300">
              <a:spcAft>
                <a:spcPts val="1800"/>
              </a:spcAft>
              <a:buAutoNum type="arabicPeriod"/>
            </a:pPr>
            <a:r>
              <a:rPr lang="en-AU" sz="8000" b="1" dirty="0">
                <a:solidFill>
                  <a:srgbClr val="521840"/>
                </a:solidFill>
              </a:rPr>
              <a:t>Theology</a:t>
            </a:r>
          </a:p>
          <a:p>
            <a:pPr marL="1257300" indent="-1257300">
              <a:spcAft>
                <a:spcPts val="1800"/>
              </a:spcAft>
              <a:buAutoNum type="arabicPeriod"/>
            </a:pPr>
            <a:r>
              <a:rPr lang="en-AU" sz="8000" b="1" dirty="0">
                <a:solidFill>
                  <a:srgbClr val="521840"/>
                </a:solidFill>
              </a:rPr>
              <a:t>Kindness</a:t>
            </a:r>
          </a:p>
          <a:p>
            <a:pPr marL="1257300" indent="-1257300">
              <a:spcAft>
                <a:spcPts val="1800"/>
              </a:spcAft>
              <a:buAutoNum type="arabicPeriod"/>
            </a:pPr>
            <a:r>
              <a:rPr lang="en-AU" sz="8000" b="1" dirty="0">
                <a:solidFill>
                  <a:srgbClr val="521840"/>
                </a:solidFill>
              </a:rPr>
              <a:t>Meetings</a:t>
            </a:r>
          </a:p>
          <a:p>
            <a:pPr marL="742950" indent="-742950">
              <a:buAutoNum type="arabicPeriod"/>
            </a:pPr>
            <a:endParaRPr lang="en-AU" dirty="0"/>
          </a:p>
        </p:txBody>
      </p:sp>
    </p:spTree>
    <p:extLst>
      <p:ext uri="{BB962C8B-B14F-4D97-AF65-F5344CB8AC3E}">
        <p14:creationId xmlns:p14="http://schemas.microsoft.com/office/powerpoint/2010/main" val="701860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LeadMe-Back1.jpg">
            <a:extLst>
              <a:ext uri="{FF2B5EF4-FFF2-40B4-BE49-F238E27FC236}">
                <a16:creationId xmlns:a16="http://schemas.microsoft.com/office/drawing/2014/main" id="{2F0B27CE-2BEE-4C34-9E18-2BFFF7D9D2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407688" cy="131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8C958E3-1CE3-4CE5-B03D-E7578EDC3356}"/>
              </a:ext>
            </a:extLst>
          </p:cNvPr>
          <p:cNvSpPr txBox="1"/>
          <p:nvPr/>
        </p:nvSpPr>
        <p:spPr>
          <a:xfrm>
            <a:off x="5477470" y="2785546"/>
            <a:ext cx="12452747" cy="5201424"/>
          </a:xfrm>
          <a:prstGeom prst="rect">
            <a:avLst/>
          </a:prstGeom>
          <a:noFill/>
        </p:spPr>
        <p:txBody>
          <a:bodyPr wrap="square" rtlCol="0">
            <a:spAutoFit/>
          </a:bodyPr>
          <a:lstStyle/>
          <a:p>
            <a:pPr algn="ctr"/>
            <a:r>
              <a:rPr lang="en-AU" sz="16600" dirty="0">
                <a:solidFill>
                  <a:srgbClr val="521840"/>
                </a:solidFill>
                <a:latin typeface="Native Land" panose="02000506000000020003" pitchFamily="50" charset="0"/>
              </a:rPr>
              <a:t>An Encounter with the Living God</a:t>
            </a:r>
          </a:p>
        </p:txBody>
      </p:sp>
    </p:spTree>
    <p:extLst>
      <p:ext uri="{BB962C8B-B14F-4D97-AF65-F5344CB8AC3E}">
        <p14:creationId xmlns:p14="http://schemas.microsoft.com/office/powerpoint/2010/main" val="32805392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617</TotalTime>
  <Words>476</Words>
  <Application>Microsoft Office PowerPoint</Application>
  <PresentationFormat>Custom</PresentationFormat>
  <Paragraphs>44</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Calibri</vt:lpstr>
      <vt:lpstr>MS PGothic</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7ulio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  Towner</dc:creator>
  <cp:lastModifiedBy>Hannah Stott</cp:lastModifiedBy>
  <cp:revision>15</cp:revision>
  <dcterms:created xsi:type="dcterms:W3CDTF">2016-01-05T16:27:30Z</dcterms:created>
  <dcterms:modified xsi:type="dcterms:W3CDTF">2020-02-01T22:54:19Z</dcterms:modified>
</cp:coreProperties>
</file>