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6" r:id="rId3"/>
    <p:sldId id="268" r:id="rId4"/>
    <p:sldId id="269" r:id="rId5"/>
    <p:sldId id="270" r:id="rId6"/>
    <p:sldId id="271" r:id="rId7"/>
    <p:sldId id="272" r:id="rId8"/>
    <p:sldId id="274" r:id="rId9"/>
    <p:sldId id="273" r:id="rId10"/>
    <p:sldId id="276" r:id="rId11"/>
    <p:sldId id="275" r:id="rId12"/>
    <p:sldId id="279" r:id="rId13"/>
    <p:sldId id="277" r:id="rId14"/>
    <p:sldId id="278" r:id="rId15"/>
    <p:sldId id="280" r:id="rId1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B3"/>
    <a:srgbClr val="A45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p:cViewPr varScale="1">
        <p:scale>
          <a:sx n="146" d="100"/>
          <a:sy n="146" d="100"/>
        </p:scale>
        <p:origin x="492" y="1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CA4099B-762D-4E1E-9F6D-525EE21FE4DE}"/>
              </a:ext>
            </a:extLst>
          </p:cNvPr>
          <p:cNvSpPr>
            <a:spLocks noGrp="1"/>
          </p:cNvSpPr>
          <p:nvPr>
            <p:ph type="dt" sz="half" idx="10"/>
          </p:nvPr>
        </p:nvSpPr>
        <p:spPr/>
        <p:txBody>
          <a:bodyPr/>
          <a:lstStyle>
            <a:lvl1pPr>
              <a:defRPr/>
            </a:lvl1pPr>
          </a:lstStyle>
          <a:p>
            <a:fld id="{FDEFCE89-31B0-4E35-8FAC-309FB923DDDE}" type="datetimeFigureOut">
              <a:rPr lang="en-US" altLang="en-US"/>
              <a:pPr/>
              <a:t>1/26/2020</a:t>
            </a:fld>
            <a:endParaRPr lang="en-US" altLang="en-US"/>
          </a:p>
        </p:txBody>
      </p:sp>
      <p:sp>
        <p:nvSpPr>
          <p:cNvPr id="5" name="Footer Placeholder 4">
            <a:extLst>
              <a:ext uri="{FF2B5EF4-FFF2-40B4-BE49-F238E27FC236}">
                <a16:creationId xmlns:a16="http://schemas.microsoft.com/office/drawing/2014/main" id="{AF85CE68-19CA-4122-ACA3-F08BA19D6E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54AD7D-21F5-43C2-A82B-28CC39F5E8EF}"/>
              </a:ext>
            </a:extLst>
          </p:cNvPr>
          <p:cNvSpPr>
            <a:spLocks noGrp="1"/>
          </p:cNvSpPr>
          <p:nvPr>
            <p:ph type="sldNum" sz="quarter" idx="12"/>
          </p:nvPr>
        </p:nvSpPr>
        <p:spPr/>
        <p:txBody>
          <a:bodyPr/>
          <a:lstStyle>
            <a:lvl1pPr>
              <a:defRPr/>
            </a:lvl1pPr>
          </a:lstStyle>
          <a:p>
            <a:fld id="{A98FF7F1-0765-44CE-854F-5EF70FD96EB5}" type="slidenum">
              <a:rPr lang="en-US" altLang="en-US"/>
              <a:pPr/>
              <a:t>‹#›</a:t>
            </a:fld>
            <a:endParaRPr lang="en-US" altLang="en-US"/>
          </a:p>
        </p:txBody>
      </p:sp>
    </p:spTree>
    <p:extLst>
      <p:ext uri="{BB962C8B-B14F-4D97-AF65-F5344CB8AC3E}">
        <p14:creationId xmlns:p14="http://schemas.microsoft.com/office/powerpoint/2010/main" val="49616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07E7A-FBF1-4066-A88A-AF497D1BD895}"/>
              </a:ext>
            </a:extLst>
          </p:cNvPr>
          <p:cNvSpPr>
            <a:spLocks noGrp="1"/>
          </p:cNvSpPr>
          <p:nvPr>
            <p:ph type="dt" sz="half" idx="10"/>
          </p:nvPr>
        </p:nvSpPr>
        <p:spPr/>
        <p:txBody>
          <a:bodyPr/>
          <a:lstStyle>
            <a:lvl1pPr>
              <a:defRPr/>
            </a:lvl1pPr>
          </a:lstStyle>
          <a:p>
            <a:fld id="{FC20C679-C2E1-497D-AAD3-96E206A6BED2}" type="datetimeFigureOut">
              <a:rPr lang="en-US" altLang="en-US"/>
              <a:pPr/>
              <a:t>1/26/2020</a:t>
            </a:fld>
            <a:endParaRPr lang="en-US" altLang="en-US"/>
          </a:p>
        </p:txBody>
      </p:sp>
      <p:sp>
        <p:nvSpPr>
          <p:cNvPr id="5" name="Footer Placeholder 4">
            <a:extLst>
              <a:ext uri="{FF2B5EF4-FFF2-40B4-BE49-F238E27FC236}">
                <a16:creationId xmlns:a16="http://schemas.microsoft.com/office/drawing/2014/main" id="{27ECBDE1-8F6C-45A7-83B0-FF6C39C3C3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B68E99-0AE9-4B16-B9E8-D13627143057}"/>
              </a:ext>
            </a:extLst>
          </p:cNvPr>
          <p:cNvSpPr>
            <a:spLocks noGrp="1"/>
          </p:cNvSpPr>
          <p:nvPr>
            <p:ph type="sldNum" sz="quarter" idx="12"/>
          </p:nvPr>
        </p:nvSpPr>
        <p:spPr/>
        <p:txBody>
          <a:bodyPr/>
          <a:lstStyle>
            <a:lvl1pPr>
              <a:defRPr/>
            </a:lvl1pPr>
          </a:lstStyle>
          <a:p>
            <a:fld id="{AF28A8A9-04EC-4B89-9CA3-8EF62F131DE6}" type="slidenum">
              <a:rPr lang="en-US" altLang="en-US"/>
              <a:pPr/>
              <a:t>‹#›</a:t>
            </a:fld>
            <a:endParaRPr lang="en-US" altLang="en-US"/>
          </a:p>
        </p:txBody>
      </p:sp>
    </p:spTree>
    <p:extLst>
      <p:ext uri="{BB962C8B-B14F-4D97-AF65-F5344CB8AC3E}">
        <p14:creationId xmlns:p14="http://schemas.microsoft.com/office/powerpoint/2010/main" val="172546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F480B-17AB-4748-99FD-DBDE99178C0E}"/>
              </a:ext>
            </a:extLst>
          </p:cNvPr>
          <p:cNvSpPr>
            <a:spLocks noGrp="1"/>
          </p:cNvSpPr>
          <p:nvPr>
            <p:ph type="dt" sz="half" idx="10"/>
          </p:nvPr>
        </p:nvSpPr>
        <p:spPr/>
        <p:txBody>
          <a:bodyPr/>
          <a:lstStyle>
            <a:lvl1pPr>
              <a:defRPr/>
            </a:lvl1pPr>
          </a:lstStyle>
          <a:p>
            <a:fld id="{0B89B1C7-6DC1-49BA-A2C2-504860C4752C}" type="datetimeFigureOut">
              <a:rPr lang="en-US" altLang="en-US"/>
              <a:pPr/>
              <a:t>1/26/2020</a:t>
            </a:fld>
            <a:endParaRPr lang="en-US" altLang="en-US"/>
          </a:p>
        </p:txBody>
      </p:sp>
      <p:sp>
        <p:nvSpPr>
          <p:cNvPr id="5" name="Footer Placeholder 4">
            <a:extLst>
              <a:ext uri="{FF2B5EF4-FFF2-40B4-BE49-F238E27FC236}">
                <a16:creationId xmlns:a16="http://schemas.microsoft.com/office/drawing/2014/main" id="{548B8983-62AB-4A5F-87D6-28C569ECF1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4832FB-306F-48E8-AC20-4F99670EE3F0}"/>
              </a:ext>
            </a:extLst>
          </p:cNvPr>
          <p:cNvSpPr>
            <a:spLocks noGrp="1"/>
          </p:cNvSpPr>
          <p:nvPr>
            <p:ph type="sldNum" sz="quarter" idx="12"/>
          </p:nvPr>
        </p:nvSpPr>
        <p:spPr/>
        <p:txBody>
          <a:bodyPr/>
          <a:lstStyle>
            <a:lvl1pPr>
              <a:defRPr/>
            </a:lvl1pPr>
          </a:lstStyle>
          <a:p>
            <a:fld id="{596E7A29-CDD3-43A2-9B35-5C3095F61E1B}" type="slidenum">
              <a:rPr lang="en-US" altLang="en-US"/>
              <a:pPr/>
              <a:t>‹#›</a:t>
            </a:fld>
            <a:endParaRPr lang="en-US" altLang="en-US"/>
          </a:p>
        </p:txBody>
      </p:sp>
    </p:spTree>
    <p:extLst>
      <p:ext uri="{BB962C8B-B14F-4D97-AF65-F5344CB8AC3E}">
        <p14:creationId xmlns:p14="http://schemas.microsoft.com/office/powerpoint/2010/main" val="242408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0BD61-852D-42A9-BA72-53D6F80AAB28}"/>
              </a:ext>
            </a:extLst>
          </p:cNvPr>
          <p:cNvSpPr>
            <a:spLocks noGrp="1"/>
          </p:cNvSpPr>
          <p:nvPr>
            <p:ph type="dt" sz="half" idx="10"/>
          </p:nvPr>
        </p:nvSpPr>
        <p:spPr/>
        <p:txBody>
          <a:bodyPr/>
          <a:lstStyle>
            <a:lvl1pPr>
              <a:defRPr/>
            </a:lvl1pPr>
          </a:lstStyle>
          <a:p>
            <a:fld id="{985EA708-4017-43DD-85C2-1B04FBD58D66}" type="datetimeFigureOut">
              <a:rPr lang="en-US" altLang="en-US"/>
              <a:pPr/>
              <a:t>1/26/2020</a:t>
            </a:fld>
            <a:endParaRPr lang="en-US" altLang="en-US"/>
          </a:p>
        </p:txBody>
      </p:sp>
      <p:sp>
        <p:nvSpPr>
          <p:cNvPr id="5" name="Footer Placeholder 4">
            <a:extLst>
              <a:ext uri="{FF2B5EF4-FFF2-40B4-BE49-F238E27FC236}">
                <a16:creationId xmlns:a16="http://schemas.microsoft.com/office/drawing/2014/main" id="{D717B1C0-9782-423F-8EAF-F144D63113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2DFA7A-D81E-427D-B631-4BEE914D948B}"/>
              </a:ext>
            </a:extLst>
          </p:cNvPr>
          <p:cNvSpPr>
            <a:spLocks noGrp="1"/>
          </p:cNvSpPr>
          <p:nvPr>
            <p:ph type="sldNum" sz="quarter" idx="12"/>
          </p:nvPr>
        </p:nvSpPr>
        <p:spPr/>
        <p:txBody>
          <a:bodyPr/>
          <a:lstStyle>
            <a:lvl1pPr>
              <a:defRPr/>
            </a:lvl1pPr>
          </a:lstStyle>
          <a:p>
            <a:fld id="{77F15434-81DC-41DF-8BA7-C328E76E1B98}" type="slidenum">
              <a:rPr lang="en-US" altLang="en-US"/>
              <a:pPr/>
              <a:t>‹#›</a:t>
            </a:fld>
            <a:endParaRPr lang="en-US" altLang="en-US"/>
          </a:p>
        </p:txBody>
      </p:sp>
    </p:spTree>
    <p:extLst>
      <p:ext uri="{BB962C8B-B14F-4D97-AF65-F5344CB8AC3E}">
        <p14:creationId xmlns:p14="http://schemas.microsoft.com/office/powerpoint/2010/main" val="93474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5D3AC3-9442-4340-82C7-0E19EB43E3CA}"/>
              </a:ext>
            </a:extLst>
          </p:cNvPr>
          <p:cNvSpPr>
            <a:spLocks noGrp="1"/>
          </p:cNvSpPr>
          <p:nvPr>
            <p:ph type="dt" sz="half" idx="10"/>
          </p:nvPr>
        </p:nvSpPr>
        <p:spPr/>
        <p:txBody>
          <a:bodyPr/>
          <a:lstStyle>
            <a:lvl1pPr>
              <a:defRPr/>
            </a:lvl1pPr>
          </a:lstStyle>
          <a:p>
            <a:fld id="{8BC44E16-526A-407E-A170-C236D25B12FF}" type="datetimeFigureOut">
              <a:rPr lang="en-US" altLang="en-US"/>
              <a:pPr/>
              <a:t>1/26/2020</a:t>
            </a:fld>
            <a:endParaRPr lang="en-US" altLang="en-US"/>
          </a:p>
        </p:txBody>
      </p:sp>
      <p:sp>
        <p:nvSpPr>
          <p:cNvPr id="5" name="Footer Placeholder 4">
            <a:extLst>
              <a:ext uri="{FF2B5EF4-FFF2-40B4-BE49-F238E27FC236}">
                <a16:creationId xmlns:a16="http://schemas.microsoft.com/office/drawing/2014/main" id="{4794FE13-8AC3-4CBD-BB16-74BB20CD20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91182B-DF59-4B9E-BF3C-B48F22B21F35}"/>
              </a:ext>
            </a:extLst>
          </p:cNvPr>
          <p:cNvSpPr>
            <a:spLocks noGrp="1"/>
          </p:cNvSpPr>
          <p:nvPr>
            <p:ph type="sldNum" sz="quarter" idx="12"/>
          </p:nvPr>
        </p:nvSpPr>
        <p:spPr/>
        <p:txBody>
          <a:bodyPr/>
          <a:lstStyle>
            <a:lvl1pPr>
              <a:defRPr/>
            </a:lvl1pPr>
          </a:lstStyle>
          <a:p>
            <a:fld id="{11D65B9B-C122-453A-8494-D19CDD4F7EB6}" type="slidenum">
              <a:rPr lang="en-US" altLang="en-US"/>
              <a:pPr/>
              <a:t>‹#›</a:t>
            </a:fld>
            <a:endParaRPr lang="en-US" altLang="en-US"/>
          </a:p>
        </p:txBody>
      </p:sp>
    </p:spTree>
    <p:extLst>
      <p:ext uri="{BB962C8B-B14F-4D97-AF65-F5344CB8AC3E}">
        <p14:creationId xmlns:p14="http://schemas.microsoft.com/office/powerpoint/2010/main" val="135883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DBE74A4-6710-490D-A6B4-089F920A0251}"/>
              </a:ext>
            </a:extLst>
          </p:cNvPr>
          <p:cNvSpPr>
            <a:spLocks noGrp="1"/>
          </p:cNvSpPr>
          <p:nvPr>
            <p:ph type="dt" sz="half" idx="10"/>
          </p:nvPr>
        </p:nvSpPr>
        <p:spPr/>
        <p:txBody>
          <a:bodyPr/>
          <a:lstStyle>
            <a:lvl1pPr>
              <a:defRPr/>
            </a:lvl1pPr>
          </a:lstStyle>
          <a:p>
            <a:fld id="{FEF8CD4D-1235-4C3C-AC0C-937269DD2F3E}" type="datetimeFigureOut">
              <a:rPr lang="en-US" altLang="en-US"/>
              <a:pPr/>
              <a:t>1/26/2020</a:t>
            </a:fld>
            <a:endParaRPr lang="en-US" altLang="en-US"/>
          </a:p>
        </p:txBody>
      </p:sp>
      <p:sp>
        <p:nvSpPr>
          <p:cNvPr id="6" name="Footer Placeholder 4">
            <a:extLst>
              <a:ext uri="{FF2B5EF4-FFF2-40B4-BE49-F238E27FC236}">
                <a16:creationId xmlns:a16="http://schemas.microsoft.com/office/drawing/2014/main" id="{3370E1A8-3198-42D2-A9AE-5FA698BDAC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C2E940-879F-41B4-A60C-8876B1D3824E}"/>
              </a:ext>
            </a:extLst>
          </p:cNvPr>
          <p:cNvSpPr>
            <a:spLocks noGrp="1"/>
          </p:cNvSpPr>
          <p:nvPr>
            <p:ph type="sldNum" sz="quarter" idx="12"/>
          </p:nvPr>
        </p:nvSpPr>
        <p:spPr/>
        <p:txBody>
          <a:bodyPr/>
          <a:lstStyle>
            <a:lvl1pPr>
              <a:defRPr/>
            </a:lvl1pPr>
          </a:lstStyle>
          <a:p>
            <a:fld id="{EF591198-93BB-40C2-817A-C152718ADB27}" type="slidenum">
              <a:rPr lang="en-US" altLang="en-US"/>
              <a:pPr/>
              <a:t>‹#›</a:t>
            </a:fld>
            <a:endParaRPr lang="en-US" altLang="en-US"/>
          </a:p>
        </p:txBody>
      </p:sp>
    </p:spTree>
    <p:extLst>
      <p:ext uri="{BB962C8B-B14F-4D97-AF65-F5344CB8AC3E}">
        <p14:creationId xmlns:p14="http://schemas.microsoft.com/office/powerpoint/2010/main" val="57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D1C700C-BC16-49DE-A719-26B6A1CF29AB}"/>
              </a:ext>
            </a:extLst>
          </p:cNvPr>
          <p:cNvSpPr>
            <a:spLocks noGrp="1"/>
          </p:cNvSpPr>
          <p:nvPr>
            <p:ph type="dt" sz="half" idx="10"/>
          </p:nvPr>
        </p:nvSpPr>
        <p:spPr/>
        <p:txBody>
          <a:bodyPr/>
          <a:lstStyle>
            <a:lvl1pPr>
              <a:defRPr/>
            </a:lvl1pPr>
          </a:lstStyle>
          <a:p>
            <a:fld id="{49F3FC43-68D2-4292-8217-9BF06FE173A2}" type="datetimeFigureOut">
              <a:rPr lang="en-US" altLang="en-US"/>
              <a:pPr/>
              <a:t>1/26/2020</a:t>
            </a:fld>
            <a:endParaRPr lang="en-US" altLang="en-US"/>
          </a:p>
        </p:txBody>
      </p:sp>
      <p:sp>
        <p:nvSpPr>
          <p:cNvPr id="8" name="Footer Placeholder 4">
            <a:extLst>
              <a:ext uri="{FF2B5EF4-FFF2-40B4-BE49-F238E27FC236}">
                <a16:creationId xmlns:a16="http://schemas.microsoft.com/office/drawing/2014/main" id="{5056BAA9-09DE-4939-9604-DF7FE73505B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3A677B6-7C16-47DA-AB4A-B1E95ACA4F20}"/>
              </a:ext>
            </a:extLst>
          </p:cNvPr>
          <p:cNvSpPr>
            <a:spLocks noGrp="1"/>
          </p:cNvSpPr>
          <p:nvPr>
            <p:ph type="sldNum" sz="quarter" idx="12"/>
          </p:nvPr>
        </p:nvSpPr>
        <p:spPr/>
        <p:txBody>
          <a:bodyPr/>
          <a:lstStyle>
            <a:lvl1pPr>
              <a:defRPr/>
            </a:lvl1pPr>
          </a:lstStyle>
          <a:p>
            <a:fld id="{01F506ED-789E-4B03-8ADC-34A92E2ADE14}" type="slidenum">
              <a:rPr lang="en-US" altLang="en-US"/>
              <a:pPr/>
              <a:t>‹#›</a:t>
            </a:fld>
            <a:endParaRPr lang="en-US" altLang="en-US"/>
          </a:p>
        </p:txBody>
      </p:sp>
    </p:spTree>
    <p:extLst>
      <p:ext uri="{BB962C8B-B14F-4D97-AF65-F5344CB8AC3E}">
        <p14:creationId xmlns:p14="http://schemas.microsoft.com/office/powerpoint/2010/main" val="402253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11D893-3A53-47DB-A1E6-E6C0FBBF7253}"/>
              </a:ext>
            </a:extLst>
          </p:cNvPr>
          <p:cNvSpPr>
            <a:spLocks noGrp="1"/>
          </p:cNvSpPr>
          <p:nvPr>
            <p:ph type="dt" sz="half" idx="10"/>
          </p:nvPr>
        </p:nvSpPr>
        <p:spPr/>
        <p:txBody>
          <a:bodyPr/>
          <a:lstStyle>
            <a:lvl1pPr>
              <a:defRPr/>
            </a:lvl1pPr>
          </a:lstStyle>
          <a:p>
            <a:fld id="{8941AB10-B9F4-4CA6-9A9D-622BC237F7D7}" type="datetimeFigureOut">
              <a:rPr lang="en-US" altLang="en-US"/>
              <a:pPr/>
              <a:t>1/26/2020</a:t>
            </a:fld>
            <a:endParaRPr lang="en-US" altLang="en-US"/>
          </a:p>
        </p:txBody>
      </p:sp>
      <p:sp>
        <p:nvSpPr>
          <p:cNvPr id="4" name="Footer Placeholder 4">
            <a:extLst>
              <a:ext uri="{FF2B5EF4-FFF2-40B4-BE49-F238E27FC236}">
                <a16:creationId xmlns:a16="http://schemas.microsoft.com/office/drawing/2014/main" id="{E094BAC8-4ECB-4771-ABF8-F3FCD388E3C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9B92D51-F6E0-4061-8616-A578FD62949E}"/>
              </a:ext>
            </a:extLst>
          </p:cNvPr>
          <p:cNvSpPr>
            <a:spLocks noGrp="1"/>
          </p:cNvSpPr>
          <p:nvPr>
            <p:ph type="sldNum" sz="quarter" idx="12"/>
          </p:nvPr>
        </p:nvSpPr>
        <p:spPr/>
        <p:txBody>
          <a:bodyPr/>
          <a:lstStyle>
            <a:lvl1pPr>
              <a:defRPr/>
            </a:lvl1pPr>
          </a:lstStyle>
          <a:p>
            <a:fld id="{5FB70BDB-5B7A-4916-BC0C-527F21BA888F}" type="slidenum">
              <a:rPr lang="en-US" altLang="en-US"/>
              <a:pPr/>
              <a:t>‹#›</a:t>
            </a:fld>
            <a:endParaRPr lang="en-US" altLang="en-US"/>
          </a:p>
        </p:txBody>
      </p:sp>
    </p:spTree>
    <p:extLst>
      <p:ext uri="{BB962C8B-B14F-4D97-AF65-F5344CB8AC3E}">
        <p14:creationId xmlns:p14="http://schemas.microsoft.com/office/powerpoint/2010/main" val="156195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656D58-2DC1-4053-99FD-C37D4474A3A7}"/>
              </a:ext>
            </a:extLst>
          </p:cNvPr>
          <p:cNvSpPr>
            <a:spLocks noGrp="1"/>
          </p:cNvSpPr>
          <p:nvPr>
            <p:ph type="dt" sz="half" idx="10"/>
          </p:nvPr>
        </p:nvSpPr>
        <p:spPr/>
        <p:txBody>
          <a:bodyPr/>
          <a:lstStyle>
            <a:lvl1pPr>
              <a:defRPr/>
            </a:lvl1pPr>
          </a:lstStyle>
          <a:p>
            <a:fld id="{6AFEA96C-CC61-49DD-B266-4F41D55D1B54}" type="datetimeFigureOut">
              <a:rPr lang="en-US" altLang="en-US"/>
              <a:pPr/>
              <a:t>1/26/2020</a:t>
            </a:fld>
            <a:endParaRPr lang="en-US" altLang="en-US"/>
          </a:p>
        </p:txBody>
      </p:sp>
      <p:sp>
        <p:nvSpPr>
          <p:cNvPr id="3" name="Footer Placeholder 4">
            <a:extLst>
              <a:ext uri="{FF2B5EF4-FFF2-40B4-BE49-F238E27FC236}">
                <a16:creationId xmlns:a16="http://schemas.microsoft.com/office/drawing/2014/main" id="{380F2C7D-F08E-47F3-8AE9-9676AA12BF5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E443FE0-4239-47E7-8C55-211B3979187F}"/>
              </a:ext>
            </a:extLst>
          </p:cNvPr>
          <p:cNvSpPr>
            <a:spLocks noGrp="1"/>
          </p:cNvSpPr>
          <p:nvPr>
            <p:ph type="sldNum" sz="quarter" idx="12"/>
          </p:nvPr>
        </p:nvSpPr>
        <p:spPr/>
        <p:txBody>
          <a:bodyPr/>
          <a:lstStyle>
            <a:lvl1pPr>
              <a:defRPr/>
            </a:lvl1pPr>
          </a:lstStyle>
          <a:p>
            <a:fld id="{54DB0E75-A2A8-4704-B882-6762756BD6D4}" type="slidenum">
              <a:rPr lang="en-US" altLang="en-US"/>
              <a:pPr/>
              <a:t>‹#›</a:t>
            </a:fld>
            <a:endParaRPr lang="en-US" altLang="en-US"/>
          </a:p>
        </p:txBody>
      </p:sp>
    </p:spTree>
    <p:extLst>
      <p:ext uri="{BB962C8B-B14F-4D97-AF65-F5344CB8AC3E}">
        <p14:creationId xmlns:p14="http://schemas.microsoft.com/office/powerpoint/2010/main" val="308768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11C942F-A43F-4FC0-83F8-EFCB28132F3D}"/>
              </a:ext>
            </a:extLst>
          </p:cNvPr>
          <p:cNvSpPr>
            <a:spLocks noGrp="1"/>
          </p:cNvSpPr>
          <p:nvPr>
            <p:ph type="dt" sz="half" idx="10"/>
          </p:nvPr>
        </p:nvSpPr>
        <p:spPr/>
        <p:txBody>
          <a:bodyPr/>
          <a:lstStyle>
            <a:lvl1pPr>
              <a:defRPr/>
            </a:lvl1pPr>
          </a:lstStyle>
          <a:p>
            <a:fld id="{E9430743-B989-4D43-A0AD-6D3D0B4BBC24}" type="datetimeFigureOut">
              <a:rPr lang="en-US" altLang="en-US"/>
              <a:pPr/>
              <a:t>1/26/2020</a:t>
            </a:fld>
            <a:endParaRPr lang="en-US" altLang="en-US"/>
          </a:p>
        </p:txBody>
      </p:sp>
      <p:sp>
        <p:nvSpPr>
          <p:cNvPr id="6" name="Footer Placeholder 4">
            <a:extLst>
              <a:ext uri="{FF2B5EF4-FFF2-40B4-BE49-F238E27FC236}">
                <a16:creationId xmlns:a16="http://schemas.microsoft.com/office/drawing/2014/main" id="{6C67DB38-1134-45B6-9655-4A6FD65E5C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905493-365F-41EF-B5FC-18EBC09B5BA9}"/>
              </a:ext>
            </a:extLst>
          </p:cNvPr>
          <p:cNvSpPr>
            <a:spLocks noGrp="1"/>
          </p:cNvSpPr>
          <p:nvPr>
            <p:ph type="sldNum" sz="quarter" idx="12"/>
          </p:nvPr>
        </p:nvSpPr>
        <p:spPr/>
        <p:txBody>
          <a:bodyPr/>
          <a:lstStyle>
            <a:lvl1pPr>
              <a:defRPr/>
            </a:lvl1pPr>
          </a:lstStyle>
          <a:p>
            <a:fld id="{7C50994C-7E77-4C57-8674-F935204C7265}" type="slidenum">
              <a:rPr lang="en-US" altLang="en-US"/>
              <a:pPr/>
              <a:t>‹#›</a:t>
            </a:fld>
            <a:endParaRPr lang="en-US" altLang="en-US"/>
          </a:p>
        </p:txBody>
      </p:sp>
    </p:spTree>
    <p:extLst>
      <p:ext uri="{BB962C8B-B14F-4D97-AF65-F5344CB8AC3E}">
        <p14:creationId xmlns:p14="http://schemas.microsoft.com/office/powerpoint/2010/main" val="88536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AD962C-46B8-4726-8C12-85EA82C30224}"/>
              </a:ext>
            </a:extLst>
          </p:cNvPr>
          <p:cNvSpPr>
            <a:spLocks noGrp="1"/>
          </p:cNvSpPr>
          <p:nvPr>
            <p:ph type="dt" sz="half" idx="10"/>
          </p:nvPr>
        </p:nvSpPr>
        <p:spPr/>
        <p:txBody>
          <a:bodyPr/>
          <a:lstStyle>
            <a:lvl1pPr>
              <a:defRPr/>
            </a:lvl1pPr>
          </a:lstStyle>
          <a:p>
            <a:fld id="{305A4AE3-1F1F-4FC5-94B2-5D3AD633435C}" type="datetimeFigureOut">
              <a:rPr lang="en-US" altLang="en-US"/>
              <a:pPr/>
              <a:t>1/26/2020</a:t>
            </a:fld>
            <a:endParaRPr lang="en-US" altLang="en-US"/>
          </a:p>
        </p:txBody>
      </p:sp>
      <p:sp>
        <p:nvSpPr>
          <p:cNvPr id="6" name="Footer Placeholder 4">
            <a:extLst>
              <a:ext uri="{FF2B5EF4-FFF2-40B4-BE49-F238E27FC236}">
                <a16:creationId xmlns:a16="http://schemas.microsoft.com/office/drawing/2014/main" id="{6B01268B-D8DC-429D-AD68-1F91B862CE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26EAAA-42A2-42C3-B265-56F0A9C873BE}"/>
              </a:ext>
            </a:extLst>
          </p:cNvPr>
          <p:cNvSpPr>
            <a:spLocks noGrp="1"/>
          </p:cNvSpPr>
          <p:nvPr>
            <p:ph type="sldNum" sz="quarter" idx="12"/>
          </p:nvPr>
        </p:nvSpPr>
        <p:spPr/>
        <p:txBody>
          <a:bodyPr/>
          <a:lstStyle>
            <a:lvl1pPr>
              <a:defRPr/>
            </a:lvl1pPr>
          </a:lstStyle>
          <a:p>
            <a:fld id="{70C6F607-05E5-4C95-95D8-4E1F6D35F3D0}" type="slidenum">
              <a:rPr lang="en-US" altLang="en-US"/>
              <a:pPr/>
              <a:t>‹#›</a:t>
            </a:fld>
            <a:endParaRPr lang="en-US" altLang="en-US"/>
          </a:p>
        </p:txBody>
      </p:sp>
    </p:spTree>
    <p:extLst>
      <p:ext uri="{BB962C8B-B14F-4D97-AF65-F5344CB8AC3E}">
        <p14:creationId xmlns:p14="http://schemas.microsoft.com/office/powerpoint/2010/main" val="374900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68000"/>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A47B573-D563-437F-97FA-8A8CAC8A6C89}"/>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14FFF66-8FFA-4E97-9098-08B5B19399AD}"/>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968EE0D-4A6F-4A51-BEBA-C7734C1F7894}"/>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E2FF28B-AB40-4333-9057-A80E2DDA9710}" type="datetimeFigureOut">
              <a:rPr lang="en-US" altLang="en-US"/>
              <a:pPr/>
              <a:t>1/26/2020</a:t>
            </a:fld>
            <a:endParaRPr lang="en-US" altLang="en-US"/>
          </a:p>
        </p:txBody>
      </p:sp>
      <p:sp>
        <p:nvSpPr>
          <p:cNvPr id="5" name="Footer Placeholder 4">
            <a:extLst>
              <a:ext uri="{FF2B5EF4-FFF2-40B4-BE49-F238E27FC236}">
                <a16:creationId xmlns:a16="http://schemas.microsoft.com/office/drawing/2014/main" id="{2E39AE4D-0E5F-4894-BE25-FD557C8AD008}"/>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1EB3DC1-B5F0-4910-8E4E-185F10878FF7}"/>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D5BA799-F308-490E-BD95-90426414884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823F936-2DD6-4B88-BBC8-E8AA7A979590}"/>
              </a:ext>
            </a:extLst>
          </p:cNvPr>
          <p:cNvSpPr/>
          <p:nvPr/>
        </p:nvSpPr>
        <p:spPr>
          <a:xfrm>
            <a:off x="2743199" y="775651"/>
            <a:ext cx="3456709" cy="3456709"/>
          </a:xfrm>
          <a:prstGeom prst="ellipse">
            <a:avLst/>
          </a:prstGeom>
          <a:solidFill>
            <a:srgbClr val="FFEDB3">
              <a:alpha val="49000"/>
            </a:srgbClr>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0883274F-93DA-4317-8013-558E9CC2199C}"/>
              </a:ext>
            </a:extLst>
          </p:cNvPr>
          <p:cNvSpPr txBox="1"/>
          <p:nvPr/>
        </p:nvSpPr>
        <p:spPr>
          <a:xfrm>
            <a:off x="3103417" y="1842287"/>
            <a:ext cx="3713019" cy="369332"/>
          </a:xfrm>
          <a:prstGeom prst="rect">
            <a:avLst/>
          </a:prstGeom>
          <a:noFill/>
        </p:spPr>
        <p:txBody>
          <a:bodyPr wrap="square" rtlCol="0">
            <a:spAutoFit/>
          </a:bodyPr>
          <a:lstStyle/>
          <a:p>
            <a:pPr algn="ctr"/>
            <a:r>
              <a:rPr lang="en-AU" dirty="0">
                <a:solidFill>
                  <a:srgbClr val="A45131"/>
                </a:solidFill>
                <a:latin typeface="Century Gothic" panose="020B0502020202020204" pitchFamily="34" charset="0"/>
              </a:rPr>
              <a:t>A TIME TO</a:t>
            </a:r>
          </a:p>
        </p:txBody>
      </p:sp>
      <p:sp>
        <p:nvSpPr>
          <p:cNvPr id="4" name="TextBox 3">
            <a:extLst>
              <a:ext uri="{FF2B5EF4-FFF2-40B4-BE49-F238E27FC236}">
                <a16:creationId xmlns:a16="http://schemas.microsoft.com/office/drawing/2014/main" id="{57889F98-E21C-44D9-9291-730385ED55CE}"/>
              </a:ext>
            </a:extLst>
          </p:cNvPr>
          <p:cNvSpPr txBox="1"/>
          <p:nvPr/>
        </p:nvSpPr>
        <p:spPr>
          <a:xfrm>
            <a:off x="2323857" y="1910030"/>
            <a:ext cx="3713019" cy="1323439"/>
          </a:xfrm>
          <a:prstGeom prst="rect">
            <a:avLst/>
          </a:prstGeom>
          <a:noFill/>
        </p:spPr>
        <p:txBody>
          <a:bodyPr wrap="square" rtlCol="0">
            <a:spAutoFit/>
          </a:bodyPr>
          <a:lstStyle/>
          <a:p>
            <a:pPr algn="ctr"/>
            <a:r>
              <a:rPr lang="en-AU" sz="8000" dirty="0">
                <a:solidFill>
                  <a:srgbClr val="A45131"/>
                </a:solidFill>
                <a:latin typeface="Blacksword" pitchFamily="50" charset="0"/>
              </a:rPr>
              <a:t>Harvest</a:t>
            </a:r>
          </a:p>
        </p:txBody>
      </p:sp>
      <p:sp>
        <p:nvSpPr>
          <p:cNvPr id="7" name="Oval 6">
            <a:extLst>
              <a:ext uri="{FF2B5EF4-FFF2-40B4-BE49-F238E27FC236}">
                <a16:creationId xmlns:a16="http://schemas.microsoft.com/office/drawing/2014/main" id="{124F8B6B-20A2-48E3-A2BA-8CDCEFD565E5}"/>
              </a:ext>
            </a:extLst>
          </p:cNvPr>
          <p:cNvSpPr/>
          <p:nvPr/>
        </p:nvSpPr>
        <p:spPr>
          <a:xfrm>
            <a:off x="2539205" y="597436"/>
            <a:ext cx="3857889" cy="3791677"/>
          </a:xfrm>
          <a:prstGeom prst="ellipse">
            <a:avLst/>
          </a:prstGeom>
          <a:noFill/>
          <a:ln w="15875">
            <a:solidFill>
              <a:srgbClr val="FFEDB3">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3170DE65-BC80-4F53-8A82-9905D7B76904}"/>
              </a:ext>
            </a:extLst>
          </p:cNvPr>
          <p:cNvSpPr txBox="1"/>
          <p:nvPr/>
        </p:nvSpPr>
        <p:spPr>
          <a:xfrm>
            <a:off x="2539205" y="3288934"/>
            <a:ext cx="3713019" cy="461665"/>
          </a:xfrm>
          <a:prstGeom prst="rect">
            <a:avLst/>
          </a:prstGeom>
          <a:noFill/>
        </p:spPr>
        <p:txBody>
          <a:bodyPr wrap="square" rtlCol="0">
            <a:spAutoFit/>
          </a:bodyPr>
          <a:lstStyle/>
          <a:p>
            <a:pPr algn="ctr"/>
            <a:r>
              <a:rPr lang="en-AU" sz="1200" i="1" dirty="0">
                <a:solidFill>
                  <a:srgbClr val="A45131"/>
                </a:solidFill>
                <a:latin typeface="Abadi Extra Light" panose="020B0204020104020204" pitchFamily="34" charset="0"/>
                <a:cs typeface="Calibri" panose="020F0502020204030204" pitchFamily="34" charset="0"/>
              </a:rPr>
              <a:t>Matthew 9:35-38</a:t>
            </a:r>
          </a:p>
          <a:p>
            <a:pPr algn="ctr"/>
            <a:r>
              <a:rPr lang="en-AU" sz="1200" i="1" dirty="0">
                <a:solidFill>
                  <a:srgbClr val="A45131"/>
                </a:solidFill>
                <a:latin typeface="Abadi Extra Light" panose="020B0204020104020204" pitchFamily="34" charset="0"/>
                <a:cs typeface="Calibri" panose="020F0502020204030204" pitchFamily="34" charset="0"/>
              </a:rPr>
              <a:t>John 4:27-38</a:t>
            </a:r>
            <a:endParaRPr lang="en-AU" sz="1400" i="1" dirty="0">
              <a:solidFill>
                <a:srgbClr val="A45131"/>
              </a:solidFill>
              <a:latin typeface="Abadi Extra Light" panose="020B020402010402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F21AE-0C24-4FEA-82B0-C94644C1314F}"/>
              </a:ext>
            </a:extLst>
          </p:cNvPr>
          <p:cNvSpPr txBox="1"/>
          <p:nvPr/>
        </p:nvSpPr>
        <p:spPr>
          <a:xfrm>
            <a:off x="226829" y="141768"/>
            <a:ext cx="8357191" cy="923330"/>
          </a:xfrm>
          <a:prstGeom prst="rect">
            <a:avLst/>
          </a:prstGeom>
          <a:noFill/>
        </p:spPr>
        <p:txBody>
          <a:bodyPr wrap="square" rtlCol="0">
            <a:spAutoFit/>
          </a:bodyPr>
          <a:lstStyle/>
          <a:p>
            <a:r>
              <a:rPr lang="en-AU" sz="3600" dirty="0">
                <a:latin typeface="Gotham Bold" panose="02000803030000020004" pitchFamily="2" charset="0"/>
              </a:rPr>
              <a:t>Nehemiah 1:1-4</a:t>
            </a:r>
          </a:p>
          <a:p>
            <a:r>
              <a:rPr lang="en-AU" sz="1600" i="1" dirty="0"/>
              <a:t>New Living Translation</a:t>
            </a:r>
          </a:p>
        </p:txBody>
      </p:sp>
      <p:cxnSp>
        <p:nvCxnSpPr>
          <p:cNvPr id="4" name="Straight Connector 3">
            <a:extLst>
              <a:ext uri="{FF2B5EF4-FFF2-40B4-BE49-F238E27FC236}">
                <a16:creationId xmlns:a16="http://schemas.microsoft.com/office/drawing/2014/main" id="{A645479E-2EEB-4E0B-AD97-889A682404FB}"/>
              </a:ext>
            </a:extLst>
          </p:cNvPr>
          <p:cNvCxnSpPr/>
          <p:nvPr/>
        </p:nvCxnSpPr>
        <p:spPr>
          <a:xfrm>
            <a:off x="326065" y="1065098"/>
            <a:ext cx="8420986" cy="0"/>
          </a:xfrm>
          <a:prstGeom prst="line">
            <a:avLst/>
          </a:prstGeom>
          <a:ln w="22225"/>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9657D69F-4AFB-4A56-9C13-36CD8E387CA2}"/>
              </a:ext>
            </a:extLst>
          </p:cNvPr>
          <p:cNvSpPr txBox="1"/>
          <p:nvPr/>
        </p:nvSpPr>
        <p:spPr>
          <a:xfrm>
            <a:off x="248094" y="1197935"/>
            <a:ext cx="8420986" cy="3539430"/>
          </a:xfrm>
          <a:prstGeom prst="rect">
            <a:avLst/>
          </a:prstGeom>
          <a:noFill/>
        </p:spPr>
        <p:txBody>
          <a:bodyPr wrap="square" rtlCol="0">
            <a:spAutoFit/>
          </a:bodyPr>
          <a:lstStyle/>
          <a:p>
            <a:r>
              <a:rPr lang="en-AU" sz="2800" b="1" baseline="30000" dirty="0"/>
              <a:t>3 </a:t>
            </a:r>
            <a:r>
              <a:rPr lang="en-AU" sz="2800" b="1" dirty="0"/>
              <a:t>They said to me, “Things are not going well for those who returned to the province of Judah. They are in great trouble and disgrace. The wall of Jerusalem has been torn down, and the gates have been destroyed by fire.”</a:t>
            </a:r>
          </a:p>
          <a:p>
            <a:r>
              <a:rPr lang="en-AU" sz="2800" b="1" baseline="30000" dirty="0"/>
              <a:t>4 </a:t>
            </a:r>
            <a:r>
              <a:rPr lang="en-AU" sz="2800" b="1" dirty="0"/>
              <a:t>When I heard this, I sat down and wept. In fact, for days I mourned, fasted, and prayed to the God of heaven. </a:t>
            </a:r>
            <a:endParaRPr lang="en-AU" sz="28700" b="1" dirty="0"/>
          </a:p>
        </p:txBody>
      </p:sp>
    </p:spTree>
    <p:extLst>
      <p:ext uri="{BB962C8B-B14F-4D97-AF65-F5344CB8AC3E}">
        <p14:creationId xmlns:p14="http://schemas.microsoft.com/office/powerpoint/2010/main" val="18725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823F936-2DD6-4B88-BBC8-E8AA7A979590}"/>
              </a:ext>
            </a:extLst>
          </p:cNvPr>
          <p:cNvSpPr/>
          <p:nvPr/>
        </p:nvSpPr>
        <p:spPr>
          <a:xfrm>
            <a:off x="2743199" y="775651"/>
            <a:ext cx="3456709" cy="3456709"/>
          </a:xfrm>
          <a:prstGeom prst="ellipse">
            <a:avLst/>
          </a:prstGeom>
          <a:solidFill>
            <a:srgbClr val="FFEDB3">
              <a:alpha val="49000"/>
            </a:srgbClr>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0883274F-93DA-4317-8013-558E9CC2199C}"/>
              </a:ext>
            </a:extLst>
          </p:cNvPr>
          <p:cNvSpPr txBox="1"/>
          <p:nvPr/>
        </p:nvSpPr>
        <p:spPr>
          <a:xfrm>
            <a:off x="1639296" y="1636140"/>
            <a:ext cx="5657706" cy="1446550"/>
          </a:xfrm>
          <a:prstGeom prst="rect">
            <a:avLst/>
          </a:prstGeom>
          <a:noFill/>
        </p:spPr>
        <p:txBody>
          <a:bodyPr wrap="square" rtlCol="0">
            <a:spAutoFit/>
          </a:bodyPr>
          <a:lstStyle/>
          <a:p>
            <a:pPr algn="ctr"/>
            <a:r>
              <a:rPr lang="en-AU" sz="4400" dirty="0">
                <a:solidFill>
                  <a:srgbClr val="A45131"/>
                </a:solidFill>
                <a:latin typeface="Gotham Bold" panose="02000803030000020004" pitchFamily="2" charset="0"/>
              </a:rPr>
              <a:t>Pray to the Lord of the Harvest</a:t>
            </a:r>
          </a:p>
        </p:txBody>
      </p:sp>
      <p:sp>
        <p:nvSpPr>
          <p:cNvPr id="7" name="Oval 6">
            <a:extLst>
              <a:ext uri="{FF2B5EF4-FFF2-40B4-BE49-F238E27FC236}">
                <a16:creationId xmlns:a16="http://schemas.microsoft.com/office/drawing/2014/main" id="{124F8B6B-20A2-48E3-A2BA-8CDCEFD565E5}"/>
              </a:ext>
            </a:extLst>
          </p:cNvPr>
          <p:cNvSpPr/>
          <p:nvPr/>
        </p:nvSpPr>
        <p:spPr>
          <a:xfrm>
            <a:off x="2539205" y="597436"/>
            <a:ext cx="3857889" cy="3791677"/>
          </a:xfrm>
          <a:prstGeom prst="ellipse">
            <a:avLst/>
          </a:prstGeom>
          <a:noFill/>
          <a:ln w="15875">
            <a:solidFill>
              <a:srgbClr val="FFEDB3">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525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F21AE-0C24-4FEA-82B0-C94644C1314F}"/>
              </a:ext>
            </a:extLst>
          </p:cNvPr>
          <p:cNvSpPr txBox="1"/>
          <p:nvPr/>
        </p:nvSpPr>
        <p:spPr>
          <a:xfrm>
            <a:off x="226829" y="141768"/>
            <a:ext cx="8357191" cy="923330"/>
          </a:xfrm>
          <a:prstGeom prst="rect">
            <a:avLst/>
          </a:prstGeom>
          <a:noFill/>
        </p:spPr>
        <p:txBody>
          <a:bodyPr wrap="square" rtlCol="0">
            <a:spAutoFit/>
          </a:bodyPr>
          <a:lstStyle/>
          <a:p>
            <a:r>
              <a:rPr lang="en-AU" sz="3600" dirty="0">
                <a:latin typeface="Gotham Bold" panose="02000803030000020004" pitchFamily="2" charset="0"/>
              </a:rPr>
              <a:t>Matthew 9:35-38</a:t>
            </a:r>
          </a:p>
          <a:p>
            <a:r>
              <a:rPr lang="en-AU" sz="1600" i="1" dirty="0"/>
              <a:t>New Living Translation</a:t>
            </a:r>
          </a:p>
        </p:txBody>
      </p:sp>
      <p:cxnSp>
        <p:nvCxnSpPr>
          <p:cNvPr id="4" name="Straight Connector 3">
            <a:extLst>
              <a:ext uri="{FF2B5EF4-FFF2-40B4-BE49-F238E27FC236}">
                <a16:creationId xmlns:a16="http://schemas.microsoft.com/office/drawing/2014/main" id="{A645479E-2EEB-4E0B-AD97-889A682404FB}"/>
              </a:ext>
            </a:extLst>
          </p:cNvPr>
          <p:cNvCxnSpPr/>
          <p:nvPr/>
        </p:nvCxnSpPr>
        <p:spPr>
          <a:xfrm>
            <a:off x="326065" y="1065098"/>
            <a:ext cx="8420986" cy="0"/>
          </a:xfrm>
          <a:prstGeom prst="line">
            <a:avLst/>
          </a:prstGeom>
          <a:ln w="22225"/>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9657D69F-4AFB-4A56-9C13-36CD8E387CA2}"/>
              </a:ext>
            </a:extLst>
          </p:cNvPr>
          <p:cNvSpPr txBox="1"/>
          <p:nvPr/>
        </p:nvSpPr>
        <p:spPr>
          <a:xfrm>
            <a:off x="248094" y="1197935"/>
            <a:ext cx="8420986" cy="1815882"/>
          </a:xfrm>
          <a:prstGeom prst="rect">
            <a:avLst/>
          </a:prstGeom>
          <a:noFill/>
        </p:spPr>
        <p:txBody>
          <a:bodyPr wrap="square" rtlCol="0">
            <a:spAutoFit/>
          </a:bodyPr>
          <a:lstStyle/>
          <a:p>
            <a:r>
              <a:rPr lang="en-AU" sz="2800" b="1" baseline="30000" dirty="0"/>
              <a:t>37 </a:t>
            </a:r>
            <a:r>
              <a:rPr lang="en-AU" sz="2800" b="1" dirty="0"/>
              <a:t>He said to his disciples, “The harvest is great, but the workers are few. </a:t>
            </a:r>
            <a:r>
              <a:rPr lang="en-AU" sz="2800" b="1" baseline="30000" dirty="0"/>
              <a:t>38 </a:t>
            </a:r>
            <a:r>
              <a:rPr lang="en-AU" sz="2800" b="1" dirty="0"/>
              <a:t>So pray to the Lord who is in charge of the harvest; ask him to send more workers into his fields.”</a:t>
            </a:r>
          </a:p>
        </p:txBody>
      </p:sp>
    </p:spTree>
    <p:extLst>
      <p:ext uri="{BB962C8B-B14F-4D97-AF65-F5344CB8AC3E}">
        <p14:creationId xmlns:p14="http://schemas.microsoft.com/office/powerpoint/2010/main" val="148923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823F936-2DD6-4B88-BBC8-E8AA7A979590}"/>
              </a:ext>
            </a:extLst>
          </p:cNvPr>
          <p:cNvSpPr/>
          <p:nvPr/>
        </p:nvSpPr>
        <p:spPr>
          <a:xfrm>
            <a:off x="2743199" y="775651"/>
            <a:ext cx="3456709" cy="3456709"/>
          </a:xfrm>
          <a:prstGeom prst="ellipse">
            <a:avLst/>
          </a:prstGeom>
          <a:solidFill>
            <a:srgbClr val="FFEDB3">
              <a:alpha val="49000"/>
            </a:srgbClr>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0883274F-93DA-4317-8013-558E9CC2199C}"/>
              </a:ext>
            </a:extLst>
          </p:cNvPr>
          <p:cNvSpPr txBox="1"/>
          <p:nvPr/>
        </p:nvSpPr>
        <p:spPr>
          <a:xfrm>
            <a:off x="1639296" y="1636140"/>
            <a:ext cx="5657706" cy="1446550"/>
          </a:xfrm>
          <a:prstGeom prst="rect">
            <a:avLst/>
          </a:prstGeom>
          <a:noFill/>
        </p:spPr>
        <p:txBody>
          <a:bodyPr wrap="square" rtlCol="0">
            <a:spAutoFit/>
          </a:bodyPr>
          <a:lstStyle/>
          <a:p>
            <a:pPr algn="ctr"/>
            <a:r>
              <a:rPr lang="en-AU" sz="4400" dirty="0">
                <a:solidFill>
                  <a:srgbClr val="A45131"/>
                </a:solidFill>
                <a:latin typeface="Gotham Bold" panose="02000803030000020004" pitchFamily="2" charset="0"/>
              </a:rPr>
              <a:t>Bring in the Harvest</a:t>
            </a:r>
          </a:p>
        </p:txBody>
      </p:sp>
      <p:sp>
        <p:nvSpPr>
          <p:cNvPr id="7" name="Oval 6">
            <a:extLst>
              <a:ext uri="{FF2B5EF4-FFF2-40B4-BE49-F238E27FC236}">
                <a16:creationId xmlns:a16="http://schemas.microsoft.com/office/drawing/2014/main" id="{124F8B6B-20A2-48E3-A2BA-8CDCEFD565E5}"/>
              </a:ext>
            </a:extLst>
          </p:cNvPr>
          <p:cNvSpPr/>
          <p:nvPr/>
        </p:nvSpPr>
        <p:spPr>
          <a:xfrm>
            <a:off x="2539205" y="597436"/>
            <a:ext cx="3857889" cy="3791677"/>
          </a:xfrm>
          <a:prstGeom prst="ellipse">
            <a:avLst/>
          </a:prstGeom>
          <a:noFill/>
          <a:ln w="15875">
            <a:solidFill>
              <a:srgbClr val="FFEDB3">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01516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F21AE-0C24-4FEA-82B0-C94644C1314F}"/>
              </a:ext>
            </a:extLst>
          </p:cNvPr>
          <p:cNvSpPr txBox="1"/>
          <p:nvPr/>
        </p:nvSpPr>
        <p:spPr>
          <a:xfrm>
            <a:off x="226829" y="141768"/>
            <a:ext cx="8357191" cy="923330"/>
          </a:xfrm>
          <a:prstGeom prst="rect">
            <a:avLst/>
          </a:prstGeom>
          <a:noFill/>
        </p:spPr>
        <p:txBody>
          <a:bodyPr wrap="square" rtlCol="0">
            <a:spAutoFit/>
          </a:bodyPr>
          <a:lstStyle/>
          <a:p>
            <a:r>
              <a:rPr lang="en-AU" sz="3600" dirty="0">
                <a:latin typeface="Gotham Bold" panose="02000803030000020004" pitchFamily="2" charset="0"/>
              </a:rPr>
              <a:t>Nehemiah 2:17-18</a:t>
            </a:r>
          </a:p>
          <a:p>
            <a:r>
              <a:rPr lang="en-AU" sz="1600" i="1" dirty="0"/>
              <a:t>New Living Translation</a:t>
            </a:r>
          </a:p>
        </p:txBody>
      </p:sp>
      <p:cxnSp>
        <p:nvCxnSpPr>
          <p:cNvPr id="4" name="Straight Connector 3">
            <a:extLst>
              <a:ext uri="{FF2B5EF4-FFF2-40B4-BE49-F238E27FC236}">
                <a16:creationId xmlns:a16="http://schemas.microsoft.com/office/drawing/2014/main" id="{A645479E-2EEB-4E0B-AD97-889A682404FB}"/>
              </a:ext>
            </a:extLst>
          </p:cNvPr>
          <p:cNvCxnSpPr/>
          <p:nvPr/>
        </p:nvCxnSpPr>
        <p:spPr>
          <a:xfrm>
            <a:off x="326065" y="1065098"/>
            <a:ext cx="8420986" cy="0"/>
          </a:xfrm>
          <a:prstGeom prst="line">
            <a:avLst/>
          </a:prstGeom>
          <a:ln w="22225"/>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9657D69F-4AFB-4A56-9C13-36CD8E387CA2}"/>
              </a:ext>
            </a:extLst>
          </p:cNvPr>
          <p:cNvSpPr txBox="1"/>
          <p:nvPr/>
        </p:nvSpPr>
        <p:spPr>
          <a:xfrm>
            <a:off x="248094" y="1197935"/>
            <a:ext cx="8420986" cy="3539430"/>
          </a:xfrm>
          <a:prstGeom prst="rect">
            <a:avLst/>
          </a:prstGeom>
          <a:noFill/>
        </p:spPr>
        <p:txBody>
          <a:bodyPr wrap="square" rtlCol="0">
            <a:spAutoFit/>
          </a:bodyPr>
          <a:lstStyle/>
          <a:p>
            <a:r>
              <a:rPr lang="en-AU" sz="2800" b="1" baseline="30000" dirty="0"/>
              <a:t>17 </a:t>
            </a:r>
            <a:r>
              <a:rPr lang="en-AU" sz="2800" b="1" dirty="0"/>
              <a:t>But now I said to them, “You know very well what trouble we are in. Jerusalem lies in ruins, and its gates have been destroyed by fire. Let us rebuild the wall of Jerusalem and end this disgrace!” </a:t>
            </a:r>
            <a:r>
              <a:rPr lang="en-AU" sz="2800" b="1" baseline="30000" dirty="0"/>
              <a:t>18 </a:t>
            </a:r>
            <a:r>
              <a:rPr lang="en-AU" sz="2800" b="1" dirty="0"/>
              <a:t>Then I told them about how the gracious hand of God had been on me, and about my conversation with the king.</a:t>
            </a:r>
          </a:p>
          <a:p>
            <a:r>
              <a:rPr lang="en-AU" sz="2800" b="1" dirty="0"/>
              <a:t>They replied at once, “Yes, let’s rebuild the wall!” So they began the good work.</a:t>
            </a:r>
          </a:p>
        </p:txBody>
      </p:sp>
    </p:spTree>
    <p:extLst>
      <p:ext uri="{BB962C8B-B14F-4D97-AF65-F5344CB8AC3E}">
        <p14:creationId xmlns:p14="http://schemas.microsoft.com/office/powerpoint/2010/main" val="316415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night harvesting">
            <a:extLst>
              <a:ext uri="{FF2B5EF4-FFF2-40B4-BE49-F238E27FC236}">
                <a16:creationId xmlns:a16="http://schemas.microsoft.com/office/drawing/2014/main" id="{CCA15360-97A5-443E-A0C0-F16A4739EA5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308" b="7423"/>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97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F21AE-0C24-4FEA-82B0-C94644C1314F}"/>
              </a:ext>
            </a:extLst>
          </p:cNvPr>
          <p:cNvSpPr txBox="1"/>
          <p:nvPr/>
        </p:nvSpPr>
        <p:spPr>
          <a:xfrm>
            <a:off x="226829" y="141768"/>
            <a:ext cx="8357191" cy="923330"/>
          </a:xfrm>
          <a:prstGeom prst="rect">
            <a:avLst/>
          </a:prstGeom>
          <a:noFill/>
        </p:spPr>
        <p:txBody>
          <a:bodyPr wrap="square" rtlCol="0">
            <a:spAutoFit/>
          </a:bodyPr>
          <a:lstStyle/>
          <a:p>
            <a:r>
              <a:rPr lang="en-AU" sz="3600" dirty="0">
                <a:latin typeface="Gotham Bold" panose="02000803030000020004" pitchFamily="2" charset="0"/>
              </a:rPr>
              <a:t>Matthew 9:35-38</a:t>
            </a:r>
          </a:p>
          <a:p>
            <a:r>
              <a:rPr lang="en-AU" sz="1600" i="1" dirty="0"/>
              <a:t>New Living Translation</a:t>
            </a:r>
          </a:p>
        </p:txBody>
      </p:sp>
      <p:cxnSp>
        <p:nvCxnSpPr>
          <p:cNvPr id="4" name="Straight Connector 3">
            <a:extLst>
              <a:ext uri="{FF2B5EF4-FFF2-40B4-BE49-F238E27FC236}">
                <a16:creationId xmlns:a16="http://schemas.microsoft.com/office/drawing/2014/main" id="{A645479E-2EEB-4E0B-AD97-889A682404FB}"/>
              </a:ext>
            </a:extLst>
          </p:cNvPr>
          <p:cNvCxnSpPr/>
          <p:nvPr/>
        </p:nvCxnSpPr>
        <p:spPr>
          <a:xfrm>
            <a:off x="326065" y="1065098"/>
            <a:ext cx="8420986" cy="0"/>
          </a:xfrm>
          <a:prstGeom prst="line">
            <a:avLst/>
          </a:prstGeom>
          <a:ln w="22225"/>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9657D69F-4AFB-4A56-9C13-36CD8E387CA2}"/>
              </a:ext>
            </a:extLst>
          </p:cNvPr>
          <p:cNvSpPr txBox="1"/>
          <p:nvPr/>
        </p:nvSpPr>
        <p:spPr>
          <a:xfrm>
            <a:off x="248094" y="1197935"/>
            <a:ext cx="8420986" cy="3108543"/>
          </a:xfrm>
          <a:prstGeom prst="rect">
            <a:avLst/>
          </a:prstGeom>
          <a:noFill/>
        </p:spPr>
        <p:txBody>
          <a:bodyPr wrap="square" rtlCol="0">
            <a:spAutoFit/>
          </a:bodyPr>
          <a:lstStyle/>
          <a:p>
            <a:r>
              <a:rPr lang="en-AU" sz="2800" b="1" baseline="30000" dirty="0"/>
              <a:t>35 </a:t>
            </a:r>
            <a:r>
              <a:rPr lang="en-AU" sz="2800" b="1" dirty="0"/>
              <a:t>Jesus </a:t>
            </a:r>
            <a:r>
              <a:rPr lang="en-AU" sz="2800" b="1" dirty="0" err="1"/>
              <a:t>traveled</a:t>
            </a:r>
            <a:r>
              <a:rPr lang="en-AU" sz="2800" b="1" dirty="0"/>
              <a:t> through all the towns and villages of that area, teaching in the synagogues and announcing the Good News about the Kingdom. And he healed every kind of disease and illness. </a:t>
            </a:r>
            <a:r>
              <a:rPr lang="en-AU" sz="2800" b="1" baseline="30000" dirty="0"/>
              <a:t>36 </a:t>
            </a:r>
            <a:r>
              <a:rPr lang="en-AU" sz="2800" b="1" dirty="0"/>
              <a:t>When he saw the crowds, he had compassion on them because they were confused and helpless, like sheep without a shepherd.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F21AE-0C24-4FEA-82B0-C94644C1314F}"/>
              </a:ext>
            </a:extLst>
          </p:cNvPr>
          <p:cNvSpPr txBox="1"/>
          <p:nvPr/>
        </p:nvSpPr>
        <p:spPr>
          <a:xfrm>
            <a:off x="226829" y="141768"/>
            <a:ext cx="8357191" cy="923330"/>
          </a:xfrm>
          <a:prstGeom prst="rect">
            <a:avLst/>
          </a:prstGeom>
          <a:noFill/>
        </p:spPr>
        <p:txBody>
          <a:bodyPr wrap="square" rtlCol="0">
            <a:spAutoFit/>
          </a:bodyPr>
          <a:lstStyle/>
          <a:p>
            <a:r>
              <a:rPr lang="en-AU" sz="3600" dirty="0">
                <a:latin typeface="Gotham Bold" panose="02000803030000020004" pitchFamily="2" charset="0"/>
              </a:rPr>
              <a:t>Matthew 9:35-38</a:t>
            </a:r>
          </a:p>
          <a:p>
            <a:r>
              <a:rPr lang="en-AU" sz="1600" i="1" dirty="0"/>
              <a:t>New Living Translation</a:t>
            </a:r>
          </a:p>
        </p:txBody>
      </p:sp>
      <p:cxnSp>
        <p:nvCxnSpPr>
          <p:cNvPr id="4" name="Straight Connector 3">
            <a:extLst>
              <a:ext uri="{FF2B5EF4-FFF2-40B4-BE49-F238E27FC236}">
                <a16:creationId xmlns:a16="http://schemas.microsoft.com/office/drawing/2014/main" id="{A645479E-2EEB-4E0B-AD97-889A682404FB}"/>
              </a:ext>
            </a:extLst>
          </p:cNvPr>
          <p:cNvCxnSpPr/>
          <p:nvPr/>
        </p:nvCxnSpPr>
        <p:spPr>
          <a:xfrm>
            <a:off x="326065" y="1065098"/>
            <a:ext cx="8420986" cy="0"/>
          </a:xfrm>
          <a:prstGeom prst="line">
            <a:avLst/>
          </a:prstGeom>
          <a:ln w="22225"/>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9657D69F-4AFB-4A56-9C13-36CD8E387CA2}"/>
              </a:ext>
            </a:extLst>
          </p:cNvPr>
          <p:cNvSpPr txBox="1"/>
          <p:nvPr/>
        </p:nvSpPr>
        <p:spPr>
          <a:xfrm>
            <a:off x="248094" y="1197935"/>
            <a:ext cx="8420986" cy="1815882"/>
          </a:xfrm>
          <a:prstGeom prst="rect">
            <a:avLst/>
          </a:prstGeom>
          <a:noFill/>
        </p:spPr>
        <p:txBody>
          <a:bodyPr wrap="square" rtlCol="0">
            <a:spAutoFit/>
          </a:bodyPr>
          <a:lstStyle/>
          <a:p>
            <a:r>
              <a:rPr lang="en-AU" sz="2800" b="1" baseline="30000" dirty="0"/>
              <a:t>37 </a:t>
            </a:r>
            <a:r>
              <a:rPr lang="en-AU" sz="2800" b="1" dirty="0"/>
              <a:t>He said to his disciples, “The harvest is great, but the workers are few. </a:t>
            </a:r>
            <a:r>
              <a:rPr lang="en-AU" sz="2800" b="1" baseline="30000" dirty="0"/>
              <a:t>38 </a:t>
            </a:r>
            <a:r>
              <a:rPr lang="en-AU" sz="2800" b="1" dirty="0"/>
              <a:t>So pray to the Lord who is in charge of the harvest; ask him to send more workers into his fields.”</a:t>
            </a:r>
          </a:p>
        </p:txBody>
      </p:sp>
    </p:spTree>
    <p:extLst>
      <p:ext uri="{BB962C8B-B14F-4D97-AF65-F5344CB8AC3E}">
        <p14:creationId xmlns:p14="http://schemas.microsoft.com/office/powerpoint/2010/main" val="281580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F21AE-0C24-4FEA-82B0-C94644C1314F}"/>
              </a:ext>
            </a:extLst>
          </p:cNvPr>
          <p:cNvSpPr txBox="1"/>
          <p:nvPr/>
        </p:nvSpPr>
        <p:spPr>
          <a:xfrm>
            <a:off x="226829" y="141768"/>
            <a:ext cx="8357191" cy="923330"/>
          </a:xfrm>
          <a:prstGeom prst="rect">
            <a:avLst/>
          </a:prstGeom>
          <a:noFill/>
        </p:spPr>
        <p:txBody>
          <a:bodyPr wrap="square" rtlCol="0">
            <a:spAutoFit/>
          </a:bodyPr>
          <a:lstStyle/>
          <a:p>
            <a:r>
              <a:rPr lang="en-AU" sz="3600" dirty="0">
                <a:latin typeface="Gotham Bold" panose="02000803030000020004" pitchFamily="2" charset="0"/>
              </a:rPr>
              <a:t>John 4:27-38</a:t>
            </a:r>
          </a:p>
          <a:p>
            <a:r>
              <a:rPr lang="en-AU" sz="1600" i="1" dirty="0"/>
              <a:t>New Living Translation</a:t>
            </a:r>
          </a:p>
        </p:txBody>
      </p:sp>
      <p:cxnSp>
        <p:nvCxnSpPr>
          <p:cNvPr id="4" name="Straight Connector 3">
            <a:extLst>
              <a:ext uri="{FF2B5EF4-FFF2-40B4-BE49-F238E27FC236}">
                <a16:creationId xmlns:a16="http://schemas.microsoft.com/office/drawing/2014/main" id="{A645479E-2EEB-4E0B-AD97-889A682404FB}"/>
              </a:ext>
            </a:extLst>
          </p:cNvPr>
          <p:cNvCxnSpPr/>
          <p:nvPr/>
        </p:nvCxnSpPr>
        <p:spPr>
          <a:xfrm>
            <a:off x="326065" y="1065098"/>
            <a:ext cx="8420986" cy="0"/>
          </a:xfrm>
          <a:prstGeom prst="line">
            <a:avLst/>
          </a:prstGeom>
          <a:ln w="22225"/>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9657D69F-4AFB-4A56-9C13-36CD8E387CA2}"/>
              </a:ext>
            </a:extLst>
          </p:cNvPr>
          <p:cNvSpPr txBox="1"/>
          <p:nvPr/>
        </p:nvSpPr>
        <p:spPr>
          <a:xfrm>
            <a:off x="248094" y="1197935"/>
            <a:ext cx="8420986" cy="3539430"/>
          </a:xfrm>
          <a:prstGeom prst="rect">
            <a:avLst/>
          </a:prstGeom>
          <a:noFill/>
        </p:spPr>
        <p:txBody>
          <a:bodyPr wrap="square" rtlCol="0">
            <a:spAutoFit/>
          </a:bodyPr>
          <a:lstStyle/>
          <a:p>
            <a:r>
              <a:rPr lang="en-AU" sz="2800" b="1" baseline="30000" dirty="0"/>
              <a:t>27 </a:t>
            </a:r>
            <a:r>
              <a:rPr lang="en-AU" sz="2800" b="1" dirty="0"/>
              <a:t>Just then his disciples came back. They were shocked to find him talking to a woman, but none of them had the nerve to ask, “What do you want with her?” or “Why are you talking to her?” </a:t>
            </a:r>
            <a:r>
              <a:rPr lang="en-AU" sz="2800" b="1" baseline="30000" dirty="0"/>
              <a:t>28 </a:t>
            </a:r>
            <a:r>
              <a:rPr lang="en-AU" sz="2800" b="1" dirty="0"/>
              <a:t>The woman left her water jar beside the well and ran back to the village, telling everyone, </a:t>
            </a:r>
            <a:r>
              <a:rPr lang="en-AU" b="1" i="1" baseline="30000" dirty="0"/>
              <a:t> </a:t>
            </a:r>
            <a:r>
              <a:rPr lang="en-AU" sz="2800" b="1" baseline="30000" dirty="0"/>
              <a:t>29 </a:t>
            </a:r>
            <a:r>
              <a:rPr lang="en-AU" sz="2800" b="1" dirty="0"/>
              <a:t>“Come and see a man who told me everything I ever did! Could he possibly be the Messiah?” </a:t>
            </a:r>
            <a:endParaRPr lang="en-AU" sz="4000" b="1" dirty="0"/>
          </a:p>
        </p:txBody>
      </p:sp>
    </p:spTree>
    <p:extLst>
      <p:ext uri="{BB962C8B-B14F-4D97-AF65-F5344CB8AC3E}">
        <p14:creationId xmlns:p14="http://schemas.microsoft.com/office/powerpoint/2010/main" val="272512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F21AE-0C24-4FEA-82B0-C94644C1314F}"/>
              </a:ext>
            </a:extLst>
          </p:cNvPr>
          <p:cNvSpPr txBox="1"/>
          <p:nvPr/>
        </p:nvSpPr>
        <p:spPr>
          <a:xfrm>
            <a:off x="226829" y="141768"/>
            <a:ext cx="8357191" cy="923330"/>
          </a:xfrm>
          <a:prstGeom prst="rect">
            <a:avLst/>
          </a:prstGeom>
          <a:noFill/>
        </p:spPr>
        <p:txBody>
          <a:bodyPr wrap="square" rtlCol="0">
            <a:spAutoFit/>
          </a:bodyPr>
          <a:lstStyle/>
          <a:p>
            <a:r>
              <a:rPr lang="en-AU" sz="3600" dirty="0">
                <a:latin typeface="Gotham Bold" panose="02000803030000020004" pitchFamily="2" charset="0"/>
              </a:rPr>
              <a:t>John 4:27-38</a:t>
            </a:r>
          </a:p>
          <a:p>
            <a:r>
              <a:rPr lang="en-AU" sz="1600" i="1" dirty="0"/>
              <a:t>New Living Translation</a:t>
            </a:r>
          </a:p>
        </p:txBody>
      </p:sp>
      <p:cxnSp>
        <p:nvCxnSpPr>
          <p:cNvPr id="4" name="Straight Connector 3">
            <a:extLst>
              <a:ext uri="{FF2B5EF4-FFF2-40B4-BE49-F238E27FC236}">
                <a16:creationId xmlns:a16="http://schemas.microsoft.com/office/drawing/2014/main" id="{A645479E-2EEB-4E0B-AD97-889A682404FB}"/>
              </a:ext>
            </a:extLst>
          </p:cNvPr>
          <p:cNvCxnSpPr/>
          <p:nvPr/>
        </p:nvCxnSpPr>
        <p:spPr>
          <a:xfrm>
            <a:off x="326065" y="1065098"/>
            <a:ext cx="8420986" cy="0"/>
          </a:xfrm>
          <a:prstGeom prst="line">
            <a:avLst/>
          </a:prstGeom>
          <a:ln w="22225"/>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9657D69F-4AFB-4A56-9C13-36CD8E387CA2}"/>
              </a:ext>
            </a:extLst>
          </p:cNvPr>
          <p:cNvSpPr txBox="1"/>
          <p:nvPr/>
        </p:nvSpPr>
        <p:spPr>
          <a:xfrm>
            <a:off x="248094" y="1197935"/>
            <a:ext cx="8420986" cy="3108543"/>
          </a:xfrm>
          <a:prstGeom prst="rect">
            <a:avLst/>
          </a:prstGeom>
          <a:noFill/>
        </p:spPr>
        <p:txBody>
          <a:bodyPr wrap="square" rtlCol="0">
            <a:spAutoFit/>
          </a:bodyPr>
          <a:lstStyle/>
          <a:p>
            <a:r>
              <a:rPr lang="en-AU" sz="2800" b="1" baseline="30000" dirty="0"/>
              <a:t>30 </a:t>
            </a:r>
            <a:r>
              <a:rPr lang="en-AU" sz="2800" b="1" dirty="0"/>
              <a:t>So the people came streaming from the village to see him.</a:t>
            </a:r>
          </a:p>
          <a:p>
            <a:r>
              <a:rPr lang="en-AU" sz="2800" b="1" baseline="30000" dirty="0"/>
              <a:t>31 </a:t>
            </a:r>
            <a:r>
              <a:rPr lang="en-AU" sz="2800" b="1" dirty="0"/>
              <a:t>Meanwhile, the disciples were urging Jesus, “Rabbi, eat something.” </a:t>
            </a:r>
            <a:r>
              <a:rPr lang="en-AU" sz="2800" b="1" baseline="30000" dirty="0"/>
              <a:t>32 </a:t>
            </a:r>
            <a:r>
              <a:rPr lang="en-AU" sz="2800" b="1" dirty="0"/>
              <a:t>But Jesus replied, “I have a kind of food you know nothing about.” </a:t>
            </a:r>
            <a:r>
              <a:rPr lang="en-AU" sz="2800" b="1" baseline="30000" dirty="0"/>
              <a:t>33 </a:t>
            </a:r>
            <a:r>
              <a:rPr lang="en-AU" sz="2800" b="1" dirty="0"/>
              <a:t>“Did someone bring him food while we were gone?” the disciples asked each other.</a:t>
            </a:r>
            <a:endParaRPr lang="en-AU" sz="5400" b="1" dirty="0"/>
          </a:p>
        </p:txBody>
      </p:sp>
    </p:spTree>
    <p:extLst>
      <p:ext uri="{BB962C8B-B14F-4D97-AF65-F5344CB8AC3E}">
        <p14:creationId xmlns:p14="http://schemas.microsoft.com/office/powerpoint/2010/main" val="40243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F21AE-0C24-4FEA-82B0-C94644C1314F}"/>
              </a:ext>
            </a:extLst>
          </p:cNvPr>
          <p:cNvSpPr txBox="1"/>
          <p:nvPr/>
        </p:nvSpPr>
        <p:spPr>
          <a:xfrm>
            <a:off x="226829" y="141768"/>
            <a:ext cx="8357191" cy="923330"/>
          </a:xfrm>
          <a:prstGeom prst="rect">
            <a:avLst/>
          </a:prstGeom>
          <a:noFill/>
        </p:spPr>
        <p:txBody>
          <a:bodyPr wrap="square" rtlCol="0">
            <a:spAutoFit/>
          </a:bodyPr>
          <a:lstStyle/>
          <a:p>
            <a:r>
              <a:rPr lang="en-AU" sz="3600" dirty="0">
                <a:latin typeface="Gotham Bold" panose="02000803030000020004" pitchFamily="2" charset="0"/>
              </a:rPr>
              <a:t>John 4:27-38</a:t>
            </a:r>
          </a:p>
          <a:p>
            <a:r>
              <a:rPr lang="en-AU" sz="1600" i="1" dirty="0"/>
              <a:t>New Living Translation</a:t>
            </a:r>
          </a:p>
        </p:txBody>
      </p:sp>
      <p:cxnSp>
        <p:nvCxnSpPr>
          <p:cNvPr id="4" name="Straight Connector 3">
            <a:extLst>
              <a:ext uri="{FF2B5EF4-FFF2-40B4-BE49-F238E27FC236}">
                <a16:creationId xmlns:a16="http://schemas.microsoft.com/office/drawing/2014/main" id="{A645479E-2EEB-4E0B-AD97-889A682404FB}"/>
              </a:ext>
            </a:extLst>
          </p:cNvPr>
          <p:cNvCxnSpPr/>
          <p:nvPr/>
        </p:nvCxnSpPr>
        <p:spPr>
          <a:xfrm>
            <a:off x="326065" y="1065098"/>
            <a:ext cx="8420986" cy="0"/>
          </a:xfrm>
          <a:prstGeom prst="line">
            <a:avLst/>
          </a:prstGeom>
          <a:ln w="22225"/>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9657D69F-4AFB-4A56-9C13-36CD8E387CA2}"/>
              </a:ext>
            </a:extLst>
          </p:cNvPr>
          <p:cNvSpPr txBox="1"/>
          <p:nvPr/>
        </p:nvSpPr>
        <p:spPr>
          <a:xfrm>
            <a:off x="248094" y="1197935"/>
            <a:ext cx="8420986" cy="2246769"/>
          </a:xfrm>
          <a:prstGeom prst="rect">
            <a:avLst/>
          </a:prstGeom>
          <a:noFill/>
        </p:spPr>
        <p:txBody>
          <a:bodyPr wrap="square" rtlCol="0">
            <a:spAutoFit/>
          </a:bodyPr>
          <a:lstStyle/>
          <a:p>
            <a:r>
              <a:rPr lang="en-AU" sz="2800" b="1" baseline="30000" dirty="0"/>
              <a:t>34 </a:t>
            </a:r>
            <a:r>
              <a:rPr lang="en-AU" sz="2800" b="1" dirty="0"/>
              <a:t>Then Jesus explained: “My nourishment comes from doing the will of God, who sent me, and from finishing his work. </a:t>
            </a:r>
            <a:r>
              <a:rPr lang="en-AU" sz="2800" b="1" baseline="30000" dirty="0"/>
              <a:t>35 </a:t>
            </a:r>
            <a:r>
              <a:rPr lang="en-AU" sz="2800" b="1" dirty="0"/>
              <a:t>You know the saying, ‘Four months between planting and harvest.’ But I say, wake up and look around. The fields are already ripe for harvest. </a:t>
            </a:r>
            <a:endParaRPr lang="en-AU" sz="7200" b="1" dirty="0"/>
          </a:p>
        </p:txBody>
      </p:sp>
    </p:spTree>
    <p:extLst>
      <p:ext uri="{BB962C8B-B14F-4D97-AF65-F5344CB8AC3E}">
        <p14:creationId xmlns:p14="http://schemas.microsoft.com/office/powerpoint/2010/main" val="407509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F21AE-0C24-4FEA-82B0-C94644C1314F}"/>
              </a:ext>
            </a:extLst>
          </p:cNvPr>
          <p:cNvSpPr txBox="1"/>
          <p:nvPr/>
        </p:nvSpPr>
        <p:spPr>
          <a:xfrm>
            <a:off x="226829" y="141768"/>
            <a:ext cx="8357191" cy="923330"/>
          </a:xfrm>
          <a:prstGeom prst="rect">
            <a:avLst/>
          </a:prstGeom>
          <a:noFill/>
        </p:spPr>
        <p:txBody>
          <a:bodyPr wrap="square" rtlCol="0">
            <a:spAutoFit/>
          </a:bodyPr>
          <a:lstStyle/>
          <a:p>
            <a:r>
              <a:rPr lang="en-AU" sz="3600" dirty="0">
                <a:latin typeface="Gotham Bold" panose="02000803030000020004" pitchFamily="2" charset="0"/>
              </a:rPr>
              <a:t>John 4:27-38</a:t>
            </a:r>
          </a:p>
          <a:p>
            <a:r>
              <a:rPr lang="en-AU" sz="1600" i="1" dirty="0"/>
              <a:t>New Living Translation</a:t>
            </a:r>
          </a:p>
        </p:txBody>
      </p:sp>
      <p:cxnSp>
        <p:nvCxnSpPr>
          <p:cNvPr id="4" name="Straight Connector 3">
            <a:extLst>
              <a:ext uri="{FF2B5EF4-FFF2-40B4-BE49-F238E27FC236}">
                <a16:creationId xmlns:a16="http://schemas.microsoft.com/office/drawing/2014/main" id="{A645479E-2EEB-4E0B-AD97-889A682404FB}"/>
              </a:ext>
            </a:extLst>
          </p:cNvPr>
          <p:cNvCxnSpPr/>
          <p:nvPr/>
        </p:nvCxnSpPr>
        <p:spPr>
          <a:xfrm>
            <a:off x="326065" y="1065098"/>
            <a:ext cx="8420986" cy="0"/>
          </a:xfrm>
          <a:prstGeom prst="line">
            <a:avLst/>
          </a:prstGeom>
          <a:ln w="22225"/>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9657D69F-4AFB-4A56-9C13-36CD8E387CA2}"/>
              </a:ext>
            </a:extLst>
          </p:cNvPr>
          <p:cNvSpPr txBox="1"/>
          <p:nvPr/>
        </p:nvSpPr>
        <p:spPr>
          <a:xfrm>
            <a:off x="248094" y="1197935"/>
            <a:ext cx="8420986" cy="3108543"/>
          </a:xfrm>
          <a:prstGeom prst="rect">
            <a:avLst/>
          </a:prstGeom>
          <a:noFill/>
        </p:spPr>
        <p:txBody>
          <a:bodyPr wrap="square" rtlCol="0">
            <a:spAutoFit/>
          </a:bodyPr>
          <a:lstStyle/>
          <a:p>
            <a:r>
              <a:rPr lang="en-AU" sz="2800" b="1" baseline="30000" dirty="0"/>
              <a:t>36 </a:t>
            </a:r>
            <a:r>
              <a:rPr lang="en-AU" sz="2800" b="1" dirty="0"/>
              <a:t>The harvesters are paid good wages, and the fruit they harvest is people brought to eternal life. What joy awaits both the planter and the harvester alike! </a:t>
            </a:r>
            <a:r>
              <a:rPr lang="en-AU" sz="2800" b="1" baseline="30000" dirty="0"/>
              <a:t>37 </a:t>
            </a:r>
            <a:r>
              <a:rPr lang="en-AU" sz="2800" b="1" dirty="0"/>
              <a:t>You know the saying, ‘One plants and another harvests.’ And it’s true. </a:t>
            </a:r>
            <a:r>
              <a:rPr lang="en-AU" sz="2800" b="1" baseline="30000" dirty="0"/>
              <a:t>38 </a:t>
            </a:r>
            <a:r>
              <a:rPr lang="en-AU" sz="2800" b="1" dirty="0"/>
              <a:t>I sent you to harvest where you didn’t plant; others had already done the work, and now you will get to gather the harvest.”</a:t>
            </a:r>
            <a:endParaRPr lang="en-AU" sz="9600" b="1" dirty="0"/>
          </a:p>
        </p:txBody>
      </p:sp>
    </p:spTree>
    <p:extLst>
      <p:ext uri="{BB962C8B-B14F-4D97-AF65-F5344CB8AC3E}">
        <p14:creationId xmlns:p14="http://schemas.microsoft.com/office/powerpoint/2010/main" val="262310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823F936-2DD6-4B88-BBC8-E8AA7A979590}"/>
              </a:ext>
            </a:extLst>
          </p:cNvPr>
          <p:cNvSpPr/>
          <p:nvPr/>
        </p:nvSpPr>
        <p:spPr>
          <a:xfrm>
            <a:off x="2743199" y="775651"/>
            <a:ext cx="3456709" cy="3456709"/>
          </a:xfrm>
          <a:prstGeom prst="ellipse">
            <a:avLst/>
          </a:prstGeom>
          <a:solidFill>
            <a:srgbClr val="FFEDB3">
              <a:alpha val="49000"/>
            </a:srgbClr>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0883274F-93DA-4317-8013-558E9CC2199C}"/>
              </a:ext>
            </a:extLst>
          </p:cNvPr>
          <p:cNvSpPr txBox="1"/>
          <p:nvPr/>
        </p:nvSpPr>
        <p:spPr>
          <a:xfrm>
            <a:off x="1639296" y="1636140"/>
            <a:ext cx="5657706" cy="1446550"/>
          </a:xfrm>
          <a:prstGeom prst="rect">
            <a:avLst/>
          </a:prstGeom>
          <a:noFill/>
        </p:spPr>
        <p:txBody>
          <a:bodyPr wrap="square" rtlCol="0">
            <a:spAutoFit/>
          </a:bodyPr>
          <a:lstStyle/>
          <a:p>
            <a:pPr algn="ctr"/>
            <a:r>
              <a:rPr lang="en-AU" sz="4400" dirty="0">
                <a:solidFill>
                  <a:srgbClr val="A45131"/>
                </a:solidFill>
                <a:latin typeface="Gotham Bold" panose="02000803030000020004" pitchFamily="2" charset="0"/>
              </a:rPr>
              <a:t>Wake Up and Look Around</a:t>
            </a:r>
          </a:p>
        </p:txBody>
      </p:sp>
      <p:sp>
        <p:nvSpPr>
          <p:cNvPr id="7" name="Oval 6">
            <a:extLst>
              <a:ext uri="{FF2B5EF4-FFF2-40B4-BE49-F238E27FC236}">
                <a16:creationId xmlns:a16="http://schemas.microsoft.com/office/drawing/2014/main" id="{124F8B6B-20A2-48E3-A2BA-8CDCEFD565E5}"/>
              </a:ext>
            </a:extLst>
          </p:cNvPr>
          <p:cNvSpPr/>
          <p:nvPr/>
        </p:nvSpPr>
        <p:spPr>
          <a:xfrm>
            <a:off x="2539205" y="597436"/>
            <a:ext cx="3857889" cy="3791677"/>
          </a:xfrm>
          <a:prstGeom prst="ellipse">
            <a:avLst/>
          </a:prstGeom>
          <a:noFill/>
          <a:ln w="15875">
            <a:solidFill>
              <a:srgbClr val="FFEDB3">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6996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F21AE-0C24-4FEA-82B0-C94644C1314F}"/>
              </a:ext>
            </a:extLst>
          </p:cNvPr>
          <p:cNvSpPr txBox="1"/>
          <p:nvPr/>
        </p:nvSpPr>
        <p:spPr>
          <a:xfrm>
            <a:off x="226829" y="141768"/>
            <a:ext cx="8357191" cy="923330"/>
          </a:xfrm>
          <a:prstGeom prst="rect">
            <a:avLst/>
          </a:prstGeom>
          <a:noFill/>
        </p:spPr>
        <p:txBody>
          <a:bodyPr wrap="square" rtlCol="0">
            <a:spAutoFit/>
          </a:bodyPr>
          <a:lstStyle/>
          <a:p>
            <a:r>
              <a:rPr lang="en-AU" sz="3600" dirty="0">
                <a:latin typeface="Gotham Bold" panose="02000803030000020004" pitchFamily="2" charset="0"/>
              </a:rPr>
              <a:t>Nehemiah 1:1-4</a:t>
            </a:r>
          </a:p>
          <a:p>
            <a:r>
              <a:rPr lang="en-AU" sz="1600" i="1" dirty="0"/>
              <a:t>New Living Translation</a:t>
            </a:r>
          </a:p>
        </p:txBody>
      </p:sp>
      <p:cxnSp>
        <p:nvCxnSpPr>
          <p:cNvPr id="4" name="Straight Connector 3">
            <a:extLst>
              <a:ext uri="{FF2B5EF4-FFF2-40B4-BE49-F238E27FC236}">
                <a16:creationId xmlns:a16="http://schemas.microsoft.com/office/drawing/2014/main" id="{A645479E-2EEB-4E0B-AD97-889A682404FB}"/>
              </a:ext>
            </a:extLst>
          </p:cNvPr>
          <p:cNvCxnSpPr/>
          <p:nvPr/>
        </p:nvCxnSpPr>
        <p:spPr>
          <a:xfrm>
            <a:off x="326065" y="1065098"/>
            <a:ext cx="8420986" cy="0"/>
          </a:xfrm>
          <a:prstGeom prst="line">
            <a:avLst/>
          </a:prstGeom>
          <a:ln w="22225"/>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9657D69F-4AFB-4A56-9C13-36CD8E387CA2}"/>
              </a:ext>
            </a:extLst>
          </p:cNvPr>
          <p:cNvSpPr txBox="1"/>
          <p:nvPr/>
        </p:nvSpPr>
        <p:spPr>
          <a:xfrm>
            <a:off x="248094" y="1197935"/>
            <a:ext cx="8420986" cy="3108543"/>
          </a:xfrm>
          <a:prstGeom prst="rect">
            <a:avLst/>
          </a:prstGeom>
          <a:noFill/>
        </p:spPr>
        <p:txBody>
          <a:bodyPr wrap="square" rtlCol="0">
            <a:spAutoFit/>
          </a:bodyPr>
          <a:lstStyle/>
          <a:p>
            <a:r>
              <a:rPr lang="en-AU" sz="2800" b="1" dirty="0"/>
              <a:t>In late autumn, in the month of Kislev, in the twentieth year of King Artaxerxes’ reign, I was at the fortress of Susa. </a:t>
            </a:r>
            <a:r>
              <a:rPr lang="en-AU" sz="2800" b="1" baseline="30000" dirty="0"/>
              <a:t>2 </a:t>
            </a:r>
            <a:r>
              <a:rPr lang="en-AU" sz="2800" b="1" dirty="0"/>
              <a:t>Hanani, one of my brothers, came to visit me with some other men who had just arrived from Judah. I asked them about the Jews who had returned there from captivity and about how things were going in Jerusalem. </a:t>
            </a:r>
            <a:endParaRPr lang="en-AU" sz="16600" b="1" dirty="0"/>
          </a:p>
        </p:txBody>
      </p:sp>
    </p:spTree>
    <p:extLst>
      <p:ext uri="{BB962C8B-B14F-4D97-AF65-F5344CB8AC3E}">
        <p14:creationId xmlns:p14="http://schemas.microsoft.com/office/powerpoint/2010/main" val="3605590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746</Words>
  <Application>Microsoft Office PowerPoint</Application>
  <PresentationFormat>On-screen Show (16:9)</PresentationFormat>
  <Paragraphs>40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Abadi Extra Light</vt:lpstr>
      <vt:lpstr>Arial</vt:lpstr>
      <vt:lpstr>Blacksword</vt:lpstr>
      <vt:lpstr>Calibri</vt:lpstr>
      <vt:lpstr>Century Gothic</vt:lpstr>
      <vt:lpstr>Gotham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Stott</dc:creator>
  <cp:lastModifiedBy>Hannah Stott</cp:lastModifiedBy>
  <cp:revision>2</cp:revision>
  <dcterms:created xsi:type="dcterms:W3CDTF">2020-01-25T23:17:47Z</dcterms:created>
  <dcterms:modified xsi:type="dcterms:W3CDTF">2020-01-25T23:20:48Z</dcterms:modified>
</cp:coreProperties>
</file>