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  <p:sldId id="269" r:id="rId4"/>
    <p:sldId id="257" r:id="rId5"/>
    <p:sldId id="278" r:id="rId6"/>
    <p:sldId id="279" r:id="rId7"/>
    <p:sldId id="260" r:id="rId8"/>
    <p:sldId id="272" r:id="rId9"/>
    <p:sldId id="273" r:id="rId10"/>
    <p:sldId id="274" r:id="rId11"/>
    <p:sldId id="270" r:id="rId12"/>
    <p:sldId id="275" r:id="rId13"/>
    <p:sldId id="276" r:id="rId14"/>
    <p:sldId id="271" r:id="rId15"/>
    <p:sldId id="277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640A"/>
    <a:srgbClr val="F69441"/>
    <a:srgbClr val="A74109"/>
    <a:srgbClr val="C94E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552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E8A48-9943-42DD-A983-2F81A59A6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6F670-AC30-4488-812D-74E2BC90B2AA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09724-B860-4C1B-A544-E16A3CAD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D3A27-4706-413B-A89E-ED949A60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C86F-AC6E-4E1F-8D5A-4B21CAFB13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7D52C-AE4C-4572-B3FE-B3E292F92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72CC-641F-47EE-B513-DE3A7C8FE672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62258-12BA-4AC9-96E3-037D42B8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F578A-CCD7-4DBC-9F31-45CC20F2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43649-2EAC-4A6F-8890-8B224C73F7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76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A3BE3-20AE-49DF-A4BC-8B2C7386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B9DE-9349-4EA6-A250-568110CB1E1E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4B66E-47FA-48F6-AC95-AA0BF824A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8BE83-49F2-4EFB-90E2-B92FDB40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C707D-650D-4456-9ACF-40FA12475D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17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5FD14-98AB-4F39-A3D3-51BAECFE8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C13CD-7AF8-4228-AF7C-2A9C00286DAA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E3DBF-0B03-4FE7-8506-FC3C74A7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1851C-11A7-46E7-BF04-07CF186DD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78419-E6B0-4B02-9DE8-D73CD103F8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6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3593F-1E5D-4262-AF23-47A099C91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F6F7-0356-44D5-A32C-2AFE97D7414E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C8D25-A7CB-4325-814E-3948BAED6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D45FE-2A55-40F6-862E-DE7038CE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08F9E-3CF4-46D8-B69B-52CD65D30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57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46A3E0-FF4B-4AD8-B292-31EA699ED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1605A-0FA6-48CF-A5DE-1EE06A31E368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5BC57D-9E3A-44CB-BEDA-B013C046B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457034-E92F-45B5-B73D-44D7C530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A02B0-1C7E-4B58-A6D9-3885609D25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56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65F3D5-24A7-4201-B105-D1102719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C7ED6-7EAC-4D7A-A3BB-360E3429659B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EE60D10-1F29-4571-AC10-B9AA4E85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6EBD0D-2517-44A2-A6F1-D06516F4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ABCBA-041C-4CF1-82D1-32C1353027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39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E9E8EE6-EE02-4FD5-B9EF-3DE468CC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0B6D7-1E71-427B-9426-E3D42138F4D7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F2C749-A63A-4143-B0EC-731B868A1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E51A41-E671-4D7F-94F5-2B4C22C9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C46B8-6F97-4093-BE93-6365D7EC95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70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DE0418-9CD2-4DB6-A5B8-0485671E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BDFB4-AB34-4CB4-AC7F-98EA1BF2E1BA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D95BC4-93CD-439B-8D45-8F346BB2D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C4A1732-EE8E-4511-A6B4-F20C2AB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D9B54-360D-4836-8B48-C7B8C58B47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25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8D7624-35B8-4738-A8CE-20C6152CE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58831-F4F0-4059-AC6F-6756B7016428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EFF506-CF8B-431C-BA68-0DAEDBC56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B0A941-B993-4A55-960D-F90E9B8C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DA2F2-2D16-42B8-8C48-88E5D4BFD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60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AB5A4E-1DC9-4C82-9CBF-E2AA8D0B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5119-C1F4-48A8-A08D-70719B5F0C74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CD1ADF-E9ED-4E22-A175-F91744CC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7170D6-1826-465F-9165-2B796C1C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A02C9-345D-4F60-9635-88C87A5BD8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3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274F3AB-0FA1-4188-9C7F-7D73C764B54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F2884D9-3316-4165-8D12-2A56E7987E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7152A-E8CA-477F-BBBF-9F47BBBDC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D5C8868-02FA-410A-A4C5-9D861BD8F8DF}" type="datetimeFigureOut">
              <a:rPr lang="en-US"/>
              <a:pPr>
                <a:defRPr/>
              </a:pPr>
              <a:t>12/22/2019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54B8C-8713-4224-B9F0-A1D0C0815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95AA2-CDBB-4F93-9F2C-BD01600DAD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D6F266E-BA3D-489C-90EF-888DE7B593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ood2give.ngo/wp-content/uploads/2019/03/CAF-Australia-Giving-Report-2019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861AB4E-5A4E-4A34-BCEF-F51342E4E8CA}"/>
              </a:ext>
            </a:extLst>
          </p:cNvPr>
          <p:cNvGrpSpPr/>
          <p:nvPr/>
        </p:nvGrpSpPr>
        <p:grpSpPr>
          <a:xfrm>
            <a:off x="1060983" y="1405098"/>
            <a:ext cx="6659066" cy="2559551"/>
            <a:chOff x="2074718" y="1785840"/>
            <a:chExt cx="4519079" cy="375331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1DB2786-9103-418D-8F48-7061BE47FBEB}"/>
                </a:ext>
              </a:extLst>
            </p:cNvPr>
            <p:cNvSpPr txBox="1"/>
            <p:nvPr/>
          </p:nvSpPr>
          <p:spPr>
            <a:xfrm>
              <a:off x="2074718" y="1785840"/>
              <a:ext cx="3858490" cy="3249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3800" dirty="0">
                  <a:solidFill>
                    <a:srgbClr val="D0640A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Blacksword" pitchFamily="50" charset="0"/>
                </a:rPr>
                <a:t>Great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CAF3B8B-7E42-4F75-AAC9-7C6E96C16864}"/>
                </a:ext>
              </a:extLst>
            </p:cNvPr>
            <p:cNvSpPr txBox="1"/>
            <p:nvPr/>
          </p:nvSpPr>
          <p:spPr>
            <a:xfrm>
              <a:off x="3088597" y="4185190"/>
              <a:ext cx="3505200" cy="1353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5400" spc="600" dirty="0">
                  <a:latin typeface="Dense" panose="02000000000000000000" pitchFamily="50" charset="0"/>
                </a:rPr>
                <a:t>EXPECTATIONS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3445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Hebrews 4:14-16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206210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16 </a:t>
            </a:r>
            <a:r>
              <a:rPr lang="en-US" sz="3200" dirty="0"/>
              <a:t>So let us come boldly to the throne of our gracious God. There we will receive his mercy, and we will find grace to help us when we need it most.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259177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07EADF-58D1-4EF5-8708-5478F01925D7}"/>
              </a:ext>
            </a:extLst>
          </p:cNvPr>
          <p:cNvSpPr txBox="1"/>
          <p:nvPr/>
        </p:nvSpPr>
        <p:spPr>
          <a:xfrm>
            <a:off x="643346" y="986700"/>
            <a:ext cx="78573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latin typeface="Maven Pro" panose="02000000000000000000" pitchFamily="2" charset="0"/>
              </a:rPr>
              <a:t>We expected the Christmas story to be a </a:t>
            </a:r>
            <a:r>
              <a:rPr lang="en-AU" sz="4000" u="sng" dirty="0">
                <a:latin typeface="Maven Pro" panose="02000000000000000000" pitchFamily="2" charset="0"/>
              </a:rPr>
              <a:t>Royal Extravaganza</a:t>
            </a:r>
            <a:r>
              <a:rPr lang="en-AU" sz="4000" dirty="0">
                <a:latin typeface="Maven Pro" panose="02000000000000000000" pitchFamily="2" charset="0"/>
              </a:rPr>
              <a:t>, </a:t>
            </a:r>
          </a:p>
          <a:p>
            <a:pPr algn="ctr"/>
            <a:r>
              <a:rPr lang="en-AU" sz="4000" dirty="0">
                <a:latin typeface="Maven Pro" panose="02000000000000000000" pitchFamily="2" charset="0"/>
              </a:rPr>
              <a:t>but God wanted to set an example of humility for us </a:t>
            </a:r>
          </a:p>
          <a:p>
            <a:pPr algn="ctr"/>
            <a:r>
              <a:rPr lang="en-AU" sz="4000" dirty="0">
                <a:latin typeface="Maven Pro" panose="02000000000000000000" pitchFamily="2" charset="0"/>
              </a:rPr>
              <a:t>to follow.</a:t>
            </a:r>
          </a:p>
        </p:txBody>
      </p:sp>
    </p:spTree>
    <p:extLst>
      <p:ext uri="{BB962C8B-B14F-4D97-AF65-F5344CB8AC3E}">
        <p14:creationId xmlns:p14="http://schemas.microsoft.com/office/powerpoint/2010/main" val="2712551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Philippians 2:6-8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35394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3200" baseline="30000" dirty="0"/>
              <a:t>6 </a:t>
            </a:r>
            <a:r>
              <a:rPr lang="en-AU" sz="3200" dirty="0"/>
              <a:t>Though he was God, he did not think of equality with God as something to cling to. </a:t>
            </a:r>
            <a:r>
              <a:rPr lang="en-AU" sz="3200" baseline="30000" dirty="0"/>
              <a:t>7 </a:t>
            </a:r>
            <a:r>
              <a:rPr lang="en-AU" sz="3200" dirty="0"/>
              <a:t>Instead, he gave up his divine privileges he took the humble position of a slave and was born as a human being.  When he appeared in human form, </a:t>
            </a:r>
            <a:r>
              <a:rPr lang="en-AU" sz="3200" baseline="30000" dirty="0"/>
              <a:t>8 </a:t>
            </a:r>
            <a:r>
              <a:rPr lang="en-AU" sz="3200" dirty="0"/>
              <a:t>he humbled himself in obedience to God and died a criminal’s death on a cross.</a:t>
            </a:r>
          </a:p>
        </p:txBody>
      </p:sp>
    </p:spTree>
    <p:extLst>
      <p:ext uri="{BB962C8B-B14F-4D97-AF65-F5344CB8AC3E}">
        <p14:creationId xmlns:p14="http://schemas.microsoft.com/office/powerpoint/2010/main" val="1995166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John 13:15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/>
              <a:t>I have given you an example to follow. Do as I have done to you.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658431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07EADF-58D1-4EF5-8708-5478F01925D7}"/>
              </a:ext>
            </a:extLst>
          </p:cNvPr>
          <p:cNvSpPr txBox="1"/>
          <p:nvPr/>
        </p:nvSpPr>
        <p:spPr>
          <a:xfrm>
            <a:off x="489857" y="986700"/>
            <a:ext cx="81642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latin typeface="Maven Pro" panose="02000000000000000000" pitchFamily="2" charset="0"/>
              </a:rPr>
              <a:t>We expected the Christmas story to be a </a:t>
            </a:r>
            <a:r>
              <a:rPr lang="en-AU" sz="4000" u="sng" dirty="0">
                <a:latin typeface="Maven Pro" panose="02000000000000000000" pitchFamily="2" charset="0"/>
              </a:rPr>
              <a:t>Demonstration of His Supremacy</a:t>
            </a:r>
            <a:r>
              <a:rPr lang="en-AU" sz="4000" dirty="0">
                <a:latin typeface="Maven Pro" panose="02000000000000000000" pitchFamily="2" charset="0"/>
              </a:rPr>
              <a:t>, but God wanted to make a statement of His love for you.</a:t>
            </a:r>
          </a:p>
        </p:txBody>
      </p:sp>
    </p:spTree>
    <p:extLst>
      <p:ext uri="{BB962C8B-B14F-4D97-AF65-F5344CB8AC3E}">
        <p14:creationId xmlns:p14="http://schemas.microsoft.com/office/powerpoint/2010/main" val="415381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John 3:16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30469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3200" dirty="0"/>
              <a:t>For God loved the world so much that he gave his one and only Son, so that everyone who believes in him will not perish but have eternal life. </a:t>
            </a:r>
            <a:r>
              <a:rPr lang="en-AU" sz="3200" baseline="30000" dirty="0"/>
              <a:t>17 </a:t>
            </a:r>
            <a:r>
              <a:rPr lang="en-AU" sz="3200" dirty="0"/>
              <a:t>God sent his Son into the world not to judge the world, but to save the world through him.</a:t>
            </a:r>
          </a:p>
        </p:txBody>
      </p:sp>
    </p:spTree>
    <p:extLst>
      <p:ext uri="{BB962C8B-B14F-4D97-AF65-F5344CB8AC3E}">
        <p14:creationId xmlns:p14="http://schemas.microsoft.com/office/powerpoint/2010/main" val="227160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cdn2.bigcommerce.com/server4900/26759/products/8229/images/15166/stolen-nipper-black-bmx-bicycles__01585.1331498786.1280.1280.jpg">
            <a:extLst>
              <a:ext uri="{FF2B5EF4-FFF2-40B4-BE49-F238E27FC236}">
                <a16:creationId xmlns:a16="http://schemas.microsoft.com/office/drawing/2014/main" id="{2ECC4BF5-E06C-4CFC-8280-706548ABBBE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t="15234" b="15988"/>
          <a:stretch>
            <a:fillRect/>
          </a:stretch>
        </p:blipFill>
        <p:spPr bwMode="auto">
          <a:xfrm>
            <a:off x="430411" y="418214"/>
            <a:ext cx="3381922" cy="232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888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cdn2.bigcommerce.com/server4900/26759/products/8229/images/15166/stolen-nipper-black-bmx-bicycles__01585.1331498786.1280.1280.jpg">
            <a:extLst>
              <a:ext uri="{FF2B5EF4-FFF2-40B4-BE49-F238E27FC236}">
                <a16:creationId xmlns:a16="http://schemas.microsoft.com/office/drawing/2014/main" id="{2ECC4BF5-E06C-4CFC-8280-706548ABBBE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t="15234" b="15988"/>
          <a:stretch>
            <a:fillRect/>
          </a:stretch>
        </p:blipFill>
        <p:spPr bwMode="auto">
          <a:xfrm>
            <a:off x="430411" y="418214"/>
            <a:ext cx="3381922" cy="232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i76.photobucket.com/albums/j3/devilishdesigner/My%20Bikes/DSCF1097.jpg">
            <a:extLst>
              <a:ext uri="{FF2B5EF4-FFF2-40B4-BE49-F238E27FC236}">
                <a16:creationId xmlns:a16="http://schemas.microsoft.com/office/drawing/2014/main" id="{621D1891-EBFC-4E6F-B893-924D36A0F67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2629" y="773442"/>
            <a:ext cx="5257800" cy="394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446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John 1:1-4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35394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3200" dirty="0"/>
              <a:t>In the beginning the Word already existed. The Word was with God, and the Word was God. </a:t>
            </a:r>
            <a:r>
              <a:rPr lang="en-AU" sz="3200" baseline="30000" dirty="0"/>
              <a:t>2 </a:t>
            </a:r>
            <a:r>
              <a:rPr lang="en-AU" sz="3200" dirty="0"/>
              <a:t>He existed in the beginning with God.  </a:t>
            </a:r>
            <a:r>
              <a:rPr lang="en-AU" sz="3200" baseline="30000" dirty="0"/>
              <a:t>3 </a:t>
            </a:r>
            <a:r>
              <a:rPr lang="en-AU" sz="3200" dirty="0"/>
              <a:t>God created everything through him, and nothing was created except through him.  </a:t>
            </a:r>
            <a:r>
              <a:rPr lang="en-AU" sz="3200" baseline="30000" dirty="0"/>
              <a:t>4 </a:t>
            </a:r>
            <a:r>
              <a:rPr lang="en-AU" sz="3200" dirty="0"/>
              <a:t>The Word gave life to everything that was created, and his life brought light to everyone.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Luke 2:17-20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30469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3200" baseline="30000" dirty="0"/>
              <a:t>17 </a:t>
            </a:r>
            <a:r>
              <a:rPr lang="en-AU" sz="3200" dirty="0"/>
              <a:t>After seeing him, the shepherds told everyone what had happened and what the angel had said to them about this child. </a:t>
            </a:r>
            <a:r>
              <a:rPr lang="en-AU" sz="3200" baseline="30000" dirty="0"/>
              <a:t>18 </a:t>
            </a:r>
            <a:r>
              <a:rPr lang="en-AU" sz="3200" dirty="0"/>
              <a:t>All who heard the shepherds’ story were astonished, </a:t>
            </a:r>
            <a:r>
              <a:rPr lang="en-AU" sz="3200" baseline="30000" dirty="0"/>
              <a:t>19 </a:t>
            </a:r>
            <a:r>
              <a:rPr lang="en-AU" sz="3200" dirty="0"/>
              <a:t>but Mary kept all these things in her heart and thought about them often. </a:t>
            </a:r>
          </a:p>
        </p:txBody>
      </p:sp>
    </p:spTree>
    <p:extLst>
      <p:ext uri="{BB962C8B-B14F-4D97-AF65-F5344CB8AC3E}">
        <p14:creationId xmlns:p14="http://schemas.microsoft.com/office/powerpoint/2010/main" val="123657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Luke 2:17-20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156966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AU" sz="3200" baseline="30000" dirty="0"/>
              <a:t>20 </a:t>
            </a:r>
            <a:r>
              <a:rPr lang="en-AU" sz="3200" dirty="0"/>
              <a:t>The shepherds went back to their flocks, glorifying and praising God for all they had heard and seen. It was just as the angel had told them.</a:t>
            </a:r>
          </a:p>
        </p:txBody>
      </p:sp>
    </p:spTree>
    <p:extLst>
      <p:ext uri="{BB962C8B-B14F-4D97-AF65-F5344CB8AC3E}">
        <p14:creationId xmlns:p14="http://schemas.microsoft.com/office/powerpoint/2010/main" val="146585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07EADF-58D1-4EF5-8708-5478F01925D7}"/>
              </a:ext>
            </a:extLst>
          </p:cNvPr>
          <p:cNvSpPr txBox="1"/>
          <p:nvPr/>
        </p:nvSpPr>
        <p:spPr>
          <a:xfrm>
            <a:off x="624407" y="1294477"/>
            <a:ext cx="78951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latin typeface="Maven Pro" panose="02000000000000000000" pitchFamily="2" charset="0"/>
              </a:rPr>
              <a:t>We expected the Christmas story to be </a:t>
            </a:r>
            <a:r>
              <a:rPr lang="en-AU" sz="4000" u="sng" dirty="0">
                <a:latin typeface="Maven Pro" panose="02000000000000000000" pitchFamily="2" charset="0"/>
              </a:rPr>
              <a:t>comfortable</a:t>
            </a:r>
            <a:r>
              <a:rPr lang="en-AU" sz="4000" dirty="0">
                <a:latin typeface="Maven Pro" panose="02000000000000000000" pitchFamily="2" charset="0"/>
              </a:rPr>
              <a:t> and </a:t>
            </a:r>
            <a:r>
              <a:rPr lang="en-AU" sz="4000" u="sng" dirty="0">
                <a:latin typeface="Maven Pro" panose="02000000000000000000" pitchFamily="2" charset="0"/>
              </a:rPr>
              <a:t>trouble-free</a:t>
            </a:r>
            <a:r>
              <a:rPr lang="en-AU" sz="4000" dirty="0">
                <a:latin typeface="Maven Pro" panose="02000000000000000000" pitchFamily="2" charset="0"/>
              </a:rPr>
              <a:t>, but God wanted to identify with us in our struggles.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175769-EC16-42CA-B2B0-644DB594C1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083" t="15554" r="10165" b="14082"/>
          <a:stretch/>
        </p:blipFill>
        <p:spPr>
          <a:xfrm>
            <a:off x="1637985" y="969547"/>
            <a:ext cx="5868030" cy="39031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F635D3-2D91-4B36-A542-38A0DA462AD0}"/>
              </a:ext>
            </a:extLst>
          </p:cNvPr>
          <p:cNvSpPr txBox="1"/>
          <p:nvPr/>
        </p:nvSpPr>
        <p:spPr>
          <a:xfrm>
            <a:off x="293298" y="172529"/>
            <a:ext cx="7694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latin typeface="Gotham Bold" panose="02000803030000020004" pitchFamily="2" charset="0"/>
              </a:rPr>
              <a:t>Why People Give (Australia)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84ABD3-33D9-4A36-9223-FF7DBB87B87D}"/>
              </a:ext>
            </a:extLst>
          </p:cNvPr>
          <p:cNvCxnSpPr>
            <a:cxnSpLocks/>
          </p:cNvCxnSpPr>
          <p:nvPr/>
        </p:nvCxnSpPr>
        <p:spPr>
          <a:xfrm>
            <a:off x="370936" y="818860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04EA59-0712-44BE-8CD3-ACC720CADC34}"/>
              </a:ext>
            </a:extLst>
          </p:cNvPr>
          <p:cNvSpPr txBox="1"/>
          <p:nvPr/>
        </p:nvSpPr>
        <p:spPr>
          <a:xfrm>
            <a:off x="1558030" y="4855555"/>
            <a:ext cx="59503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u="sng" dirty="0">
                <a:hlinkClick r:id="rId3"/>
              </a:rPr>
              <a:t>https://good2give.ngo/wp-content/uploads/2019/03/CAF-Australia-Giving-Report-2019.pdf</a:t>
            </a:r>
            <a:endParaRPr lang="en-AU" sz="900" dirty="0"/>
          </a:p>
        </p:txBody>
      </p:sp>
    </p:spTree>
    <p:extLst>
      <p:ext uri="{BB962C8B-B14F-4D97-AF65-F5344CB8AC3E}">
        <p14:creationId xmlns:p14="http://schemas.microsoft.com/office/powerpoint/2010/main" val="399578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16771-E768-47AF-95B4-13C59FDE02C4}"/>
              </a:ext>
            </a:extLst>
          </p:cNvPr>
          <p:cNvSpPr txBox="1"/>
          <p:nvPr/>
        </p:nvSpPr>
        <p:spPr>
          <a:xfrm>
            <a:off x="293298" y="172529"/>
            <a:ext cx="76947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latin typeface="Gotham Bold" panose="02000803030000020004" pitchFamily="2" charset="0"/>
              </a:rPr>
              <a:t>Hebrews 4:14-16</a:t>
            </a:r>
          </a:p>
          <a:p>
            <a:r>
              <a:rPr lang="en-AU" i="1" dirty="0"/>
              <a:t>New Living Translation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E7AC0F-27D1-4FB6-AB9B-24E98E2FAA8B}"/>
              </a:ext>
            </a:extLst>
          </p:cNvPr>
          <p:cNvCxnSpPr>
            <a:cxnSpLocks/>
          </p:cNvCxnSpPr>
          <p:nvPr/>
        </p:nvCxnSpPr>
        <p:spPr>
          <a:xfrm>
            <a:off x="370936" y="1271031"/>
            <a:ext cx="832449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EA78D15-B492-4996-B1A6-0718320A835B}"/>
              </a:ext>
            </a:extLst>
          </p:cNvPr>
          <p:cNvSpPr txBox="1"/>
          <p:nvPr/>
        </p:nvSpPr>
        <p:spPr>
          <a:xfrm>
            <a:off x="310551" y="1384649"/>
            <a:ext cx="8324490" cy="30469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14 </a:t>
            </a:r>
            <a:r>
              <a:rPr lang="en-US" sz="3200" dirty="0"/>
              <a:t>So then, since we have a great High Priest who has entered heaven, Jesus the Son of God, let us hold firmly to what we believe. </a:t>
            </a:r>
            <a:r>
              <a:rPr lang="en-US" sz="3200" baseline="30000" dirty="0"/>
              <a:t>15 </a:t>
            </a:r>
            <a:r>
              <a:rPr lang="en-US" sz="3200" dirty="0"/>
              <a:t>This High Priest of ours understands our weaknesses, for he faced all of the same </a:t>
            </a:r>
            <a:r>
              <a:rPr lang="en-US" sz="3200" dirty="0" err="1"/>
              <a:t>testings</a:t>
            </a:r>
            <a:r>
              <a:rPr lang="en-US" sz="3200" dirty="0"/>
              <a:t> we do, yet he did not sin.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72555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513</Words>
  <Application>Microsoft Office PowerPoint</Application>
  <PresentationFormat>On-screen Show (16:9)</PresentationFormat>
  <Paragraphs>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Blacksword</vt:lpstr>
      <vt:lpstr>Calibri</vt:lpstr>
      <vt:lpstr>Dense</vt:lpstr>
      <vt:lpstr>Gotham Bold</vt:lpstr>
      <vt:lpstr>Maven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Juliet Towner</dc:creator>
  <cp:lastModifiedBy>Hannah Stott</cp:lastModifiedBy>
  <cp:revision>24</cp:revision>
  <dcterms:created xsi:type="dcterms:W3CDTF">2012-12-17T22:11:49Z</dcterms:created>
  <dcterms:modified xsi:type="dcterms:W3CDTF">2019-12-21T22:34:25Z</dcterms:modified>
</cp:coreProperties>
</file>