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68" r:id="rId3"/>
    <p:sldId id="262" r:id="rId4"/>
    <p:sldId id="290" r:id="rId5"/>
    <p:sldId id="308" r:id="rId6"/>
    <p:sldId id="307" r:id="rId7"/>
    <p:sldId id="309" r:id="rId8"/>
    <p:sldId id="310" r:id="rId9"/>
    <p:sldId id="270" r:id="rId10"/>
    <p:sldId id="311" r:id="rId11"/>
    <p:sldId id="312" r:id="rId12"/>
    <p:sldId id="313" r:id="rId13"/>
    <p:sldId id="314" r:id="rId14"/>
    <p:sldId id="315" r:id="rId15"/>
    <p:sldId id="316" r:id="rId16"/>
    <p:sldId id="276" r:id="rId17"/>
    <p:sldId id="317" r:id="rId18"/>
    <p:sldId id="318" r:id="rId19"/>
    <p:sldId id="319" r:id="rId20"/>
    <p:sldId id="320" r:id="rId21"/>
    <p:sldId id="321" r:id="rId22"/>
    <p:sldId id="322" r:id="rId23"/>
    <p:sldId id="323"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60E"/>
    <a:srgbClr val="E7B603"/>
    <a:srgbClr val="FCCF30"/>
    <a:srgbClr val="9D6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0929"/>
  </p:normalViewPr>
  <p:slideViewPr>
    <p:cSldViewPr>
      <p:cViewPr varScale="1">
        <p:scale>
          <a:sx n="100" d="100"/>
          <a:sy n="100" d="100"/>
        </p:scale>
        <p:origin x="3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EA3B-1600-4781-88A3-082AAE7533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386128E-371D-409C-9367-2F67D35788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E72C44-C493-4DD0-B9E6-D60D46F364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005777-1A56-425B-8B78-B1BECEF760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E8E8AA-E259-4652-ACF4-1BFC13913A02}"/>
              </a:ext>
            </a:extLst>
          </p:cNvPr>
          <p:cNvSpPr>
            <a:spLocks noGrp="1"/>
          </p:cNvSpPr>
          <p:nvPr>
            <p:ph type="sldNum" sz="quarter" idx="12"/>
          </p:nvPr>
        </p:nvSpPr>
        <p:spPr/>
        <p:txBody>
          <a:bodyPr/>
          <a:lstStyle>
            <a:lvl1pPr>
              <a:defRPr/>
            </a:lvl1pPr>
          </a:lstStyle>
          <a:p>
            <a:fld id="{909BDECA-5130-491D-AE04-2BEE9193B65E}" type="slidenum">
              <a:rPr lang="en-US" altLang="en-US"/>
              <a:pPr/>
              <a:t>‹#›</a:t>
            </a:fld>
            <a:endParaRPr lang="en-US" altLang="en-US"/>
          </a:p>
        </p:txBody>
      </p:sp>
    </p:spTree>
    <p:extLst>
      <p:ext uri="{BB962C8B-B14F-4D97-AF65-F5344CB8AC3E}">
        <p14:creationId xmlns:p14="http://schemas.microsoft.com/office/powerpoint/2010/main" val="36959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9B14-5B44-4F44-B639-DF503F29AD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EA01C0-C2B6-46DE-A3C9-D93DCF477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C5CFA8-8418-4F3B-B052-9F02AEAE5E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996A51-4D82-4428-8ABA-6F1FF484B9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772BA7-BBE1-43F1-AB32-D52B8D4C0D78}"/>
              </a:ext>
            </a:extLst>
          </p:cNvPr>
          <p:cNvSpPr>
            <a:spLocks noGrp="1"/>
          </p:cNvSpPr>
          <p:nvPr>
            <p:ph type="sldNum" sz="quarter" idx="12"/>
          </p:nvPr>
        </p:nvSpPr>
        <p:spPr/>
        <p:txBody>
          <a:bodyPr/>
          <a:lstStyle>
            <a:lvl1pPr>
              <a:defRPr/>
            </a:lvl1pPr>
          </a:lstStyle>
          <a:p>
            <a:fld id="{CB854EA7-3243-49DC-8A3E-D8248B3CBA28}" type="slidenum">
              <a:rPr lang="en-US" altLang="en-US"/>
              <a:pPr/>
              <a:t>‹#›</a:t>
            </a:fld>
            <a:endParaRPr lang="en-US" altLang="en-US"/>
          </a:p>
        </p:txBody>
      </p:sp>
    </p:spTree>
    <p:extLst>
      <p:ext uri="{BB962C8B-B14F-4D97-AF65-F5344CB8AC3E}">
        <p14:creationId xmlns:p14="http://schemas.microsoft.com/office/powerpoint/2010/main" val="395182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ED048-D52A-498F-9E9B-9A394EABF9CE}"/>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5CD89F-503F-466C-AD8D-601CF6A1BF7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F44584-DE48-4821-B7F2-5F2915BD96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C341B3-7649-4B13-8F9C-618B47DD8BB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B69DE2-9027-4D85-A6A6-CF5A2AB12402}"/>
              </a:ext>
            </a:extLst>
          </p:cNvPr>
          <p:cNvSpPr>
            <a:spLocks noGrp="1"/>
          </p:cNvSpPr>
          <p:nvPr>
            <p:ph type="sldNum" sz="quarter" idx="12"/>
          </p:nvPr>
        </p:nvSpPr>
        <p:spPr/>
        <p:txBody>
          <a:bodyPr/>
          <a:lstStyle>
            <a:lvl1pPr>
              <a:defRPr/>
            </a:lvl1pPr>
          </a:lstStyle>
          <a:p>
            <a:fld id="{8CBE595B-8AAD-4210-B2FF-ADF9E71FAE53}" type="slidenum">
              <a:rPr lang="en-US" altLang="en-US"/>
              <a:pPr/>
              <a:t>‹#›</a:t>
            </a:fld>
            <a:endParaRPr lang="en-US" altLang="en-US"/>
          </a:p>
        </p:txBody>
      </p:sp>
    </p:spTree>
    <p:extLst>
      <p:ext uri="{BB962C8B-B14F-4D97-AF65-F5344CB8AC3E}">
        <p14:creationId xmlns:p14="http://schemas.microsoft.com/office/powerpoint/2010/main" val="300336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F374-12AF-4EC7-B9B4-127246ECC0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B5AFF16-147E-4989-9823-CDE447229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6DBB45-E58E-4C58-B9AF-069362ADFB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75DA10-FC32-4F34-A5D6-BB58A92B42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444013-FFD0-498D-BA3C-720B1F8DB447}"/>
              </a:ext>
            </a:extLst>
          </p:cNvPr>
          <p:cNvSpPr>
            <a:spLocks noGrp="1"/>
          </p:cNvSpPr>
          <p:nvPr>
            <p:ph type="sldNum" sz="quarter" idx="12"/>
          </p:nvPr>
        </p:nvSpPr>
        <p:spPr/>
        <p:txBody>
          <a:bodyPr/>
          <a:lstStyle>
            <a:lvl1pPr>
              <a:defRPr/>
            </a:lvl1pPr>
          </a:lstStyle>
          <a:p>
            <a:fld id="{DA83D15D-585F-403C-87F2-59D451E7263C}" type="slidenum">
              <a:rPr lang="en-US" altLang="en-US"/>
              <a:pPr/>
              <a:t>‹#›</a:t>
            </a:fld>
            <a:endParaRPr lang="en-US" altLang="en-US"/>
          </a:p>
        </p:txBody>
      </p:sp>
    </p:spTree>
    <p:extLst>
      <p:ext uri="{BB962C8B-B14F-4D97-AF65-F5344CB8AC3E}">
        <p14:creationId xmlns:p14="http://schemas.microsoft.com/office/powerpoint/2010/main" val="30727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28AF-6782-4617-8074-06BF42784B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6808A60-5F09-4D22-A5FD-DD4D556DE5A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02F2806-E329-4B24-94B4-EC6C89BBFF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05924A-2BBE-43CD-A862-3AE6D3B511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1268C6-0D02-496A-8E11-99185A308B95}"/>
              </a:ext>
            </a:extLst>
          </p:cNvPr>
          <p:cNvSpPr>
            <a:spLocks noGrp="1"/>
          </p:cNvSpPr>
          <p:nvPr>
            <p:ph type="sldNum" sz="quarter" idx="12"/>
          </p:nvPr>
        </p:nvSpPr>
        <p:spPr/>
        <p:txBody>
          <a:bodyPr/>
          <a:lstStyle>
            <a:lvl1pPr>
              <a:defRPr/>
            </a:lvl1pPr>
          </a:lstStyle>
          <a:p>
            <a:fld id="{7EA72A8E-F2C9-4631-898E-D50EFECDEEB6}" type="slidenum">
              <a:rPr lang="en-US" altLang="en-US"/>
              <a:pPr/>
              <a:t>‹#›</a:t>
            </a:fld>
            <a:endParaRPr lang="en-US" altLang="en-US"/>
          </a:p>
        </p:txBody>
      </p:sp>
    </p:spTree>
    <p:extLst>
      <p:ext uri="{BB962C8B-B14F-4D97-AF65-F5344CB8AC3E}">
        <p14:creationId xmlns:p14="http://schemas.microsoft.com/office/powerpoint/2010/main" val="14145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C6A-0E25-44DB-B52F-0C6532AF08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D3E8E6-7233-4D05-957A-3718EC70E60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B3E7B09-6ED6-43E4-9523-64745E40E300}"/>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37AA093-74E2-42C0-871E-157915B37B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5B5161-C64B-472B-8BE0-26BBF595E0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F0FC49-79F2-4913-8DF3-8F217FA1DD82}"/>
              </a:ext>
            </a:extLst>
          </p:cNvPr>
          <p:cNvSpPr>
            <a:spLocks noGrp="1"/>
          </p:cNvSpPr>
          <p:nvPr>
            <p:ph type="sldNum" sz="quarter" idx="12"/>
          </p:nvPr>
        </p:nvSpPr>
        <p:spPr/>
        <p:txBody>
          <a:bodyPr/>
          <a:lstStyle>
            <a:lvl1pPr>
              <a:defRPr/>
            </a:lvl1pPr>
          </a:lstStyle>
          <a:p>
            <a:fld id="{3DB9249B-0812-462E-AC83-916EDB1885BE}" type="slidenum">
              <a:rPr lang="en-US" altLang="en-US"/>
              <a:pPr/>
              <a:t>‹#›</a:t>
            </a:fld>
            <a:endParaRPr lang="en-US" altLang="en-US"/>
          </a:p>
        </p:txBody>
      </p:sp>
    </p:spTree>
    <p:extLst>
      <p:ext uri="{BB962C8B-B14F-4D97-AF65-F5344CB8AC3E}">
        <p14:creationId xmlns:p14="http://schemas.microsoft.com/office/powerpoint/2010/main" val="248448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EF9F-2ECC-4C02-B6A7-37A6FF14E55B}"/>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0702C0-A5BA-4857-9D3A-696EF1E719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030FF-CEBA-44D6-9618-5A26BA66502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3172F6-D16C-4C35-A3D5-13D7F6CAF24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0F902-FB28-4BD1-A9C4-ED894ECFDAB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34BC2B-7587-4FCE-8E95-2B4A3DC974B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95818E9-E72E-4D7E-A5A1-8F64FF0493A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4408DC6-3DB9-49B9-A553-F1AC319E7EE9}"/>
              </a:ext>
            </a:extLst>
          </p:cNvPr>
          <p:cNvSpPr>
            <a:spLocks noGrp="1"/>
          </p:cNvSpPr>
          <p:nvPr>
            <p:ph type="sldNum" sz="quarter" idx="12"/>
          </p:nvPr>
        </p:nvSpPr>
        <p:spPr/>
        <p:txBody>
          <a:bodyPr/>
          <a:lstStyle>
            <a:lvl1pPr>
              <a:defRPr/>
            </a:lvl1pPr>
          </a:lstStyle>
          <a:p>
            <a:fld id="{48920260-F909-4FBC-A160-554997C76DA7}" type="slidenum">
              <a:rPr lang="en-US" altLang="en-US"/>
              <a:pPr/>
              <a:t>‹#›</a:t>
            </a:fld>
            <a:endParaRPr lang="en-US" altLang="en-US"/>
          </a:p>
        </p:txBody>
      </p:sp>
    </p:spTree>
    <p:extLst>
      <p:ext uri="{BB962C8B-B14F-4D97-AF65-F5344CB8AC3E}">
        <p14:creationId xmlns:p14="http://schemas.microsoft.com/office/powerpoint/2010/main" val="287452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EFCC-7053-4F18-8722-E275D33BC39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F43D9FE-FF54-48B0-8706-E40AD208C0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857888-2D20-47A4-A91C-03624F3F87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DE0CA49-4FC1-47ED-86DE-94258FE597A5}"/>
              </a:ext>
            </a:extLst>
          </p:cNvPr>
          <p:cNvSpPr>
            <a:spLocks noGrp="1"/>
          </p:cNvSpPr>
          <p:nvPr>
            <p:ph type="sldNum" sz="quarter" idx="12"/>
          </p:nvPr>
        </p:nvSpPr>
        <p:spPr/>
        <p:txBody>
          <a:bodyPr/>
          <a:lstStyle>
            <a:lvl1pPr>
              <a:defRPr/>
            </a:lvl1pPr>
          </a:lstStyle>
          <a:p>
            <a:fld id="{FE3A5D28-F834-4D9A-9128-1336B22CF7EE}" type="slidenum">
              <a:rPr lang="en-US" altLang="en-US"/>
              <a:pPr/>
              <a:t>‹#›</a:t>
            </a:fld>
            <a:endParaRPr lang="en-US" altLang="en-US"/>
          </a:p>
        </p:txBody>
      </p:sp>
    </p:spTree>
    <p:extLst>
      <p:ext uri="{BB962C8B-B14F-4D97-AF65-F5344CB8AC3E}">
        <p14:creationId xmlns:p14="http://schemas.microsoft.com/office/powerpoint/2010/main" val="203850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81FB0-703C-4C1C-B4B5-C75833FC2CF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9D25CBD-8B45-4CB4-B7FC-423683BBB7F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2209F9-C1FE-4629-8C68-9A57F4C0BE9D}"/>
              </a:ext>
            </a:extLst>
          </p:cNvPr>
          <p:cNvSpPr>
            <a:spLocks noGrp="1"/>
          </p:cNvSpPr>
          <p:nvPr>
            <p:ph type="sldNum" sz="quarter" idx="12"/>
          </p:nvPr>
        </p:nvSpPr>
        <p:spPr/>
        <p:txBody>
          <a:bodyPr/>
          <a:lstStyle>
            <a:lvl1pPr>
              <a:defRPr/>
            </a:lvl1pPr>
          </a:lstStyle>
          <a:p>
            <a:fld id="{92C24EF6-D59E-42C0-B25A-82C364B0549A}" type="slidenum">
              <a:rPr lang="en-US" altLang="en-US"/>
              <a:pPr/>
              <a:t>‹#›</a:t>
            </a:fld>
            <a:endParaRPr lang="en-US" altLang="en-US"/>
          </a:p>
        </p:txBody>
      </p:sp>
    </p:spTree>
    <p:extLst>
      <p:ext uri="{BB962C8B-B14F-4D97-AF65-F5344CB8AC3E}">
        <p14:creationId xmlns:p14="http://schemas.microsoft.com/office/powerpoint/2010/main" val="247841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C1B1-2D2D-4E26-AC29-1CAD6054A2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0B6CD0-6941-4A43-A1FB-D5A9D33A83D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448F68-4B79-49F0-8FC3-D385A7F927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6884F-E319-4026-8814-41A082F70E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C174C1C-1D97-42D1-98EB-8D5BC7C278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1DC48D-7CE2-47F2-8A4B-44653845C28C}"/>
              </a:ext>
            </a:extLst>
          </p:cNvPr>
          <p:cNvSpPr>
            <a:spLocks noGrp="1"/>
          </p:cNvSpPr>
          <p:nvPr>
            <p:ph type="sldNum" sz="quarter" idx="12"/>
          </p:nvPr>
        </p:nvSpPr>
        <p:spPr/>
        <p:txBody>
          <a:bodyPr/>
          <a:lstStyle>
            <a:lvl1pPr>
              <a:defRPr/>
            </a:lvl1pPr>
          </a:lstStyle>
          <a:p>
            <a:fld id="{BB36B8C4-169F-46AF-AA13-F0C9F2AE90A3}" type="slidenum">
              <a:rPr lang="en-US" altLang="en-US"/>
              <a:pPr/>
              <a:t>‹#›</a:t>
            </a:fld>
            <a:endParaRPr lang="en-US" altLang="en-US"/>
          </a:p>
        </p:txBody>
      </p:sp>
    </p:spTree>
    <p:extLst>
      <p:ext uri="{BB962C8B-B14F-4D97-AF65-F5344CB8AC3E}">
        <p14:creationId xmlns:p14="http://schemas.microsoft.com/office/powerpoint/2010/main" val="240387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15F0-14CF-4A91-85F6-8114024973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8D572CE-A25B-4573-A94A-16E073C3B9F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DB1A33D-70C5-49D6-8D1B-20D8648AF3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8EDE6-8948-4937-9331-D54500E3077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CEC8D7-2031-49B6-8C71-FF6EA0BDBE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CDFDC2-EA9A-4DAC-B39C-B9031C026CEB}"/>
              </a:ext>
            </a:extLst>
          </p:cNvPr>
          <p:cNvSpPr>
            <a:spLocks noGrp="1"/>
          </p:cNvSpPr>
          <p:nvPr>
            <p:ph type="sldNum" sz="quarter" idx="12"/>
          </p:nvPr>
        </p:nvSpPr>
        <p:spPr/>
        <p:txBody>
          <a:bodyPr/>
          <a:lstStyle>
            <a:lvl1pPr>
              <a:defRPr/>
            </a:lvl1pPr>
          </a:lstStyle>
          <a:p>
            <a:fld id="{B5DF4646-103D-4E8A-9E6C-6F8EAEDC9422}" type="slidenum">
              <a:rPr lang="en-US" altLang="en-US"/>
              <a:pPr/>
              <a:t>‹#›</a:t>
            </a:fld>
            <a:endParaRPr lang="en-US" altLang="en-US"/>
          </a:p>
        </p:txBody>
      </p:sp>
    </p:spTree>
    <p:extLst>
      <p:ext uri="{BB962C8B-B14F-4D97-AF65-F5344CB8AC3E}">
        <p14:creationId xmlns:p14="http://schemas.microsoft.com/office/powerpoint/2010/main" val="152983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665569-1389-47CE-87D7-0CFF0CF8D2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F47DE8-81DC-40F5-919A-E74DCD98857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E22F57A-DA50-49C3-A20C-451FC2AF817A}"/>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65D6C0C-2443-4B49-8CD1-E892AB4D2447}"/>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BA8BDBB-36FD-410E-A6C1-134C534B89EC}"/>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0247C4AF-27C0-4E23-891F-ECD2362DF9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6B7192-8022-416E-A5F1-2C32A728EBC3}"/>
              </a:ext>
            </a:extLst>
          </p:cNvPr>
          <p:cNvSpPr txBox="1"/>
          <p:nvPr/>
        </p:nvSpPr>
        <p:spPr>
          <a:xfrm>
            <a:off x="1403648" y="593992"/>
            <a:ext cx="2736304" cy="1200329"/>
          </a:xfrm>
          <a:prstGeom prst="rect">
            <a:avLst/>
          </a:prstGeom>
          <a:noFill/>
        </p:spPr>
        <p:txBody>
          <a:bodyPr wrap="square" rtlCol="0">
            <a:spAutoFit/>
          </a:bodyPr>
          <a:lstStyle/>
          <a:p>
            <a:r>
              <a:rPr lang="en-AU" sz="7200" dirty="0">
                <a:solidFill>
                  <a:srgbClr val="68460E"/>
                </a:solidFill>
                <a:latin typeface="DK Hofstad" panose="02000000000000000000" pitchFamily="50" charset="0"/>
              </a:rPr>
              <a:t>GIFTS</a:t>
            </a:r>
          </a:p>
        </p:txBody>
      </p:sp>
      <p:sp>
        <p:nvSpPr>
          <p:cNvPr id="5" name="TextBox 4">
            <a:extLst>
              <a:ext uri="{FF2B5EF4-FFF2-40B4-BE49-F238E27FC236}">
                <a16:creationId xmlns:a16="http://schemas.microsoft.com/office/drawing/2014/main" id="{40FD5BD3-1DFE-4706-B9C6-78EA0AC94B3A}"/>
              </a:ext>
            </a:extLst>
          </p:cNvPr>
          <p:cNvSpPr txBox="1"/>
          <p:nvPr/>
        </p:nvSpPr>
        <p:spPr>
          <a:xfrm>
            <a:off x="5220072" y="597613"/>
            <a:ext cx="2736304" cy="1200329"/>
          </a:xfrm>
          <a:prstGeom prst="rect">
            <a:avLst/>
          </a:prstGeom>
          <a:noFill/>
        </p:spPr>
        <p:txBody>
          <a:bodyPr wrap="square" rtlCol="0">
            <a:spAutoFit/>
          </a:bodyPr>
          <a:lstStyle/>
          <a:p>
            <a:r>
              <a:rPr lang="en-AU" sz="7200" dirty="0">
                <a:solidFill>
                  <a:srgbClr val="68460E"/>
                </a:solidFill>
                <a:latin typeface="DK Hofstad" panose="02000000000000000000" pitchFamily="50" charset="0"/>
              </a:rPr>
              <a:t>Magi</a:t>
            </a:r>
          </a:p>
        </p:txBody>
      </p:sp>
      <p:sp>
        <p:nvSpPr>
          <p:cNvPr id="6" name="TextBox 5">
            <a:extLst>
              <a:ext uri="{FF2B5EF4-FFF2-40B4-BE49-F238E27FC236}">
                <a16:creationId xmlns:a16="http://schemas.microsoft.com/office/drawing/2014/main" id="{77C27463-587C-4665-9FFA-B803DF713C97}"/>
              </a:ext>
            </a:extLst>
          </p:cNvPr>
          <p:cNvSpPr txBox="1"/>
          <p:nvPr/>
        </p:nvSpPr>
        <p:spPr>
          <a:xfrm>
            <a:off x="3956696" y="855602"/>
            <a:ext cx="1296144" cy="938719"/>
          </a:xfrm>
          <a:prstGeom prst="rect">
            <a:avLst/>
          </a:prstGeom>
          <a:noFill/>
        </p:spPr>
        <p:txBody>
          <a:bodyPr wrap="square" rtlCol="0">
            <a:spAutoFit/>
          </a:bodyPr>
          <a:lstStyle/>
          <a:p>
            <a:pPr algn="ctr">
              <a:lnSpc>
                <a:spcPts val="3300"/>
              </a:lnSpc>
            </a:pPr>
            <a:r>
              <a:rPr lang="en-AU" sz="2900" dirty="0">
                <a:solidFill>
                  <a:srgbClr val="68460E"/>
                </a:solidFill>
                <a:latin typeface="Century Gothic" panose="020B0502020202020204" pitchFamily="34" charset="0"/>
              </a:rPr>
              <a:t>OF</a:t>
            </a:r>
            <a:r>
              <a:rPr lang="en-AU" sz="2800" dirty="0">
                <a:solidFill>
                  <a:srgbClr val="68460E"/>
                </a:solidFill>
                <a:latin typeface="Century Gothic" panose="020B0502020202020204" pitchFamily="34" charset="0"/>
              </a:rPr>
              <a:t> </a:t>
            </a:r>
          </a:p>
          <a:p>
            <a:pPr algn="ctr">
              <a:lnSpc>
                <a:spcPts val="3300"/>
              </a:lnSpc>
            </a:pPr>
            <a:r>
              <a:rPr lang="en-AU" sz="2900" spc="-200" dirty="0">
                <a:solidFill>
                  <a:srgbClr val="68460E"/>
                </a:solidFill>
                <a:latin typeface="Century Gothic" panose="020B0502020202020204" pitchFamily="34" charset="0"/>
              </a:rPr>
              <a:t>THE</a:t>
            </a:r>
          </a:p>
        </p:txBody>
      </p:sp>
      <p:sp>
        <p:nvSpPr>
          <p:cNvPr id="2" name="TextBox 1">
            <a:extLst>
              <a:ext uri="{FF2B5EF4-FFF2-40B4-BE49-F238E27FC236}">
                <a16:creationId xmlns:a16="http://schemas.microsoft.com/office/drawing/2014/main" id="{7E9F8397-87D8-47F2-95D0-EB1AED0A74F4}"/>
              </a:ext>
            </a:extLst>
          </p:cNvPr>
          <p:cNvSpPr txBox="1"/>
          <p:nvPr/>
        </p:nvSpPr>
        <p:spPr>
          <a:xfrm>
            <a:off x="3448" y="5479178"/>
            <a:ext cx="9176768" cy="523220"/>
          </a:xfrm>
          <a:prstGeom prst="rect">
            <a:avLst/>
          </a:prstGeom>
          <a:noFill/>
        </p:spPr>
        <p:txBody>
          <a:bodyPr wrap="square" rtlCol="0">
            <a:spAutoFit/>
          </a:bodyPr>
          <a:lstStyle/>
          <a:p>
            <a:pPr algn="ctr"/>
            <a:r>
              <a:rPr lang="en-AU" sz="2800" dirty="0">
                <a:solidFill>
                  <a:srgbClr val="68460E"/>
                </a:solidFill>
                <a:latin typeface="DK Hofstad" panose="02000000000000000000" pitchFamily="50" charset="0"/>
              </a:rPr>
              <a:t>Matthew 2:1-12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9:14-15</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14 </a:t>
            </a:r>
            <a:r>
              <a:rPr lang="en-AU" sz="3200" dirty="0">
                <a:latin typeface="Calibri" panose="020F0502020204030204" pitchFamily="34" charset="0"/>
                <a:cs typeface="Calibri" panose="020F0502020204030204" pitchFamily="34" charset="0"/>
              </a:rPr>
              <a:t>One day the disciples of John the Baptist came to Jesus and asked him, “Why don’t your disciples fast like we do and the Pharisees do?”</a:t>
            </a:r>
          </a:p>
          <a:p>
            <a:r>
              <a:rPr lang="en-AU" sz="3200" baseline="30000" dirty="0">
                <a:latin typeface="Calibri" panose="020F0502020204030204" pitchFamily="34" charset="0"/>
                <a:cs typeface="Calibri" panose="020F0502020204030204" pitchFamily="34" charset="0"/>
              </a:rPr>
              <a:t>15 </a:t>
            </a:r>
            <a:r>
              <a:rPr lang="en-AU" sz="3200" dirty="0">
                <a:latin typeface="Calibri" panose="020F0502020204030204" pitchFamily="34" charset="0"/>
                <a:cs typeface="Calibri" panose="020F0502020204030204" pitchFamily="34" charset="0"/>
              </a:rPr>
              <a:t>Jesus replied, “Do wedding guests mourn while celebrating with the groom? Of course not. But someday the groom will be taken away from them, and then they will fast.</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531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10:38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077218"/>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If you refuse to take up your cross and follow me, you are not worthy of being mine.</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42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12:39-40</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39 </a:t>
            </a:r>
            <a:r>
              <a:rPr lang="en-AU" sz="3200" dirty="0">
                <a:latin typeface="Calibri" panose="020F0502020204030204" pitchFamily="34" charset="0"/>
                <a:cs typeface="Calibri" panose="020F0502020204030204" pitchFamily="34" charset="0"/>
              </a:rPr>
              <a:t>But Jesus replied, “Only an evil, adulterous generation would demand a miraculous sign; but the only sign I will give them is the sign of the prophet Jonah. </a:t>
            </a:r>
            <a:r>
              <a:rPr lang="en-AU" sz="3200" baseline="30000" dirty="0">
                <a:latin typeface="Calibri" panose="020F0502020204030204" pitchFamily="34" charset="0"/>
                <a:cs typeface="Calibri" panose="020F0502020204030204" pitchFamily="34" charset="0"/>
              </a:rPr>
              <a:t>40 </a:t>
            </a:r>
            <a:r>
              <a:rPr lang="en-AU" sz="3200" dirty="0">
                <a:latin typeface="Calibri" panose="020F0502020204030204" pitchFamily="34" charset="0"/>
                <a:cs typeface="Calibri" panose="020F0502020204030204" pitchFamily="34" charset="0"/>
              </a:rPr>
              <a:t>For as Jonah was in the belly of the great fish for three days and three nights, so will the Son of Man be in the heart of the earth for three days and three nights.</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8418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16:21</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From then on Jesus began to tell his disciples plainly that it was necessary for him to go to Jerusalem, and that he would suffer many terrible things at the hands of the elders, the leading priests, and the teachers of religious law. He would be killed, but on the third day he would be raised from the dead.</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0065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20:28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56966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“…For even the Son of Man came not to be served but to serve others and to give his life as a ransom for many.”</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0170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26:53-54</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554545"/>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53 </a:t>
            </a:r>
            <a:r>
              <a:rPr lang="en-AU" sz="3200" dirty="0">
                <a:latin typeface="Calibri" panose="020F0502020204030204" pitchFamily="34" charset="0"/>
                <a:cs typeface="Calibri" panose="020F0502020204030204" pitchFamily="34" charset="0"/>
              </a:rPr>
              <a:t>Don’t you realize that I could ask my Father for thousands of angels to protect us, and he would send them instantly? </a:t>
            </a:r>
            <a:r>
              <a:rPr lang="en-AU" sz="3200" baseline="30000" dirty="0">
                <a:latin typeface="Calibri" panose="020F0502020204030204" pitchFamily="34" charset="0"/>
                <a:cs typeface="Calibri" panose="020F0502020204030204" pitchFamily="34" charset="0"/>
              </a:rPr>
              <a:t>54 </a:t>
            </a:r>
            <a:r>
              <a:rPr lang="en-AU" sz="3200" dirty="0">
                <a:latin typeface="Calibri" panose="020F0502020204030204" pitchFamily="34" charset="0"/>
                <a:cs typeface="Calibri" panose="020F0502020204030204" pitchFamily="34" charset="0"/>
              </a:rPr>
              <a:t>But if I did, how would the Scriptures be fulfilled that describe what must happen now?”</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2332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1196752"/>
            <a:ext cx="7920880" cy="1938992"/>
          </a:xfrm>
          <a:prstGeom prst="rect">
            <a:avLst/>
          </a:prstGeom>
          <a:noFill/>
        </p:spPr>
        <p:txBody>
          <a:bodyPr wrap="square" rtlCol="0">
            <a:spAutoFit/>
          </a:bodyPr>
          <a:lstStyle/>
          <a:p>
            <a:pPr algn="ctr"/>
            <a:r>
              <a:rPr lang="en-AU" sz="6000" dirty="0">
                <a:latin typeface="DK Hofstad" panose="02000000000000000000" pitchFamily="50" charset="0"/>
              </a:rPr>
              <a:t>What is a Passover lamb? </a:t>
            </a:r>
          </a:p>
        </p:txBody>
      </p:sp>
    </p:spTree>
    <p:extLst>
      <p:ext uri="{BB962C8B-B14F-4D97-AF65-F5344CB8AC3E}">
        <p14:creationId xmlns:p14="http://schemas.microsoft.com/office/powerpoint/2010/main" val="31062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A456-AFF7-4227-85EF-875A0E8B2E6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6765B230-421D-4385-97DC-B5E7F0C0029B}"/>
              </a:ext>
            </a:extLst>
          </p:cNvPr>
          <p:cNvSpPr>
            <a:spLocks noGrp="1"/>
          </p:cNvSpPr>
          <p:nvPr>
            <p:ph idx="1"/>
          </p:nvPr>
        </p:nvSpPr>
        <p:spPr/>
        <p:txBody>
          <a:bodyPr/>
          <a:lstStyle/>
          <a:p>
            <a:endParaRPr lang="en-AU"/>
          </a:p>
        </p:txBody>
      </p:sp>
      <p:pic>
        <p:nvPicPr>
          <p:cNvPr id="2050" name="Picture 2" descr="Image result for passover lamb&quot;">
            <a:extLst>
              <a:ext uri="{FF2B5EF4-FFF2-40B4-BE49-F238E27FC236}">
                <a16:creationId xmlns:a16="http://schemas.microsoft.com/office/drawing/2014/main" id="{3052C8BA-165B-4371-BFA4-B5FE645F0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95" b="9586"/>
          <a:stretch/>
        </p:blipFill>
        <p:spPr bwMode="auto">
          <a:xfrm>
            <a:off x="-1" y="-8037"/>
            <a:ext cx="9144001" cy="686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3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John 1:29</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56966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The next day John saw Jesus coming toward him and said, “Look! The Lamb of God who takes away the sin of the world!</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5172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1 peter 1:19</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554545"/>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18 </a:t>
            </a:r>
            <a:r>
              <a:rPr lang="en-AU" sz="3200" dirty="0">
                <a:latin typeface="Calibri" panose="020F0502020204030204" pitchFamily="34" charset="0"/>
                <a:cs typeface="Calibri" panose="020F0502020204030204" pitchFamily="34" charset="0"/>
              </a:rPr>
              <a:t>For you know that God paid a ransom to save you from the empty life you inherited from your ancestors. And it was not paid with mere gold or silver, which lose their value. </a:t>
            </a:r>
            <a:r>
              <a:rPr lang="en-AU" sz="3200" baseline="30000" dirty="0">
                <a:latin typeface="Calibri" panose="020F0502020204030204" pitchFamily="34" charset="0"/>
                <a:cs typeface="Calibri" panose="020F0502020204030204" pitchFamily="34" charset="0"/>
              </a:rPr>
              <a:t>19 </a:t>
            </a:r>
            <a:r>
              <a:rPr lang="en-AU" sz="3200" dirty="0">
                <a:latin typeface="Calibri" panose="020F0502020204030204" pitchFamily="34" charset="0"/>
                <a:cs typeface="Calibri" panose="020F0502020204030204" pitchFamily="34" charset="0"/>
              </a:rPr>
              <a:t>It was the precious blood of Christ, the sinless, spotless Lamb of God.</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0246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554545"/>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They entered the house and saw the child with his mother, Mary, and they bowed down and worshiped him. Then they opened their treasure chests and gave him gifts of gold, frankincense, and myrrh.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602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Romans 6:6</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56966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We know that our old sinful selves were crucified with Christ so that sin might lose its power in our lives. We are no longer slaves to sin.</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2487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Romans 6:18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077218"/>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Now you are free from your slavery to sin, and you have become slaves to righteous living.</a:t>
            </a:r>
            <a:endParaRPr lang="en-AU" sz="48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1799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Romans 6:23</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077218"/>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For the wages of sin is death, but the free gift of God is eternal life through Christ Jesus our Lord.</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4555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D879120-56F1-4334-A242-468F89EA14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643" r="1635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8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106E3B-EAAF-4F06-832C-D4C41555ADFD}"/>
              </a:ext>
            </a:extLst>
          </p:cNvPr>
          <p:cNvSpPr/>
          <p:nvPr/>
        </p:nvSpPr>
        <p:spPr>
          <a:xfrm>
            <a:off x="251520" y="764704"/>
            <a:ext cx="8640960" cy="2431435"/>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Gift </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mn-lt"/>
              </a:rPr>
              <a:t>#</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1</a:t>
            </a:r>
            <a:endPar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endPar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r>
              <a:rPr lang="en-US" sz="72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gold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106E3B-EAAF-4F06-832C-D4C41555ADFD}"/>
              </a:ext>
            </a:extLst>
          </p:cNvPr>
          <p:cNvSpPr/>
          <p:nvPr/>
        </p:nvSpPr>
        <p:spPr>
          <a:xfrm>
            <a:off x="251520" y="764704"/>
            <a:ext cx="8640960" cy="2431435"/>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Gift </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mn-lt"/>
              </a:rPr>
              <a:t>#</a:t>
            </a: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2</a:t>
            </a:r>
          </a:p>
          <a:p>
            <a:pPr algn="ctr"/>
            <a:endPar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r>
              <a:rPr lang="en-US" sz="72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Frankincense</a:t>
            </a:r>
          </a:p>
        </p:txBody>
      </p:sp>
    </p:spTree>
    <p:extLst>
      <p:ext uri="{BB962C8B-B14F-4D97-AF65-F5344CB8AC3E}">
        <p14:creationId xmlns:p14="http://schemas.microsoft.com/office/powerpoint/2010/main" val="133811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106E3B-EAAF-4F06-832C-D4C41555ADFD}"/>
              </a:ext>
            </a:extLst>
          </p:cNvPr>
          <p:cNvSpPr/>
          <p:nvPr/>
        </p:nvSpPr>
        <p:spPr>
          <a:xfrm>
            <a:off x="251520" y="764704"/>
            <a:ext cx="8640960" cy="2431435"/>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Gift </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mn-lt"/>
              </a:rPr>
              <a:t>#</a:t>
            </a: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3</a:t>
            </a:r>
          </a:p>
          <a:p>
            <a:pPr algn="ctr"/>
            <a:endPar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r>
              <a:rPr lang="en-US" sz="72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myrrh</a:t>
            </a:r>
          </a:p>
        </p:txBody>
      </p:sp>
    </p:spTree>
    <p:extLst>
      <p:ext uri="{BB962C8B-B14F-4D97-AF65-F5344CB8AC3E}">
        <p14:creationId xmlns:p14="http://schemas.microsoft.com/office/powerpoint/2010/main" val="151872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1132-1A2D-43B7-9BED-0755376CA70A}"/>
              </a:ext>
            </a:extLst>
          </p:cNvPr>
          <p:cNvSpPr>
            <a:spLocks noGrp="1"/>
          </p:cNvSpPr>
          <p:nvPr>
            <p:ph type="title"/>
          </p:nvPr>
        </p:nvSpPr>
        <p:spPr/>
        <p:txBody>
          <a:bodyPr/>
          <a:lstStyle/>
          <a:p>
            <a:endParaRPr lang="en-AU"/>
          </a:p>
        </p:txBody>
      </p:sp>
      <p:pic>
        <p:nvPicPr>
          <p:cNvPr id="6" name="Content Placeholder 5" descr="A close up of food&#10;&#10;Description automatically generated">
            <a:extLst>
              <a:ext uri="{FF2B5EF4-FFF2-40B4-BE49-F238E27FC236}">
                <a16:creationId xmlns:a16="http://schemas.microsoft.com/office/drawing/2014/main" id="{651ACC88-994A-442B-87C8-7AEFF2FF48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956"/>
          <a:stretch/>
        </p:blipFill>
        <p:spPr>
          <a:xfrm>
            <a:off x="7665" y="467236"/>
            <a:ext cx="9166313" cy="5923527"/>
          </a:xfrm>
        </p:spPr>
      </p:pic>
    </p:spTree>
    <p:extLst>
      <p:ext uri="{BB962C8B-B14F-4D97-AF65-F5344CB8AC3E}">
        <p14:creationId xmlns:p14="http://schemas.microsoft.com/office/powerpoint/2010/main" val="173250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A155-5169-488A-9567-7764E5D4B25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6CBD1DD-0678-4ABD-9E67-D9FD8FE1E03E}"/>
              </a:ext>
            </a:extLst>
          </p:cNvPr>
          <p:cNvSpPr>
            <a:spLocks noGrp="1"/>
          </p:cNvSpPr>
          <p:nvPr>
            <p:ph idx="1"/>
          </p:nvPr>
        </p:nvSpPr>
        <p:spPr/>
        <p:txBody>
          <a:bodyPr/>
          <a:lstStyle/>
          <a:p>
            <a:endParaRPr lang="en-AU"/>
          </a:p>
        </p:txBody>
      </p:sp>
      <p:pic>
        <p:nvPicPr>
          <p:cNvPr id="1026" name="Picture 2" descr="Commiphora abyssinica, Commiphora habessinica, Myrrh Tree, Abyssinian myrrh, Arabian myrrh, Yemen myrrh, מור אפריקאי">
            <a:extLst>
              <a:ext uri="{FF2B5EF4-FFF2-40B4-BE49-F238E27FC236}">
                <a16:creationId xmlns:a16="http://schemas.microsoft.com/office/drawing/2014/main" id="{2F178A1F-B698-49CC-BD62-E648CD5B6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8102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john 19:38-40</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403187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When Pilate gave permission, Joseph came and took the body away. </a:t>
            </a:r>
            <a:r>
              <a:rPr lang="en-AU" sz="3200" baseline="30000" dirty="0">
                <a:latin typeface="Calibri" panose="020F0502020204030204" pitchFamily="34" charset="0"/>
                <a:cs typeface="Calibri" panose="020F0502020204030204" pitchFamily="34" charset="0"/>
              </a:rPr>
              <a:t>39 </a:t>
            </a:r>
            <a:r>
              <a:rPr lang="en-AU" sz="3200" dirty="0">
                <a:latin typeface="Calibri" panose="020F0502020204030204" pitchFamily="34" charset="0"/>
                <a:cs typeface="Calibri" panose="020F0502020204030204" pitchFamily="34" charset="0"/>
              </a:rPr>
              <a:t>With him came Nicodemus, the man who had come to Jesus at night. He brought about seventy-five pounds of perfumed ointment made from myrrh and aloes. </a:t>
            </a:r>
            <a:r>
              <a:rPr lang="en-AU" sz="3200" baseline="30000" dirty="0">
                <a:latin typeface="Calibri" panose="020F0502020204030204" pitchFamily="34" charset="0"/>
                <a:cs typeface="Calibri" panose="020F0502020204030204" pitchFamily="34" charset="0"/>
              </a:rPr>
              <a:t>40 </a:t>
            </a:r>
            <a:r>
              <a:rPr lang="en-AU" sz="3200" dirty="0">
                <a:latin typeface="Calibri" panose="020F0502020204030204" pitchFamily="34" charset="0"/>
                <a:cs typeface="Calibri" panose="020F0502020204030204" pitchFamily="34" charset="0"/>
              </a:rPr>
              <a:t>Following Jewish burial custom, they wrapped Jesus’ body with the spices in long sheets of linen cloth.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6015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1331640" y="836712"/>
            <a:ext cx="6840760" cy="3600986"/>
          </a:xfrm>
          <a:prstGeom prst="rect">
            <a:avLst/>
          </a:prstGeom>
          <a:noFill/>
        </p:spPr>
        <p:txBody>
          <a:bodyPr wrap="square" rtlCol="0">
            <a:spAutoFit/>
          </a:bodyPr>
          <a:lstStyle/>
          <a:p>
            <a:pPr algn="ctr"/>
            <a:r>
              <a:rPr lang="en-AU" sz="3600" dirty="0">
                <a:latin typeface="DK Hofstad" panose="02000000000000000000" pitchFamily="50" charset="0"/>
              </a:rPr>
              <a:t>We Three Kings </a:t>
            </a:r>
          </a:p>
          <a:p>
            <a:pPr algn="ctr"/>
            <a:r>
              <a:rPr lang="en-AU" dirty="0"/>
              <a:t>(verse 4)</a:t>
            </a:r>
          </a:p>
          <a:p>
            <a:pPr algn="ctr"/>
            <a:endParaRPr lang="en-AU" dirty="0"/>
          </a:p>
          <a:p>
            <a:pPr algn="ctr"/>
            <a:r>
              <a:rPr lang="en-AU" sz="3600" dirty="0">
                <a:latin typeface="Calibri" panose="020F0502020204030204" pitchFamily="34" charset="0"/>
                <a:cs typeface="Calibri" panose="020F0502020204030204" pitchFamily="34" charset="0"/>
              </a:rPr>
              <a:t>Myrrh is mine; its bitter perfume</a:t>
            </a:r>
            <a:br>
              <a:rPr lang="en-AU" sz="3600" dirty="0">
                <a:latin typeface="Calibri" panose="020F0502020204030204" pitchFamily="34" charset="0"/>
                <a:cs typeface="Calibri" panose="020F0502020204030204" pitchFamily="34" charset="0"/>
              </a:rPr>
            </a:br>
            <a:r>
              <a:rPr lang="en-AU" sz="3600" dirty="0">
                <a:latin typeface="Calibri" panose="020F0502020204030204" pitchFamily="34" charset="0"/>
                <a:cs typeface="Calibri" panose="020F0502020204030204" pitchFamily="34" charset="0"/>
              </a:rPr>
              <a:t>Breathes a life of gathering gloom;</a:t>
            </a:r>
            <a:br>
              <a:rPr lang="en-AU" sz="3600" dirty="0">
                <a:latin typeface="Calibri" panose="020F0502020204030204" pitchFamily="34" charset="0"/>
                <a:cs typeface="Calibri" panose="020F0502020204030204" pitchFamily="34" charset="0"/>
              </a:rPr>
            </a:br>
            <a:r>
              <a:rPr lang="en-AU" sz="3600" dirty="0">
                <a:latin typeface="Calibri" panose="020F0502020204030204" pitchFamily="34" charset="0"/>
                <a:cs typeface="Calibri" panose="020F0502020204030204" pitchFamily="34" charset="0"/>
              </a:rPr>
              <a:t>Sorrowing, sighing, bleeding, dying,</a:t>
            </a:r>
            <a:br>
              <a:rPr lang="en-AU" sz="3600" dirty="0">
                <a:latin typeface="Calibri" panose="020F0502020204030204" pitchFamily="34" charset="0"/>
                <a:cs typeface="Calibri" panose="020F0502020204030204" pitchFamily="34" charset="0"/>
              </a:rPr>
            </a:br>
            <a:r>
              <a:rPr lang="en-AU" sz="3600" dirty="0">
                <a:latin typeface="Calibri" panose="020F0502020204030204" pitchFamily="34" charset="0"/>
                <a:cs typeface="Calibri" panose="020F0502020204030204" pitchFamily="34" charset="0"/>
              </a:rPr>
              <a:t>Sealed in the stone-cold tomb.</a:t>
            </a:r>
          </a:p>
        </p:txBody>
      </p:sp>
    </p:spTree>
    <p:extLst>
      <p:ext uri="{BB962C8B-B14F-4D97-AF65-F5344CB8AC3E}">
        <p14:creationId xmlns:p14="http://schemas.microsoft.com/office/powerpoint/2010/main" val="38445550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682</Words>
  <Application>Microsoft Office PowerPoint</Application>
  <PresentationFormat>On-screen Show (4:3)</PresentationFormat>
  <Paragraphs>59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DK Hofstad</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Stott</dc:creator>
  <cp:lastModifiedBy>Hannah Stott</cp:lastModifiedBy>
  <cp:revision>1</cp:revision>
  <dcterms:created xsi:type="dcterms:W3CDTF">2019-12-14T22:51:09Z</dcterms:created>
  <dcterms:modified xsi:type="dcterms:W3CDTF">2019-12-14T22:52:29Z</dcterms:modified>
</cp:coreProperties>
</file>