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65" r:id="rId3"/>
    <p:sldId id="266" r:id="rId4"/>
    <p:sldId id="267" r:id="rId5"/>
    <p:sldId id="268" r:id="rId6"/>
    <p:sldId id="269" r:id="rId7"/>
    <p:sldId id="262" r:id="rId8"/>
    <p:sldId id="270" r:id="rId9"/>
    <p:sldId id="271" r:id="rId10"/>
    <p:sldId id="272" r:id="rId11"/>
    <p:sldId id="274" r:id="rId12"/>
    <p:sldId id="275" r:id="rId13"/>
    <p:sldId id="276" r:id="rId14"/>
    <p:sldId id="273" r:id="rId15"/>
    <p:sldId id="281" r:id="rId16"/>
    <p:sldId id="277" r:id="rId17"/>
    <p:sldId id="278" r:id="rId18"/>
    <p:sldId id="279" r:id="rId19"/>
    <p:sldId id="282" r:id="rId20"/>
    <p:sldId id="283" r:id="rId21"/>
    <p:sldId id="280" r:id="rId22"/>
    <p:sldId id="284" r:id="rId23"/>
    <p:sldId id="285" r:id="rId24"/>
    <p:sldId id="286"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60E"/>
    <a:srgbClr val="E7B603"/>
    <a:srgbClr val="FCCF30"/>
    <a:srgbClr val="9D6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5" autoAdjust="0"/>
    <p:restoredTop sz="90929"/>
  </p:normalViewPr>
  <p:slideViewPr>
    <p:cSldViewPr>
      <p:cViewPr varScale="1">
        <p:scale>
          <a:sx n="100" d="100"/>
          <a:sy n="100"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EA3B-1600-4781-88A3-082AAE75330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386128E-371D-409C-9367-2F67D35788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E72C44-C493-4DD0-B9E6-D60D46F364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8005777-1A56-425B-8B78-B1BECEF760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E8E8AA-E259-4652-ACF4-1BFC13913A02}"/>
              </a:ext>
            </a:extLst>
          </p:cNvPr>
          <p:cNvSpPr>
            <a:spLocks noGrp="1"/>
          </p:cNvSpPr>
          <p:nvPr>
            <p:ph type="sldNum" sz="quarter" idx="12"/>
          </p:nvPr>
        </p:nvSpPr>
        <p:spPr/>
        <p:txBody>
          <a:bodyPr/>
          <a:lstStyle>
            <a:lvl1pPr>
              <a:defRPr/>
            </a:lvl1pPr>
          </a:lstStyle>
          <a:p>
            <a:fld id="{909BDECA-5130-491D-AE04-2BEE9193B65E}" type="slidenum">
              <a:rPr lang="en-US" altLang="en-US"/>
              <a:pPr/>
              <a:t>‹#›</a:t>
            </a:fld>
            <a:endParaRPr lang="en-US" altLang="en-US"/>
          </a:p>
        </p:txBody>
      </p:sp>
    </p:spTree>
    <p:extLst>
      <p:ext uri="{BB962C8B-B14F-4D97-AF65-F5344CB8AC3E}">
        <p14:creationId xmlns:p14="http://schemas.microsoft.com/office/powerpoint/2010/main" val="36959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9B14-5B44-4F44-B639-DF503F29AD9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EA01C0-C2B6-46DE-A3C9-D93DCF477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C5CFA8-8418-4F3B-B052-9F02AEAE5E3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996A51-4D82-4428-8ABA-6F1FF484B9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772BA7-BBE1-43F1-AB32-D52B8D4C0D78}"/>
              </a:ext>
            </a:extLst>
          </p:cNvPr>
          <p:cNvSpPr>
            <a:spLocks noGrp="1"/>
          </p:cNvSpPr>
          <p:nvPr>
            <p:ph type="sldNum" sz="quarter" idx="12"/>
          </p:nvPr>
        </p:nvSpPr>
        <p:spPr/>
        <p:txBody>
          <a:bodyPr/>
          <a:lstStyle>
            <a:lvl1pPr>
              <a:defRPr/>
            </a:lvl1pPr>
          </a:lstStyle>
          <a:p>
            <a:fld id="{CB854EA7-3243-49DC-8A3E-D8248B3CBA28}" type="slidenum">
              <a:rPr lang="en-US" altLang="en-US"/>
              <a:pPr/>
              <a:t>‹#›</a:t>
            </a:fld>
            <a:endParaRPr lang="en-US" altLang="en-US"/>
          </a:p>
        </p:txBody>
      </p:sp>
    </p:spTree>
    <p:extLst>
      <p:ext uri="{BB962C8B-B14F-4D97-AF65-F5344CB8AC3E}">
        <p14:creationId xmlns:p14="http://schemas.microsoft.com/office/powerpoint/2010/main" val="395182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ED048-D52A-498F-9E9B-9A394EABF9CE}"/>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65CD89F-503F-466C-AD8D-601CF6A1BF7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F44584-DE48-4821-B7F2-5F2915BD96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C341B3-7649-4B13-8F9C-618B47DD8BB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B69DE2-9027-4D85-A6A6-CF5A2AB12402}"/>
              </a:ext>
            </a:extLst>
          </p:cNvPr>
          <p:cNvSpPr>
            <a:spLocks noGrp="1"/>
          </p:cNvSpPr>
          <p:nvPr>
            <p:ph type="sldNum" sz="quarter" idx="12"/>
          </p:nvPr>
        </p:nvSpPr>
        <p:spPr/>
        <p:txBody>
          <a:bodyPr/>
          <a:lstStyle>
            <a:lvl1pPr>
              <a:defRPr/>
            </a:lvl1pPr>
          </a:lstStyle>
          <a:p>
            <a:fld id="{8CBE595B-8AAD-4210-B2FF-ADF9E71FAE53}" type="slidenum">
              <a:rPr lang="en-US" altLang="en-US"/>
              <a:pPr/>
              <a:t>‹#›</a:t>
            </a:fld>
            <a:endParaRPr lang="en-US" altLang="en-US"/>
          </a:p>
        </p:txBody>
      </p:sp>
    </p:spTree>
    <p:extLst>
      <p:ext uri="{BB962C8B-B14F-4D97-AF65-F5344CB8AC3E}">
        <p14:creationId xmlns:p14="http://schemas.microsoft.com/office/powerpoint/2010/main" val="300336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F374-12AF-4EC7-B9B4-127246ECC0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B5AFF16-147E-4989-9823-CDE447229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6DBB45-E58E-4C58-B9AF-069362ADFB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75DA10-FC32-4F34-A5D6-BB58A92B42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444013-FFD0-498D-BA3C-720B1F8DB447}"/>
              </a:ext>
            </a:extLst>
          </p:cNvPr>
          <p:cNvSpPr>
            <a:spLocks noGrp="1"/>
          </p:cNvSpPr>
          <p:nvPr>
            <p:ph type="sldNum" sz="quarter" idx="12"/>
          </p:nvPr>
        </p:nvSpPr>
        <p:spPr/>
        <p:txBody>
          <a:bodyPr/>
          <a:lstStyle>
            <a:lvl1pPr>
              <a:defRPr/>
            </a:lvl1pPr>
          </a:lstStyle>
          <a:p>
            <a:fld id="{DA83D15D-585F-403C-87F2-59D451E7263C}" type="slidenum">
              <a:rPr lang="en-US" altLang="en-US"/>
              <a:pPr/>
              <a:t>‹#›</a:t>
            </a:fld>
            <a:endParaRPr lang="en-US" altLang="en-US"/>
          </a:p>
        </p:txBody>
      </p:sp>
    </p:spTree>
    <p:extLst>
      <p:ext uri="{BB962C8B-B14F-4D97-AF65-F5344CB8AC3E}">
        <p14:creationId xmlns:p14="http://schemas.microsoft.com/office/powerpoint/2010/main" val="307273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28AF-6782-4617-8074-06BF42784B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6808A60-5F09-4D22-A5FD-DD4D556DE5A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02F2806-E329-4B24-94B4-EC6C89BBFF1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05924A-2BBE-43CD-A862-3AE6D3B511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1268C6-0D02-496A-8E11-99185A308B95}"/>
              </a:ext>
            </a:extLst>
          </p:cNvPr>
          <p:cNvSpPr>
            <a:spLocks noGrp="1"/>
          </p:cNvSpPr>
          <p:nvPr>
            <p:ph type="sldNum" sz="quarter" idx="12"/>
          </p:nvPr>
        </p:nvSpPr>
        <p:spPr/>
        <p:txBody>
          <a:bodyPr/>
          <a:lstStyle>
            <a:lvl1pPr>
              <a:defRPr/>
            </a:lvl1pPr>
          </a:lstStyle>
          <a:p>
            <a:fld id="{7EA72A8E-F2C9-4631-898E-D50EFECDEEB6}" type="slidenum">
              <a:rPr lang="en-US" altLang="en-US"/>
              <a:pPr/>
              <a:t>‹#›</a:t>
            </a:fld>
            <a:endParaRPr lang="en-US" altLang="en-US"/>
          </a:p>
        </p:txBody>
      </p:sp>
    </p:spTree>
    <p:extLst>
      <p:ext uri="{BB962C8B-B14F-4D97-AF65-F5344CB8AC3E}">
        <p14:creationId xmlns:p14="http://schemas.microsoft.com/office/powerpoint/2010/main" val="141456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C6A-0E25-44DB-B52F-0C6532AF08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D3E8E6-7233-4D05-957A-3718EC70E60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B3E7B09-6ED6-43E4-9523-64745E40E300}"/>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37AA093-74E2-42C0-871E-157915B37B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5B5161-C64B-472B-8BE0-26BBF595E0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1F0FC49-79F2-4913-8DF3-8F217FA1DD82}"/>
              </a:ext>
            </a:extLst>
          </p:cNvPr>
          <p:cNvSpPr>
            <a:spLocks noGrp="1"/>
          </p:cNvSpPr>
          <p:nvPr>
            <p:ph type="sldNum" sz="quarter" idx="12"/>
          </p:nvPr>
        </p:nvSpPr>
        <p:spPr/>
        <p:txBody>
          <a:bodyPr/>
          <a:lstStyle>
            <a:lvl1pPr>
              <a:defRPr/>
            </a:lvl1pPr>
          </a:lstStyle>
          <a:p>
            <a:fld id="{3DB9249B-0812-462E-AC83-916EDB1885BE}" type="slidenum">
              <a:rPr lang="en-US" altLang="en-US"/>
              <a:pPr/>
              <a:t>‹#›</a:t>
            </a:fld>
            <a:endParaRPr lang="en-US" altLang="en-US"/>
          </a:p>
        </p:txBody>
      </p:sp>
    </p:spTree>
    <p:extLst>
      <p:ext uri="{BB962C8B-B14F-4D97-AF65-F5344CB8AC3E}">
        <p14:creationId xmlns:p14="http://schemas.microsoft.com/office/powerpoint/2010/main" val="248448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EF9F-2ECC-4C02-B6A7-37A6FF14E55B}"/>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30702C0-A5BA-4857-9D3A-696EF1E719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030FF-CEBA-44D6-9618-5A26BA66502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43172F6-D16C-4C35-A3D5-13D7F6CAF24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0F902-FB28-4BD1-A9C4-ED894ECFDAB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34BC2B-7587-4FCE-8E95-2B4A3DC974B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95818E9-E72E-4D7E-A5A1-8F64FF0493A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4408DC6-3DB9-49B9-A553-F1AC319E7EE9}"/>
              </a:ext>
            </a:extLst>
          </p:cNvPr>
          <p:cNvSpPr>
            <a:spLocks noGrp="1"/>
          </p:cNvSpPr>
          <p:nvPr>
            <p:ph type="sldNum" sz="quarter" idx="12"/>
          </p:nvPr>
        </p:nvSpPr>
        <p:spPr/>
        <p:txBody>
          <a:bodyPr/>
          <a:lstStyle>
            <a:lvl1pPr>
              <a:defRPr/>
            </a:lvl1pPr>
          </a:lstStyle>
          <a:p>
            <a:fld id="{48920260-F909-4FBC-A160-554997C76DA7}" type="slidenum">
              <a:rPr lang="en-US" altLang="en-US"/>
              <a:pPr/>
              <a:t>‹#›</a:t>
            </a:fld>
            <a:endParaRPr lang="en-US" altLang="en-US"/>
          </a:p>
        </p:txBody>
      </p:sp>
    </p:spTree>
    <p:extLst>
      <p:ext uri="{BB962C8B-B14F-4D97-AF65-F5344CB8AC3E}">
        <p14:creationId xmlns:p14="http://schemas.microsoft.com/office/powerpoint/2010/main" val="287452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EFCC-7053-4F18-8722-E275D33BC39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F43D9FE-FF54-48B0-8706-E40AD208C00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857888-2D20-47A4-A91C-03624F3F871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DE0CA49-4FC1-47ED-86DE-94258FE597A5}"/>
              </a:ext>
            </a:extLst>
          </p:cNvPr>
          <p:cNvSpPr>
            <a:spLocks noGrp="1"/>
          </p:cNvSpPr>
          <p:nvPr>
            <p:ph type="sldNum" sz="quarter" idx="12"/>
          </p:nvPr>
        </p:nvSpPr>
        <p:spPr/>
        <p:txBody>
          <a:bodyPr/>
          <a:lstStyle>
            <a:lvl1pPr>
              <a:defRPr/>
            </a:lvl1pPr>
          </a:lstStyle>
          <a:p>
            <a:fld id="{FE3A5D28-F834-4D9A-9128-1336B22CF7EE}" type="slidenum">
              <a:rPr lang="en-US" altLang="en-US"/>
              <a:pPr/>
              <a:t>‹#›</a:t>
            </a:fld>
            <a:endParaRPr lang="en-US" altLang="en-US"/>
          </a:p>
        </p:txBody>
      </p:sp>
    </p:spTree>
    <p:extLst>
      <p:ext uri="{BB962C8B-B14F-4D97-AF65-F5344CB8AC3E}">
        <p14:creationId xmlns:p14="http://schemas.microsoft.com/office/powerpoint/2010/main" val="203850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81FB0-703C-4C1C-B4B5-C75833FC2CF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9D25CBD-8B45-4CB4-B7FC-423683BBB7F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F2209F9-C1FE-4629-8C68-9A57F4C0BE9D}"/>
              </a:ext>
            </a:extLst>
          </p:cNvPr>
          <p:cNvSpPr>
            <a:spLocks noGrp="1"/>
          </p:cNvSpPr>
          <p:nvPr>
            <p:ph type="sldNum" sz="quarter" idx="12"/>
          </p:nvPr>
        </p:nvSpPr>
        <p:spPr/>
        <p:txBody>
          <a:bodyPr/>
          <a:lstStyle>
            <a:lvl1pPr>
              <a:defRPr/>
            </a:lvl1pPr>
          </a:lstStyle>
          <a:p>
            <a:fld id="{92C24EF6-D59E-42C0-B25A-82C364B0549A}" type="slidenum">
              <a:rPr lang="en-US" altLang="en-US"/>
              <a:pPr/>
              <a:t>‹#›</a:t>
            </a:fld>
            <a:endParaRPr lang="en-US" altLang="en-US"/>
          </a:p>
        </p:txBody>
      </p:sp>
    </p:spTree>
    <p:extLst>
      <p:ext uri="{BB962C8B-B14F-4D97-AF65-F5344CB8AC3E}">
        <p14:creationId xmlns:p14="http://schemas.microsoft.com/office/powerpoint/2010/main" val="247841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C1B1-2D2D-4E26-AC29-1CAD6054A2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0B6CD0-6941-4A43-A1FB-D5A9D33A83D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C448F68-4B79-49F0-8FC3-D385A7F927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6884F-E319-4026-8814-41A082F70E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C174C1C-1D97-42D1-98EB-8D5BC7C278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41DC48D-7CE2-47F2-8A4B-44653845C28C}"/>
              </a:ext>
            </a:extLst>
          </p:cNvPr>
          <p:cNvSpPr>
            <a:spLocks noGrp="1"/>
          </p:cNvSpPr>
          <p:nvPr>
            <p:ph type="sldNum" sz="quarter" idx="12"/>
          </p:nvPr>
        </p:nvSpPr>
        <p:spPr/>
        <p:txBody>
          <a:bodyPr/>
          <a:lstStyle>
            <a:lvl1pPr>
              <a:defRPr/>
            </a:lvl1pPr>
          </a:lstStyle>
          <a:p>
            <a:fld id="{BB36B8C4-169F-46AF-AA13-F0C9F2AE90A3}" type="slidenum">
              <a:rPr lang="en-US" altLang="en-US"/>
              <a:pPr/>
              <a:t>‹#›</a:t>
            </a:fld>
            <a:endParaRPr lang="en-US" altLang="en-US"/>
          </a:p>
        </p:txBody>
      </p:sp>
    </p:spTree>
    <p:extLst>
      <p:ext uri="{BB962C8B-B14F-4D97-AF65-F5344CB8AC3E}">
        <p14:creationId xmlns:p14="http://schemas.microsoft.com/office/powerpoint/2010/main" val="240387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15F0-14CF-4A91-85F6-8114024973A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8D572CE-A25B-4573-A94A-16E073C3B9F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DB1A33D-70C5-49D6-8D1B-20D8648AF3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8EDE6-8948-4937-9331-D54500E3077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CEC8D7-2031-49B6-8C71-FF6EA0BDBE4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CDFDC2-EA9A-4DAC-B39C-B9031C026CEB}"/>
              </a:ext>
            </a:extLst>
          </p:cNvPr>
          <p:cNvSpPr>
            <a:spLocks noGrp="1"/>
          </p:cNvSpPr>
          <p:nvPr>
            <p:ph type="sldNum" sz="quarter" idx="12"/>
          </p:nvPr>
        </p:nvSpPr>
        <p:spPr/>
        <p:txBody>
          <a:bodyPr/>
          <a:lstStyle>
            <a:lvl1pPr>
              <a:defRPr/>
            </a:lvl1pPr>
          </a:lstStyle>
          <a:p>
            <a:fld id="{B5DF4646-103D-4E8A-9E6C-6F8EAEDC9422}" type="slidenum">
              <a:rPr lang="en-US" altLang="en-US"/>
              <a:pPr/>
              <a:t>‹#›</a:t>
            </a:fld>
            <a:endParaRPr lang="en-US" altLang="en-US"/>
          </a:p>
        </p:txBody>
      </p:sp>
    </p:spTree>
    <p:extLst>
      <p:ext uri="{BB962C8B-B14F-4D97-AF65-F5344CB8AC3E}">
        <p14:creationId xmlns:p14="http://schemas.microsoft.com/office/powerpoint/2010/main" val="152983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665569-1389-47CE-87D7-0CFF0CF8D2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6F47DE8-81DC-40F5-919A-E74DCD98857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E22F57A-DA50-49C3-A20C-451FC2AF817A}"/>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65D6C0C-2443-4B49-8CD1-E892AB4D2447}"/>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BA8BDBB-36FD-410E-A6C1-134C534B89EC}"/>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0247C4AF-27C0-4E23-891F-ECD2362DF9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6B7192-8022-416E-A5F1-2C32A728EBC3}"/>
              </a:ext>
            </a:extLst>
          </p:cNvPr>
          <p:cNvSpPr txBox="1"/>
          <p:nvPr/>
        </p:nvSpPr>
        <p:spPr>
          <a:xfrm>
            <a:off x="1403648" y="593992"/>
            <a:ext cx="2736304" cy="1200329"/>
          </a:xfrm>
          <a:prstGeom prst="rect">
            <a:avLst/>
          </a:prstGeom>
          <a:noFill/>
        </p:spPr>
        <p:txBody>
          <a:bodyPr wrap="square" rtlCol="0">
            <a:spAutoFit/>
          </a:bodyPr>
          <a:lstStyle/>
          <a:p>
            <a:r>
              <a:rPr lang="en-AU" sz="7200" dirty="0">
                <a:solidFill>
                  <a:srgbClr val="68460E"/>
                </a:solidFill>
                <a:latin typeface="DK Hofstad" panose="02000000000000000000" pitchFamily="50" charset="0"/>
              </a:rPr>
              <a:t>GIFTS</a:t>
            </a:r>
          </a:p>
        </p:txBody>
      </p:sp>
      <p:sp>
        <p:nvSpPr>
          <p:cNvPr id="5" name="TextBox 4">
            <a:extLst>
              <a:ext uri="{FF2B5EF4-FFF2-40B4-BE49-F238E27FC236}">
                <a16:creationId xmlns:a16="http://schemas.microsoft.com/office/drawing/2014/main" id="{40FD5BD3-1DFE-4706-B9C6-78EA0AC94B3A}"/>
              </a:ext>
            </a:extLst>
          </p:cNvPr>
          <p:cNvSpPr txBox="1"/>
          <p:nvPr/>
        </p:nvSpPr>
        <p:spPr>
          <a:xfrm>
            <a:off x="5220072" y="597613"/>
            <a:ext cx="2736304" cy="1200329"/>
          </a:xfrm>
          <a:prstGeom prst="rect">
            <a:avLst/>
          </a:prstGeom>
          <a:noFill/>
        </p:spPr>
        <p:txBody>
          <a:bodyPr wrap="square" rtlCol="0">
            <a:spAutoFit/>
          </a:bodyPr>
          <a:lstStyle/>
          <a:p>
            <a:r>
              <a:rPr lang="en-AU" sz="7200" dirty="0">
                <a:solidFill>
                  <a:srgbClr val="68460E"/>
                </a:solidFill>
                <a:latin typeface="DK Hofstad" panose="02000000000000000000" pitchFamily="50" charset="0"/>
              </a:rPr>
              <a:t>Magi</a:t>
            </a:r>
          </a:p>
        </p:txBody>
      </p:sp>
      <p:sp>
        <p:nvSpPr>
          <p:cNvPr id="6" name="TextBox 5">
            <a:extLst>
              <a:ext uri="{FF2B5EF4-FFF2-40B4-BE49-F238E27FC236}">
                <a16:creationId xmlns:a16="http://schemas.microsoft.com/office/drawing/2014/main" id="{77C27463-587C-4665-9FFA-B803DF713C97}"/>
              </a:ext>
            </a:extLst>
          </p:cNvPr>
          <p:cNvSpPr txBox="1"/>
          <p:nvPr/>
        </p:nvSpPr>
        <p:spPr>
          <a:xfrm>
            <a:off x="3956696" y="855602"/>
            <a:ext cx="1296144" cy="938719"/>
          </a:xfrm>
          <a:prstGeom prst="rect">
            <a:avLst/>
          </a:prstGeom>
          <a:noFill/>
        </p:spPr>
        <p:txBody>
          <a:bodyPr wrap="square" rtlCol="0">
            <a:spAutoFit/>
          </a:bodyPr>
          <a:lstStyle/>
          <a:p>
            <a:pPr algn="ctr">
              <a:lnSpc>
                <a:spcPts val="3300"/>
              </a:lnSpc>
            </a:pPr>
            <a:r>
              <a:rPr lang="en-AU" sz="2900" dirty="0">
                <a:solidFill>
                  <a:srgbClr val="68460E"/>
                </a:solidFill>
                <a:latin typeface="Century Gothic" panose="020B0502020202020204" pitchFamily="34" charset="0"/>
              </a:rPr>
              <a:t>OF</a:t>
            </a:r>
            <a:r>
              <a:rPr lang="en-AU" sz="2800" dirty="0">
                <a:solidFill>
                  <a:srgbClr val="68460E"/>
                </a:solidFill>
                <a:latin typeface="Century Gothic" panose="020B0502020202020204" pitchFamily="34" charset="0"/>
              </a:rPr>
              <a:t> </a:t>
            </a:r>
          </a:p>
          <a:p>
            <a:pPr algn="ctr">
              <a:lnSpc>
                <a:spcPts val="3300"/>
              </a:lnSpc>
            </a:pPr>
            <a:r>
              <a:rPr lang="en-AU" sz="2900" spc="-200" dirty="0">
                <a:solidFill>
                  <a:srgbClr val="68460E"/>
                </a:solidFill>
                <a:latin typeface="Century Gothic" panose="020B0502020202020204" pitchFamily="34" charset="0"/>
              </a:rPr>
              <a:t>THE</a:t>
            </a:r>
          </a:p>
        </p:txBody>
      </p:sp>
      <p:sp>
        <p:nvSpPr>
          <p:cNvPr id="2" name="TextBox 1">
            <a:extLst>
              <a:ext uri="{FF2B5EF4-FFF2-40B4-BE49-F238E27FC236}">
                <a16:creationId xmlns:a16="http://schemas.microsoft.com/office/drawing/2014/main" id="{7E9F8397-87D8-47F2-95D0-EB1AED0A74F4}"/>
              </a:ext>
            </a:extLst>
          </p:cNvPr>
          <p:cNvSpPr txBox="1"/>
          <p:nvPr/>
        </p:nvSpPr>
        <p:spPr>
          <a:xfrm>
            <a:off x="3448" y="5479178"/>
            <a:ext cx="9176768" cy="523220"/>
          </a:xfrm>
          <a:prstGeom prst="rect">
            <a:avLst/>
          </a:prstGeom>
          <a:noFill/>
        </p:spPr>
        <p:txBody>
          <a:bodyPr wrap="square" rtlCol="0">
            <a:spAutoFit/>
          </a:bodyPr>
          <a:lstStyle/>
          <a:p>
            <a:pPr algn="ctr"/>
            <a:r>
              <a:rPr lang="en-AU" sz="2800" dirty="0">
                <a:solidFill>
                  <a:srgbClr val="68460E"/>
                </a:solidFill>
                <a:latin typeface="DK Hofstad" panose="02000000000000000000" pitchFamily="50" charset="0"/>
              </a:rPr>
              <a:t>Matthew 2:1-12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1:17</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06210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All those listed above include fourteen generations from Abraham to David, fourteen from David to the Babylonian exile, and fourteen from the Babylonian exile to the Messiah.</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3234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Isaiah 9:6-7</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046988"/>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6 </a:t>
            </a:r>
            <a:r>
              <a:rPr lang="en-AU" sz="3200" dirty="0">
                <a:latin typeface="Calibri" panose="020F0502020204030204" pitchFamily="34" charset="0"/>
                <a:cs typeface="Calibri" panose="020F0502020204030204" pitchFamily="34" charset="0"/>
              </a:rPr>
              <a:t>For a child is born to us,</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a son is given to us.</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The government will rest on his shoulders.</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And he will be called:</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Wonderful </a:t>
            </a:r>
            <a:r>
              <a:rPr lang="en-AU" sz="3200" dirty="0" err="1">
                <a:latin typeface="Calibri" panose="020F0502020204030204" pitchFamily="34" charset="0"/>
                <a:cs typeface="Calibri" panose="020F0502020204030204" pitchFamily="34" charset="0"/>
              </a:rPr>
              <a:t>Counselor</a:t>
            </a:r>
            <a:r>
              <a:rPr lang="en-AU" sz="3200" dirty="0">
                <a:latin typeface="Calibri" panose="020F0502020204030204" pitchFamily="34" charset="0"/>
                <a:cs typeface="Calibri" panose="020F0502020204030204" pitchFamily="34" charset="0"/>
              </a:rPr>
              <a:t>, Mighty God,</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Everlasting Father, Prince of Peace.</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1872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Isaiah 9:6-7</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046988"/>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7 </a:t>
            </a:r>
            <a:r>
              <a:rPr lang="en-AU" sz="3200" dirty="0">
                <a:latin typeface="Calibri" panose="020F0502020204030204" pitchFamily="34" charset="0"/>
                <a:cs typeface="Calibri" panose="020F0502020204030204" pitchFamily="34" charset="0"/>
              </a:rPr>
              <a:t>His government and its peace</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will never end.</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He will rule with fairness and justice from the throne of his ancestor David for all eternity.</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The passionate commitment of the </a:t>
            </a:r>
            <a:r>
              <a:rPr lang="en-AU" sz="3200" cap="small" dirty="0">
                <a:latin typeface="Calibri" panose="020F0502020204030204" pitchFamily="34" charset="0"/>
                <a:cs typeface="Calibri" panose="020F0502020204030204" pitchFamily="34" charset="0"/>
              </a:rPr>
              <a:t>Lord</a:t>
            </a:r>
            <a:r>
              <a:rPr lang="en-AU" sz="3200" dirty="0">
                <a:latin typeface="Calibri" panose="020F0502020204030204" pitchFamily="34" charset="0"/>
                <a:cs typeface="Calibri" panose="020F0502020204030204" pitchFamily="34" charset="0"/>
              </a:rPr>
              <a:t> of Heaven’s Armies will make this happen! </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6981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1556792"/>
            <a:ext cx="7920880" cy="2123658"/>
          </a:xfrm>
          <a:prstGeom prst="rect">
            <a:avLst/>
          </a:prstGeom>
          <a:noFill/>
        </p:spPr>
        <p:txBody>
          <a:bodyPr wrap="square" rtlCol="0">
            <a:spAutoFit/>
          </a:bodyPr>
          <a:lstStyle/>
          <a:p>
            <a:pPr algn="ctr"/>
            <a:r>
              <a:rPr lang="en-AU" sz="6600" dirty="0">
                <a:latin typeface="DK Hofstad" panose="02000000000000000000" pitchFamily="50" charset="0"/>
              </a:rPr>
              <a:t>Why do we need a king? </a:t>
            </a:r>
          </a:p>
        </p:txBody>
      </p:sp>
    </p:spTree>
    <p:extLst>
      <p:ext uri="{BB962C8B-B14F-4D97-AF65-F5344CB8AC3E}">
        <p14:creationId xmlns:p14="http://schemas.microsoft.com/office/powerpoint/2010/main" val="31062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B4D7-4FA0-4C66-9EE8-440391983F3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1FD9A69-30BB-4D28-8019-55CA0760C6EE}"/>
              </a:ext>
            </a:extLst>
          </p:cNvPr>
          <p:cNvSpPr>
            <a:spLocks noGrp="1"/>
          </p:cNvSpPr>
          <p:nvPr>
            <p:ph idx="1"/>
          </p:nvPr>
        </p:nvSpPr>
        <p:spPr/>
        <p:txBody>
          <a:bodyPr/>
          <a:lstStyle/>
          <a:p>
            <a:endParaRPr lang="en-AU"/>
          </a:p>
        </p:txBody>
      </p:sp>
      <p:pic>
        <p:nvPicPr>
          <p:cNvPr id="2050" name="Picture 2" descr="Image result for power corrupts">
            <a:extLst>
              <a:ext uri="{FF2B5EF4-FFF2-40B4-BE49-F238E27FC236}">
                <a16:creationId xmlns:a16="http://schemas.microsoft.com/office/drawing/2014/main" id="{39D216AC-718D-48D8-BBBF-3EF08CD516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 t="8888" r="1724" b="6951"/>
          <a:stretch/>
        </p:blipFill>
        <p:spPr bwMode="auto">
          <a:xfrm>
            <a:off x="386065" y="0"/>
            <a:ext cx="8371870" cy="684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5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Isaiah 53:6</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06210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All of us, like sheep, have strayed away.</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We have left God’s paths to follow our own.</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Yet the </a:t>
            </a:r>
            <a:r>
              <a:rPr lang="en-AU" sz="3200" cap="small" dirty="0">
                <a:latin typeface="Calibri" panose="020F0502020204030204" pitchFamily="34" charset="0"/>
                <a:cs typeface="Calibri" panose="020F0502020204030204" pitchFamily="34" charset="0"/>
              </a:rPr>
              <a:t>Lord</a:t>
            </a:r>
            <a:r>
              <a:rPr lang="en-AU" sz="3200" dirty="0">
                <a:latin typeface="Calibri" panose="020F0502020204030204" pitchFamily="34" charset="0"/>
                <a:cs typeface="Calibri" panose="020F0502020204030204" pitchFamily="34" charset="0"/>
              </a:rPr>
              <a:t> laid on him</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the sins of us all.</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1592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1556792"/>
            <a:ext cx="7920880" cy="2123658"/>
          </a:xfrm>
          <a:prstGeom prst="rect">
            <a:avLst/>
          </a:prstGeom>
          <a:noFill/>
        </p:spPr>
        <p:txBody>
          <a:bodyPr wrap="square" rtlCol="0">
            <a:spAutoFit/>
          </a:bodyPr>
          <a:lstStyle/>
          <a:p>
            <a:pPr algn="ctr"/>
            <a:r>
              <a:rPr lang="en-AU" sz="6600" dirty="0">
                <a:latin typeface="DK Hofstad" panose="02000000000000000000" pitchFamily="50" charset="0"/>
              </a:rPr>
              <a:t>What kind of king is he? </a:t>
            </a:r>
          </a:p>
        </p:txBody>
      </p:sp>
    </p:spTree>
    <p:extLst>
      <p:ext uri="{BB962C8B-B14F-4D97-AF65-F5344CB8AC3E}">
        <p14:creationId xmlns:p14="http://schemas.microsoft.com/office/powerpoint/2010/main" val="356887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2123658"/>
          </a:xfrm>
          <a:prstGeom prst="rect">
            <a:avLst/>
          </a:prstGeom>
          <a:noFill/>
        </p:spPr>
        <p:txBody>
          <a:bodyPr wrap="square" rtlCol="0">
            <a:spAutoFit/>
          </a:bodyPr>
          <a:lstStyle/>
          <a:p>
            <a:pPr algn="ctr"/>
            <a:r>
              <a:rPr lang="en-AU" sz="3600" dirty="0">
                <a:latin typeface="DK Hofstad" panose="02000000000000000000" pitchFamily="50" charset="0"/>
              </a:rPr>
              <a:t>Characteristics of a king</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buAutoNum type="arabicPeriod"/>
            </a:pPr>
            <a:r>
              <a:rPr lang="en-AU" sz="4000" dirty="0">
                <a:latin typeface="Calibri" panose="020F0502020204030204" pitchFamily="34" charset="0"/>
                <a:cs typeface="Calibri" panose="020F0502020204030204" pitchFamily="34" charset="0"/>
              </a:rPr>
              <a:t>Wealth</a:t>
            </a:r>
          </a:p>
        </p:txBody>
      </p:sp>
    </p:spTree>
    <p:extLst>
      <p:ext uri="{BB962C8B-B14F-4D97-AF65-F5344CB8AC3E}">
        <p14:creationId xmlns:p14="http://schemas.microsoft.com/office/powerpoint/2010/main" val="60104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2970044"/>
          </a:xfrm>
          <a:prstGeom prst="rect">
            <a:avLst/>
          </a:prstGeom>
          <a:noFill/>
        </p:spPr>
        <p:txBody>
          <a:bodyPr wrap="square" rtlCol="0">
            <a:spAutoFit/>
          </a:bodyPr>
          <a:lstStyle/>
          <a:p>
            <a:pPr algn="ctr"/>
            <a:r>
              <a:rPr lang="en-AU" sz="3600" dirty="0">
                <a:latin typeface="DK Hofstad" panose="02000000000000000000" pitchFamily="50" charset="0"/>
              </a:rPr>
              <a:t>Characteristics of a king</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spcAft>
                <a:spcPts val="1800"/>
              </a:spcAft>
              <a:buAutoNum type="arabicPeriod"/>
            </a:pPr>
            <a:r>
              <a:rPr lang="en-AU" sz="4000" dirty="0">
                <a:latin typeface="Calibri" panose="020F0502020204030204" pitchFamily="34" charset="0"/>
                <a:cs typeface="Calibri" panose="020F0502020204030204" pitchFamily="34" charset="0"/>
              </a:rPr>
              <a:t>Wealth</a:t>
            </a:r>
          </a:p>
          <a:p>
            <a:pPr marL="514350" indent="-514350">
              <a:buAutoNum type="arabicPeriod"/>
            </a:pPr>
            <a:r>
              <a:rPr lang="en-AU" sz="4000" dirty="0">
                <a:latin typeface="Calibri" panose="020F0502020204030204" pitchFamily="34" charset="0"/>
                <a:cs typeface="Calibri" panose="020F0502020204030204" pitchFamily="34" charset="0"/>
              </a:rPr>
              <a:t>Power</a:t>
            </a:r>
          </a:p>
        </p:txBody>
      </p:sp>
    </p:spTree>
    <p:extLst>
      <p:ext uri="{BB962C8B-B14F-4D97-AF65-F5344CB8AC3E}">
        <p14:creationId xmlns:p14="http://schemas.microsoft.com/office/powerpoint/2010/main" val="165933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john 6:14-15</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554545"/>
          </a:xfrm>
          <a:prstGeom prst="rect">
            <a:avLst/>
          </a:prstGeom>
          <a:noFill/>
        </p:spPr>
        <p:txBody>
          <a:bodyPr wrap="square" rtlCol="0">
            <a:spAutoFit/>
          </a:bodyPr>
          <a:lstStyle/>
          <a:p>
            <a:r>
              <a:rPr lang="en-US" sz="3200" baseline="30000" dirty="0">
                <a:latin typeface="Calibri" panose="020F0502020204030204" pitchFamily="34" charset="0"/>
                <a:cs typeface="Calibri" panose="020F0502020204030204" pitchFamily="34" charset="0"/>
              </a:rPr>
              <a:t>14 </a:t>
            </a:r>
            <a:r>
              <a:rPr lang="en-US" sz="3200" dirty="0">
                <a:latin typeface="Calibri" panose="020F0502020204030204" pitchFamily="34" charset="0"/>
                <a:cs typeface="Calibri" panose="020F0502020204030204" pitchFamily="34" charset="0"/>
              </a:rPr>
              <a:t>When the people saw him do this miraculous sign, they exclaimed, “Surely, he is the Prophet we have been expecting!” </a:t>
            </a:r>
            <a:r>
              <a:rPr lang="en-US" sz="3200" baseline="30000" dirty="0">
                <a:latin typeface="Calibri" panose="020F0502020204030204" pitchFamily="34" charset="0"/>
                <a:cs typeface="Calibri" panose="020F0502020204030204" pitchFamily="34" charset="0"/>
              </a:rPr>
              <a:t>15 </a:t>
            </a:r>
            <a:r>
              <a:rPr lang="en-US" sz="3200" dirty="0">
                <a:latin typeface="Calibri" panose="020F0502020204030204" pitchFamily="34" charset="0"/>
                <a:cs typeface="Calibri" panose="020F0502020204030204" pitchFamily="34" charset="0"/>
              </a:rPr>
              <a:t>When Jesus saw that they were ready to force him to be their king, he slipped away into the hills by himself.</a:t>
            </a:r>
            <a:endParaRPr lang="en-AU" sz="32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274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2:1-12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208912" cy="403187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Jesus was born in Bethlehem in Judea, during the reign of King Herod. About that time some wise men from eastern lands arrived in Jerusalem, asking, </a:t>
            </a:r>
            <a:r>
              <a:rPr lang="en-AU" sz="3200" baseline="30000" dirty="0">
                <a:latin typeface="Calibri" panose="020F0502020204030204" pitchFamily="34" charset="0"/>
                <a:cs typeface="Calibri" panose="020F0502020204030204" pitchFamily="34" charset="0"/>
              </a:rPr>
              <a:t>2 </a:t>
            </a:r>
            <a:r>
              <a:rPr lang="en-AU" sz="3200" dirty="0">
                <a:latin typeface="Calibri" panose="020F0502020204030204" pitchFamily="34" charset="0"/>
                <a:cs typeface="Calibri" panose="020F0502020204030204" pitchFamily="34" charset="0"/>
              </a:rPr>
              <a:t>“Where is the newborn king of the Jews? We saw his star as it rose, and we have come to worship him.” </a:t>
            </a:r>
            <a:r>
              <a:rPr lang="en-AU" sz="3200" b="1" baseline="30000" dirty="0">
                <a:latin typeface="Calibri" panose="020F0502020204030204" pitchFamily="34" charset="0"/>
                <a:cs typeface="Calibri" panose="020F0502020204030204" pitchFamily="34" charset="0"/>
              </a:rPr>
              <a:t>3 </a:t>
            </a:r>
            <a:r>
              <a:rPr lang="en-AU" sz="3200" dirty="0">
                <a:latin typeface="Calibri" panose="020F0502020204030204" pitchFamily="34" charset="0"/>
                <a:cs typeface="Calibri" panose="020F0502020204030204" pitchFamily="34" charset="0"/>
              </a:rPr>
              <a:t>King Herod was deeply disturbed when he heard this, as was everyone in Jerusalem. </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28:18</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077218"/>
          </a:xfrm>
          <a:prstGeom prst="rect">
            <a:avLst/>
          </a:prstGeom>
          <a:noFill/>
        </p:spPr>
        <p:txBody>
          <a:bodyPr wrap="square" rtlCol="0">
            <a:spAutoFit/>
          </a:bodyPr>
          <a:lstStyle/>
          <a:p>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Jesus came and told his disciples, “I have been given all authority in heaven and on earth.</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9452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3816429"/>
          </a:xfrm>
          <a:prstGeom prst="rect">
            <a:avLst/>
          </a:prstGeom>
          <a:noFill/>
        </p:spPr>
        <p:txBody>
          <a:bodyPr wrap="square" rtlCol="0">
            <a:spAutoFit/>
          </a:bodyPr>
          <a:lstStyle/>
          <a:p>
            <a:pPr algn="ctr"/>
            <a:r>
              <a:rPr lang="en-AU" sz="3600" dirty="0">
                <a:latin typeface="DK Hofstad" panose="02000000000000000000" pitchFamily="50" charset="0"/>
              </a:rPr>
              <a:t>Characteristics of a king</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spcAft>
                <a:spcPts val="1800"/>
              </a:spcAft>
              <a:buAutoNum type="arabicPeriod"/>
            </a:pPr>
            <a:r>
              <a:rPr lang="en-AU" sz="4000" dirty="0">
                <a:latin typeface="Calibri" panose="020F0502020204030204" pitchFamily="34" charset="0"/>
                <a:cs typeface="Calibri" panose="020F0502020204030204" pitchFamily="34" charset="0"/>
              </a:rPr>
              <a:t>Wealth</a:t>
            </a:r>
          </a:p>
          <a:p>
            <a:pPr marL="514350" indent="-514350">
              <a:spcAft>
                <a:spcPts val="1800"/>
              </a:spcAft>
              <a:buAutoNum type="arabicPeriod"/>
            </a:pPr>
            <a:r>
              <a:rPr lang="en-AU" sz="4000" dirty="0">
                <a:latin typeface="Calibri" panose="020F0502020204030204" pitchFamily="34" charset="0"/>
                <a:cs typeface="Calibri" panose="020F0502020204030204" pitchFamily="34" charset="0"/>
              </a:rPr>
              <a:t>Power</a:t>
            </a:r>
          </a:p>
          <a:p>
            <a:pPr marL="514350" indent="-514350">
              <a:buAutoNum type="arabicPeriod"/>
            </a:pPr>
            <a:r>
              <a:rPr lang="en-AU" sz="4000" dirty="0">
                <a:latin typeface="Calibri" panose="020F0502020204030204" pitchFamily="34" charset="0"/>
                <a:cs typeface="Calibri" panose="020F0502020204030204" pitchFamily="34" charset="0"/>
              </a:rPr>
              <a:t>Subjects</a:t>
            </a:r>
          </a:p>
        </p:txBody>
      </p:sp>
    </p:spTree>
    <p:extLst>
      <p:ext uri="{BB962C8B-B14F-4D97-AF65-F5344CB8AC3E}">
        <p14:creationId xmlns:p14="http://schemas.microsoft.com/office/powerpoint/2010/main" val="393975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20:25-28</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US" sz="3200" baseline="30000" dirty="0">
                <a:latin typeface="Calibri" panose="020F0502020204030204" pitchFamily="34" charset="0"/>
                <a:cs typeface="Calibri" panose="020F0502020204030204" pitchFamily="34" charset="0"/>
              </a:rPr>
              <a:t>25 </a:t>
            </a:r>
            <a:r>
              <a:rPr lang="en-US" sz="3200" dirty="0">
                <a:latin typeface="Calibri" panose="020F0502020204030204" pitchFamily="34" charset="0"/>
                <a:cs typeface="Calibri" panose="020F0502020204030204" pitchFamily="34" charset="0"/>
              </a:rPr>
              <a:t>But Jesus called them together and said, “You know that the rulers in this world lord it over their people, and officials flaunt their authority over those under them. </a:t>
            </a:r>
            <a:r>
              <a:rPr lang="en-US" sz="3200" baseline="30000" dirty="0">
                <a:latin typeface="Calibri" panose="020F0502020204030204" pitchFamily="34" charset="0"/>
                <a:cs typeface="Calibri" panose="020F0502020204030204" pitchFamily="34" charset="0"/>
              </a:rPr>
              <a:t>26 </a:t>
            </a:r>
            <a:r>
              <a:rPr lang="en-US" sz="3200" dirty="0">
                <a:latin typeface="Calibri" panose="020F0502020204030204" pitchFamily="34" charset="0"/>
                <a:cs typeface="Calibri" panose="020F0502020204030204" pitchFamily="34" charset="0"/>
              </a:rPr>
              <a:t>But among you it will be different. Whoever wants to be a leader among you must be your servant, </a:t>
            </a:r>
            <a:r>
              <a:rPr lang="en-US" sz="3200" baseline="30000" dirty="0">
                <a:latin typeface="Calibri" panose="020F0502020204030204" pitchFamily="34" charset="0"/>
                <a:cs typeface="Calibri" panose="020F0502020204030204" pitchFamily="34" charset="0"/>
              </a:rPr>
              <a:t>27 </a:t>
            </a:r>
            <a:r>
              <a:rPr lang="en-US" sz="3200" dirty="0">
                <a:latin typeface="Calibri" panose="020F0502020204030204" pitchFamily="34" charset="0"/>
                <a:cs typeface="Calibri" panose="020F0502020204030204" pitchFamily="34" charset="0"/>
              </a:rPr>
              <a:t>and whoever wants to be first among you must become your slave. </a:t>
            </a:r>
            <a:endParaRPr lang="en-AU" sz="32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2006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20:25-28</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569660"/>
          </a:xfrm>
          <a:prstGeom prst="rect">
            <a:avLst/>
          </a:prstGeom>
          <a:noFill/>
        </p:spPr>
        <p:txBody>
          <a:bodyPr wrap="square" rtlCol="0">
            <a:spAutoFit/>
          </a:bodyPr>
          <a:lstStyle/>
          <a:p>
            <a:r>
              <a:rPr lang="en-US" sz="3200" baseline="30000" dirty="0">
                <a:latin typeface="Calibri" panose="020F0502020204030204" pitchFamily="34" charset="0"/>
                <a:cs typeface="Calibri" panose="020F0502020204030204" pitchFamily="34" charset="0"/>
              </a:rPr>
              <a:t>28 </a:t>
            </a:r>
            <a:r>
              <a:rPr lang="en-US" sz="3200" dirty="0">
                <a:latin typeface="Calibri" panose="020F0502020204030204" pitchFamily="34" charset="0"/>
                <a:cs typeface="Calibri" panose="020F0502020204030204" pitchFamily="34" charset="0"/>
              </a:rPr>
              <a:t>For even the Son of Man came not to be served but to serve others and to give his life as a ransom for many.”</a:t>
            </a:r>
            <a:endParaRPr lang="en-AU" sz="32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0297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1 John 3:1</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See how very much our Father loves us, for he calls us his children, and that is what we are!</a:t>
            </a:r>
            <a:endParaRPr lang="en-AU" sz="32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7075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2:1-12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4524315"/>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4 </a:t>
            </a:r>
            <a:r>
              <a:rPr lang="en-AU" sz="3200" dirty="0">
                <a:latin typeface="Calibri" panose="020F0502020204030204" pitchFamily="34" charset="0"/>
                <a:cs typeface="Calibri" panose="020F0502020204030204" pitchFamily="34" charset="0"/>
              </a:rPr>
              <a:t>He called a meeting of the leading priests and teachers of religious law and asked, “Where is the Messiah supposed to be born?”</a:t>
            </a:r>
          </a:p>
          <a:p>
            <a:r>
              <a:rPr lang="en-AU" sz="3200" baseline="30000" dirty="0">
                <a:latin typeface="Calibri" panose="020F0502020204030204" pitchFamily="34" charset="0"/>
                <a:cs typeface="Calibri" panose="020F0502020204030204" pitchFamily="34" charset="0"/>
              </a:rPr>
              <a:t>5 </a:t>
            </a:r>
            <a:r>
              <a:rPr lang="en-AU" sz="3200" dirty="0">
                <a:latin typeface="Calibri" panose="020F0502020204030204" pitchFamily="34" charset="0"/>
                <a:cs typeface="Calibri" panose="020F0502020204030204" pitchFamily="34" charset="0"/>
              </a:rPr>
              <a:t>“In Bethlehem in Judea,” they said, “for this is what the prophet wrote: </a:t>
            </a:r>
          </a:p>
          <a:p>
            <a:r>
              <a:rPr lang="en-AU" sz="3200" baseline="30000" dirty="0">
                <a:latin typeface="Calibri" panose="020F0502020204030204" pitchFamily="34" charset="0"/>
                <a:cs typeface="Calibri" panose="020F0502020204030204" pitchFamily="34" charset="0"/>
              </a:rPr>
              <a:t>6 </a:t>
            </a:r>
            <a:r>
              <a:rPr lang="en-AU" sz="3200" dirty="0">
                <a:latin typeface="Calibri" panose="020F0502020204030204" pitchFamily="34" charset="0"/>
                <a:cs typeface="Calibri" panose="020F0502020204030204" pitchFamily="34" charset="0"/>
              </a:rPr>
              <a:t>‘And you, O Bethlehem in the land of Judah,</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are not least among the ruling cities of Judah,</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for a ruler will come from you</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who will be the shepherd for my people Israel.’” </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1558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2:1-12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4524315"/>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7 </a:t>
            </a:r>
            <a:r>
              <a:rPr lang="en-AU" sz="3200" dirty="0">
                <a:latin typeface="Calibri" panose="020F0502020204030204" pitchFamily="34" charset="0"/>
                <a:cs typeface="Calibri" panose="020F0502020204030204" pitchFamily="34" charset="0"/>
              </a:rPr>
              <a:t>Then Herod called for a private meeting with the wise men, and he learned from them the time when the star first appeared. </a:t>
            </a:r>
            <a:r>
              <a:rPr lang="en-AU" sz="3200" baseline="30000" dirty="0">
                <a:latin typeface="Calibri" panose="020F0502020204030204" pitchFamily="34" charset="0"/>
                <a:cs typeface="Calibri" panose="020F0502020204030204" pitchFamily="34" charset="0"/>
              </a:rPr>
              <a:t>8 </a:t>
            </a:r>
            <a:r>
              <a:rPr lang="en-AU" sz="3200" dirty="0">
                <a:latin typeface="Calibri" panose="020F0502020204030204" pitchFamily="34" charset="0"/>
                <a:cs typeface="Calibri" panose="020F0502020204030204" pitchFamily="34" charset="0"/>
              </a:rPr>
              <a:t>Then he told them, “Go to Bethlehem and search carefully for the child. And when you find him, come back and tell me so that I can go and worship him, too!” </a:t>
            </a:r>
          </a:p>
          <a:p>
            <a:r>
              <a:rPr lang="en-AU" sz="3200" baseline="30000" dirty="0">
                <a:latin typeface="Calibri" panose="020F0502020204030204" pitchFamily="34" charset="0"/>
                <a:cs typeface="Calibri" panose="020F0502020204030204" pitchFamily="34" charset="0"/>
              </a:rPr>
              <a:t>9 </a:t>
            </a:r>
            <a:r>
              <a:rPr lang="en-AU" sz="3200" dirty="0">
                <a:latin typeface="Calibri" panose="020F0502020204030204" pitchFamily="34" charset="0"/>
                <a:cs typeface="Calibri" panose="020F0502020204030204" pitchFamily="34" charset="0"/>
              </a:rPr>
              <a:t>After this interview the wise men went their way. And the star they had seen in the east guided them to Bethlehem.</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2548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2:1-12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It went ahead of them and stopped over the place where the child was. </a:t>
            </a:r>
            <a:r>
              <a:rPr lang="en-AU" sz="3200" baseline="30000" dirty="0">
                <a:latin typeface="Calibri" panose="020F0502020204030204" pitchFamily="34" charset="0"/>
                <a:cs typeface="Calibri" panose="020F0502020204030204" pitchFamily="34" charset="0"/>
              </a:rPr>
              <a:t>10 </a:t>
            </a:r>
            <a:r>
              <a:rPr lang="en-AU" sz="3200" dirty="0">
                <a:latin typeface="Calibri" panose="020F0502020204030204" pitchFamily="34" charset="0"/>
                <a:cs typeface="Calibri" panose="020F0502020204030204" pitchFamily="34" charset="0"/>
              </a:rPr>
              <a:t>When they saw the star, they were filled with joy! </a:t>
            </a:r>
            <a:r>
              <a:rPr lang="en-AU" sz="3200" baseline="30000" dirty="0">
                <a:latin typeface="Calibri" panose="020F0502020204030204" pitchFamily="34" charset="0"/>
                <a:cs typeface="Calibri" panose="020F0502020204030204" pitchFamily="34" charset="0"/>
              </a:rPr>
              <a:t>11 </a:t>
            </a:r>
            <a:r>
              <a:rPr lang="en-AU" sz="3200" dirty="0">
                <a:latin typeface="Calibri" panose="020F0502020204030204" pitchFamily="34" charset="0"/>
                <a:cs typeface="Calibri" panose="020F0502020204030204" pitchFamily="34" charset="0"/>
              </a:rPr>
              <a:t>They entered the house and saw the child with his mother, Mary, and they bowed down and worshiped him. Then they opened their treasure chests and gave him gifts of gold, frankincense, and myrrh. </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602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2:1-12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569660"/>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12 </a:t>
            </a:r>
            <a:r>
              <a:rPr lang="en-AU" sz="3200" dirty="0">
                <a:latin typeface="Calibri" panose="020F0502020204030204" pitchFamily="34" charset="0"/>
                <a:cs typeface="Calibri" panose="020F0502020204030204" pitchFamily="34" charset="0"/>
              </a:rPr>
              <a:t>When it was time to leave, they returned to their own country by another route, for God had warned them in a dream not to return to Herod.</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2367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descr="A wooden table&#10;&#10;Description automatically generated">
            <a:extLst>
              <a:ext uri="{FF2B5EF4-FFF2-40B4-BE49-F238E27FC236}">
                <a16:creationId xmlns:a16="http://schemas.microsoft.com/office/drawing/2014/main" id="{0559061C-DB16-4EDA-BE4E-33C82B00C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924944"/>
            <a:ext cx="3868728" cy="3860651"/>
          </a:xfrm>
          <a:prstGeom prst="rect">
            <a:avLst/>
          </a:prstGeom>
        </p:spPr>
      </p:pic>
      <p:sp>
        <p:nvSpPr>
          <p:cNvPr id="4" name="Rectangle 3">
            <a:extLst>
              <a:ext uri="{FF2B5EF4-FFF2-40B4-BE49-F238E27FC236}">
                <a16:creationId xmlns:a16="http://schemas.microsoft.com/office/drawing/2014/main" id="{B4106E3B-EAAF-4F06-832C-D4C41555ADFD}"/>
              </a:ext>
            </a:extLst>
          </p:cNvPr>
          <p:cNvSpPr/>
          <p:nvPr/>
        </p:nvSpPr>
        <p:spPr>
          <a:xfrm>
            <a:off x="2779643" y="1196752"/>
            <a:ext cx="3401290" cy="1569660"/>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96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rPr>
              <a:t>Gold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1259632" y="836712"/>
            <a:ext cx="6480720" cy="3724096"/>
          </a:xfrm>
          <a:prstGeom prst="rect">
            <a:avLst/>
          </a:prstGeom>
          <a:noFill/>
        </p:spPr>
        <p:txBody>
          <a:bodyPr wrap="square" rtlCol="0">
            <a:spAutoFit/>
          </a:bodyPr>
          <a:lstStyle/>
          <a:p>
            <a:pPr algn="ctr"/>
            <a:r>
              <a:rPr lang="en-AU" sz="3600" dirty="0">
                <a:latin typeface="DK Hofstad" panose="02000000000000000000" pitchFamily="50" charset="0"/>
              </a:rPr>
              <a:t>We Three Kings </a:t>
            </a:r>
          </a:p>
          <a:p>
            <a:pPr algn="ctr"/>
            <a:r>
              <a:rPr lang="en-AU" dirty="0"/>
              <a:t>(verse 2)</a:t>
            </a:r>
          </a:p>
          <a:p>
            <a:pPr algn="ctr"/>
            <a:endParaRPr lang="en-AU" dirty="0"/>
          </a:p>
          <a:p>
            <a:pPr algn="ctr"/>
            <a:r>
              <a:rPr lang="en-AU" sz="3200" dirty="0"/>
              <a:t>Born a King on Bethlehem's plain</a:t>
            </a:r>
            <a:br>
              <a:rPr lang="en-AU" sz="3200" dirty="0"/>
            </a:br>
            <a:r>
              <a:rPr lang="en-AU" sz="3200" dirty="0"/>
              <a:t>Gold I bring to crown Him again</a:t>
            </a:r>
            <a:br>
              <a:rPr lang="en-AU" sz="3200" dirty="0"/>
            </a:br>
            <a:r>
              <a:rPr lang="en-AU" sz="3200" dirty="0"/>
              <a:t>King for ever, ceasing never</a:t>
            </a:r>
            <a:br>
              <a:rPr lang="en-AU" sz="3200" dirty="0"/>
            </a:br>
            <a:r>
              <a:rPr lang="en-AU" sz="3200" dirty="0"/>
              <a:t>Over us all to reign</a:t>
            </a:r>
          </a:p>
          <a:p>
            <a:pPr algn="ctr"/>
            <a:endParaRPr lang="en-AU" dirty="0"/>
          </a:p>
        </p:txBody>
      </p:sp>
    </p:spTree>
    <p:extLst>
      <p:ext uri="{BB962C8B-B14F-4D97-AF65-F5344CB8AC3E}">
        <p14:creationId xmlns:p14="http://schemas.microsoft.com/office/powerpoint/2010/main" val="384455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4339650"/>
          </a:xfrm>
          <a:prstGeom prst="rect">
            <a:avLst/>
          </a:prstGeom>
          <a:noFill/>
        </p:spPr>
        <p:txBody>
          <a:bodyPr wrap="square" rtlCol="0">
            <a:spAutoFit/>
          </a:bodyPr>
          <a:lstStyle/>
          <a:p>
            <a:pPr algn="ctr"/>
            <a:r>
              <a:rPr lang="en-AU" sz="3600" dirty="0">
                <a:latin typeface="DK Hofstad" panose="02000000000000000000" pitchFamily="50" charset="0"/>
              </a:rPr>
              <a:t>Matthew’s genealogy</a:t>
            </a:r>
          </a:p>
          <a:p>
            <a:pPr algn="ctr"/>
            <a:r>
              <a:rPr lang="en-AU" dirty="0"/>
              <a:t>1:1-17</a:t>
            </a:r>
          </a:p>
          <a:p>
            <a:pPr algn="ctr"/>
            <a:endParaRPr lang="en-AU" dirty="0"/>
          </a:p>
          <a:p>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Abraham  -  David</a:t>
            </a:r>
          </a:p>
          <a:p>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David  -  Exile in Babylon</a:t>
            </a:r>
          </a:p>
          <a:p>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Exile in Babylon  -  Jesus</a:t>
            </a:r>
          </a:p>
        </p:txBody>
      </p:sp>
    </p:spTree>
    <p:extLst>
      <p:ext uri="{BB962C8B-B14F-4D97-AF65-F5344CB8AC3E}">
        <p14:creationId xmlns:p14="http://schemas.microsoft.com/office/powerpoint/2010/main" val="33288099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897</Words>
  <Application>Microsoft Office PowerPoint</Application>
  <PresentationFormat>On-screen Show (4:3)</PresentationFormat>
  <Paragraphs>81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DK Hofstad</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Hannah Stott</cp:lastModifiedBy>
  <cp:revision>42</cp:revision>
  <dcterms:created xsi:type="dcterms:W3CDTF">2009-01-23T02:45:09Z</dcterms:created>
  <dcterms:modified xsi:type="dcterms:W3CDTF">2019-11-30T23:29:29Z</dcterms:modified>
</cp:coreProperties>
</file>