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9" r:id="rId2"/>
    <p:sldId id="268" r:id="rId3"/>
    <p:sldId id="262" r:id="rId4"/>
    <p:sldId id="290" r:id="rId5"/>
    <p:sldId id="287" r:id="rId6"/>
    <p:sldId id="270" r:id="rId7"/>
    <p:sldId id="272" r:id="rId8"/>
    <p:sldId id="288" r:id="rId9"/>
    <p:sldId id="289" r:id="rId10"/>
    <p:sldId id="276" r:id="rId11"/>
    <p:sldId id="278" r:id="rId12"/>
    <p:sldId id="281" r:id="rId13"/>
    <p:sldId id="293" r:id="rId14"/>
    <p:sldId id="294" r:id="rId15"/>
    <p:sldId id="295" r:id="rId16"/>
    <p:sldId id="296" r:id="rId17"/>
    <p:sldId id="297" r:id="rId18"/>
    <p:sldId id="298" r:id="rId19"/>
    <p:sldId id="300" r:id="rId20"/>
    <p:sldId id="301" r:id="rId21"/>
    <p:sldId id="302" r:id="rId22"/>
    <p:sldId id="277" r:id="rId23"/>
    <p:sldId id="299" r:id="rId24"/>
    <p:sldId id="303" r:id="rId25"/>
    <p:sldId id="291" r:id="rId26"/>
    <p:sldId id="304" r:id="rId27"/>
    <p:sldId id="292" r:id="rId28"/>
    <p:sldId id="305" r:id="rId29"/>
    <p:sldId id="306"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60E"/>
    <a:srgbClr val="E7B603"/>
    <a:srgbClr val="FCCF30"/>
    <a:srgbClr val="9D6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5" autoAdjust="0"/>
    <p:restoredTop sz="90929"/>
  </p:normalViewPr>
  <p:slideViewPr>
    <p:cSldViewPr>
      <p:cViewPr varScale="1">
        <p:scale>
          <a:sx n="100" d="100"/>
          <a:sy n="100" d="100"/>
        </p:scale>
        <p:origin x="17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EA3B-1600-4781-88A3-082AAE75330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386128E-371D-409C-9367-2F67D35788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E72C44-C493-4DD0-B9E6-D60D46F364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8005777-1A56-425B-8B78-B1BECEF760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8E8E8AA-E259-4652-ACF4-1BFC13913A02}"/>
              </a:ext>
            </a:extLst>
          </p:cNvPr>
          <p:cNvSpPr>
            <a:spLocks noGrp="1"/>
          </p:cNvSpPr>
          <p:nvPr>
            <p:ph type="sldNum" sz="quarter" idx="12"/>
          </p:nvPr>
        </p:nvSpPr>
        <p:spPr/>
        <p:txBody>
          <a:bodyPr/>
          <a:lstStyle>
            <a:lvl1pPr>
              <a:defRPr/>
            </a:lvl1pPr>
          </a:lstStyle>
          <a:p>
            <a:fld id="{909BDECA-5130-491D-AE04-2BEE9193B65E}" type="slidenum">
              <a:rPr lang="en-US" altLang="en-US"/>
              <a:pPr/>
              <a:t>‹#›</a:t>
            </a:fld>
            <a:endParaRPr lang="en-US" altLang="en-US"/>
          </a:p>
        </p:txBody>
      </p:sp>
    </p:spTree>
    <p:extLst>
      <p:ext uri="{BB962C8B-B14F-4D97-AF65-F5344CB8AC3E}">
        <p14:creationId xmlns:p14="http://schemas.microsoft.com/office/powerpoint/2010/main" val="369596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9B14-5B44-4F44-B639-DF503F29AD9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0EA01C0-C2B6-46DE-A3C9-D93DCF477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C5CFA8-8418-4F3B-B052-9F02AEAE5E3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996A51-4D82-4428-8ABA-6F1FF484B9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772BA7-BBE1-43F1-AB32-D52B8D4C0D78}"/>
              </a:ext>
            </a:extLst>
          </p:cNvPr>
          <p:cNvSpPr>
            <a:spLocks noGrp="1"/>
          </p:cNvSpPr>
          <p:nvPr>
            <p:ph type="sldNum" sz="quarter" idx="12"/>
          </p:nvPr>
        </p:nvSpPr>
        <p:spPr/>
        <p:txBody>
          <a:bodyPr/>
          <a:lstStyle>
            <a:lvl1pPr>
              <a:defRPr/>
            </a:lvl1pPr>
          </a:lstStyle>
          <a:p>
            <a:fld id="{CB854EA7-3243-49DC-8A3E-D8248B3CBA28}" type="slidenum">
              <a:rPr lang="en-US" altLang="en-US"/>
              <a:pPr/>
              <a:t>‹#›</a:t>
            </a:fld>
            <a:endParaRPr lang="en-US" altLang="en-US"/>
          </a:p>
        </p:txBody>
      </p:sp>
    </p:spTree>
    <p:extLst>
      <p:ext uri="{BB962C8B-B14F-4D97-AF65-F5344CB8AC3E}">
        <p14:creationId xmlns:p14="http://schemas.microsoft.com/office/powerpoint/2010/main" val="395182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ED048-D52A-498F-9E9B-9A394EABF9CE}"/>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65CD89F-503F-466C-AD8D-601CF6A1BF7F}"/>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F44584-DE48-4821-B7F2-5F2915BD96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C341B3-7649-4B13-8F9C-618B47DD8BB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B69DE2-9027-4D85-A6A6-CF5A2AB12402}"/>
              </a:ext>
            </a:extLst>
          </p:cNvPr>
          <p:cNvSpPr>
            <a:spLocks noGrp="1"/>
          </p:cNvSpPr>
          <p:nvPr>
            <p:ph type="sldNum" sz="quarter" idx="12"/>
          </p:nvPr>
        </p:nvSpPr>
        <p:spPr/>
        <p:txBody>
          <a:bodyPr/>
          <a:lstStyle>
            <a:lvl1pPr>
              <a:defRPr/>
            </a:lvl1pPr>
          </a:lstStyle>
          <a:p>
            <a:fld id="{8CBE595B-8AAD-4210-B2FF-ADF9E71FAE53}" type="slidenum">
              <a:rPr lang="en-US" altLang="en-US"/>
              <a:pPr/>
              <a:t>‹#›</a:t>
            </a:fld>
            <a:endParaRPr lang="en-US" altLang="en-US"/>
          </a:p>
        </p:txBody>
      </p:sp>
    </p:spTree>
    <p:extLst>
      <p:ext uri="{BB962C8B-B14F-4D97-AF65-F5344CB8AC3E}">
        <p14:creationId xmlns:p14="http://schemas.microsoft.com/office/powerpoint/2010/main" val="300336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F374-12AF-4EC7-B9B4-127246ECC0C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B5AFF16-147E-4989-9823-CDE4472290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6DBB45-E58E-4C58-B9AF-069362ADFB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75DA10-FC32-4F34-A5D6-BB58A92B42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1444013-FFD0-498D-BA3C-720B1F8DB447}"/>
              </a:ext>
            </a:extLst>
          </p:cNvPr>
          <p:cNvSpPr>
            <a:spLocks noGrp="1"/>
          </p:cNvSpPr>
          <p:nvPr>
            <p:ph type="sldNum" sz="quarter" idx="12"/>
          </p:nvPr>
        </p:nvSpPr>
        <p:spPr/>
        <p:txBody>
          <a:bodyPr/>
          <a:lstStyle>
            <a:lvl1pPr>
              <a:defRPr/>
            </a:lvl1pPr>
          </a:lstStyle>
          <a:p>
            <a:fld id="{DA83D15D-585F-403C-87F2-59D451E7263C}" type="slidenum">
              <a:rPr lang="en-US" altLang="en-US"/>
              <a:pPr/>
              <a:t>‹#›</a:t>
            </a:fld>
            <a:endParaRPr lang="en-US" altLang="en-US"/>
          </a:p>
        </p:txBody>
      </p:sp>
    </p:spTree>
    <p:extLst>
      <p:ext uri="{BB962C8B-B14F-4D97-AF65-F5344CB8AC3E}">
        <p14:creationId xmlns:p14="http://schemas.microsoft.com/office/powerpoint/2010/main" val="307273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28AF-6782-4617-8074-06BF42784BC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6808A60-5F09-4D22-A5FD-DD4D556DE5A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02F2806-E329-4B24-94B4-EC6C89BBFF1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F05924A-2BBE-43CD-A862-3AE6D3B511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1268C6-0D02-496A-8E11-99185A308B95}"/>
              </a:ext>
            </a:extLst>
          </p:cNvPr>
          <p:cNvSpPr>
            <a:spLocks noGrp="1"/>
          </p:cNvSpPr>
          <p:nvPr>
            <p:ph type="sldNum" sz="quarter" idx="12"/>
          </p:nvPr>
        </p:nvSpPr>
        <p:spPr/>
        <p:txBody>
          <a:bodyPr/>
          <a:lstStyle>
            <a:lvl1pPr>
              <a:defRPr/>
            </a:lvl1pPr>
          </a:lstStyle>
          <a:p>
            <a:fld id="{7EA72A8E-F2C9-4631-898E-D50EFECDEEB6}" type="slidenum">
              <a:rPr lang="en-US" altLang="en-US"/>
              <a:pPr/>
              <a:t>‹#›</a:t>
            </a:fld>
            <a:endParaRPr lang="en-US" altLang="en-US"/>
          </a:p>
        </p:txBody>
      </p:sp>
    </p:spTree>
    <p:extLst>
      <p:ext uri="{BB962C8B-B14F-4D97-AF65-F5344CB8AC3E}">
        <p14:creationId xmlns:p14="http://schemas.microsoft.com/office/powerpoint/2010/main" val="141456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C6A-0E25-44DB-B52F-0C6532AF081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D3E8E6-7233-4D05-957A-3718EC70E60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B3E7B09-6ED6-43E4-9523-64745E40E300}"/>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37AA093-74E2-42C0-871E-157915B37BA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5B5161-C64B-472B-8BE0-26BBF595E0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1F0FC49-79F2-4913-8DF3-8F217FA1DD82}"/>
              </a:ext>
            </a:extLst>
          </p:cNvPr>
          <p:cNvSpPr>
            <a:spLocks noGrp="1"/>
          </p:cNvSpPr>
          <p:nvPr>
            <p:ph type="sldNum" sz="quarter" idx="12"/>
          </p:nvPr>
        </p:nvSpPr>
        <p:spPr/>
        <p:txBody>
          <a:bodyPr/>
          <a:lstStyle>
            <a:lvl1pPr>
              <a:defRPr/>
            </a:lvl1pPr>
          </a:lstStyle>
          <a:p>
            <a:fld id="{3DB9249B-0812-462E-AC83-916EDB1885BE}" type="slidenum">
              <a:rPr lang="en-US" altLang="en-US"/>
              <a:pPr/>
              <a:t>‹#›</a:t>
            </a:fld>
            <a:endParaRPr lang="en-US" altLang="en-US"/>
          </a:p>
        </p:txBody>
      </p:sp>
    </p:spTree>
    <p:extLst>
      <p:ext uri="{BB962C8B-B14F-4D97-AF65-F5344CB8AC3E}">
        <p14:creationId xmlns:p14="http://schemas.microsoft.com/office/powerpoint/2010/main" val="248448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EF9F-2ECC-4C02-B6A7-37A6FF14E55B}"/>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30702C0-A5BA-4857-9D3A-696EF1E719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A030FF-CEBA-44D6-9618-5A26BA66502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43172F6-D16C-4C35-A3D5-13D7F6CAF24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0F902-FB28-4BD1-A9C4-ED894ECFDAB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34BC2B-7587-4FCE-8E95-2B4A3DC974B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95818E9-E72E-4D7E-A5A1-8F64FF0493A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4408DC6-3DB9-49B9-A553-F1AC319E7EE9}"/>
              </a:ext>
            </a:extLst>
          </p:cNvPr>
          <p:cNvSpPr>
            <a:spLocks noGrp="1"/>
          </p:cNvSpPr>
          <p:nvPr>
            <p:ph type="sldNum" sz="quarter" idx="12"/>
          </p:nvPr>
        </p:nvSpPr>
        <p:spPr/>
        <p:txBody>
          <a:bodyPr/>
          <a:lstStyle>
            <a:lvl1pPr>
              <a:defRPr/>
            </a:lvl1pPr>
          </a:lstStyle>
          <a:p>
            <a:fld id="{48920260-F909-4FBC-A160-554997C76DA7}" type="slidenum">
              <a:rPr lang="en-US" altLang="en-US"/>
              <a:pPr/>
              <a:t>‹#›</a:t>
            </a:fld>
            <a:endParaRPr lang="en-US" altLang="en-US"/>
          </a:p>
        </p:txBody>
      </p:sp>
    </p:spTree>
    <p:extLst>
      <p:ext uri="{BB962C8B-B14F-4D97-AF65-F5344CB8AC3E}">
        <p14:creationId xmlns:p14="http://schemas.microsoft.com/office/powerpoint/2010/main" val="287452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EFCC-7053-4F18-8722-E275D33BC39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F43D9FE-FF54-48B0-8706-E40AD208C00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9857888-2D20-47A4-A91C-03624F3F871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DE0CA49-4FC1-47ED-86DE-94258FE597A5}"/>
              </a:ext>
            </a:extLst>
          </p:cNvPr>
          <p:cNvSpPr>
            <a:spLocks noGrp="1"/>
          </p:cNvSpPr>
          <p:nvPr>
            <p:ph type="sldNum" sz="quarter" idx="12"/>
          </p:nvPr>
        </p:nvSpPr>
        <p:spPr/>
        <p:txBody>
          <a:bodyPr/>
          <a:lstStyle>
            <a:lvl1pPr>
              <a:defRPr/>
            </a:lvl1pPr>
          </a:lstStyle>
          <a:p>
            <a:fld id="{FE3A5D28-F834-4D9A-9128-1336B22CF7EE}" type="slidenum">
              <a:rPr lang="en-US" altLang="en-US"/>
              <a:pPr/>
              <a:t>‹#›</a:t>
            </a:fld>
            <a:endParaRPr lang="en-US" altLang="en-US"/>
          </a:p>
        </p:txBody>
      </p:sp>
    </p:spTree>
    <p:extLst>
      <p:ext uri="{BB962C8B-B14F-4D97-AF65-F5344CB8AC3E}">
        <p14:creationId xmlns:p14="http://schemas.microsoft.com/office/powerpoint/2010/main" val="203850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81FB0-703C-4C1C-B4B5-C75833FC2CF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9D25CBD-8B45-4CB4-B7FC-423683BBB7F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F2209F9-C1FE-4629-8C68-9A57F4C0BE9D}"/>
              </a:ext>
            </a:extLst>
          </p:cNvPr>
          <p:cNvSpPr>
            <a:spLocks noGrp="1"/>
          </p:cNvSpPr>
          <p:nvPr>
            <p:ph type="sldNum" sz="quarter" idx="12"/>
          </p:nvPr>
        </p:nvSpPr>
        <p:spPr/>
        <p:txBody>
          <a:bodyPr/>
          <a:lstStyle>
            <a:lvl1pPr>
              <a:defRPr/>
            </a:lvl1pPr>
          </a:lstStyle>
          <a:p>
            <a:fld id="{92C24EF6-D59E-42C0-B25A-82C364B0549A}" type="slidenum">
              <a:rPr lang="en-US" altLang="en-US"/>
              <a:pPr/>
              <a:t>‹#›</a:t>
            </a:fld>
            <a:endParaRPr lang="en-US" altLang="en-US"/>
          </a:p>
        </p:txBody>
      </p:sp>
    </p:spTree>
    <p:extLst>
      <p:ext uri="{BB962C8B-B14F-4D97-AF65-F5344CB8AC3E}">
        <p14:creationId xmlns:p14="http://schemas.microsoft.com/office/powerpoint/2010/main" val="247841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C1B1-2D2D-4E26-AC29-1CAD6054A2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0B6CD0-6941-4A43-A1FB-D5A9D33A83D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C448F68-4B79-49F0-8FC3-D385A7F927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26884F-E319-4026-8814-41A082F70E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C174C1C-1D97-42D1-98EB-8D5BC7C278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41DC48D-7CE2-47F2-8A4B-44653845C28C}"/>
              </a:ext>
            </a:extLst>
          </p:cNvPr>
          <p:cNvSpPr>
            <a:spLocks noGrp="1"/>
          </p:cNvSpPr>
          <p:nvPr>
            <p:ph type="sldNum" sz="quarter" idx="12"/>
          </p:nvPr>
        </p:nvSpPr>
        <p:spPr/>
        <p:txBody>
          <a:bodyPr/>
          <a:lstStyle>
            <a:lvl1pPr>
              <a:defRPr/>
            </a:lvl1pPr>
          </a:lstStyle>
          <a:p>
            <a:fld id="{BB36B8C4-169F-46AF-AA13-F0C9F2AE90A3}" type="slidenum">
              <a:rPr lang="en-US" altLang="en-US"/>
              <a:pPr/>
              <a:t>‹#›</a:t>
            </a:fld>
            <a:endParaRPr lang="en-US" altLang="en-US"/>
          </a:p>
        </p:txBody>
      </p:sp>
    </p:spTree>
    <p:extLst>
      <p:ext uri="{BB962C8B-B14F-4D97-AF65-F5344CB8AC3E}">
        <p14:creationId xmlns:p14="http://schemas.microsoft.com/office/powerpoint/2010/main" val="240387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15F0-14CF-4A91-85F6-8114024973A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8D572CE-A25B-4573-A94A-16E073C3B9F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DB1A33D-70C5-49D6-8D1B-20D8648AF3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8EDE6-8948-4937-9331-D54500E3077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CEC8D7-2031-49B6-8C71-FF6EA0BDBE4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CDFDC2-EA9A-4DAC-B39C-B9031C026CEB}"/>
              </a:ext>
            </a:extLst>
          </p:cNvPr>
          <p:cNvSpPr>
            <a:spLocks noGrp="1"/>
          </p:cNvSpPr>
          <p:nvPr>
            <p:ph type="sldNum" sz="quarter" idx="12"/>
          </p:nvPr>
        </p:nvSpPr>
        <p:spPr/>
        <p:txBody>
          <a:bodyPr/>
          <a:lstStyle>
            <a:lvl1pPr>
              <a:defRPr/>
            </a:lvl1pPr>
          </a:lstStyle>
          <a:p>
            <a:fld id="{B5DF4646-103D-4E8A-9E6C-6F8EAEDC9422}" type="slidenum">
              <a:rPr lang="en-US" altLang="en-US"/>
              <a:pPr/>
              <a:t>‹#›</a:t>
            </a:fld>
            <a:endParaRPr lang="en-US" altLang="en-US"/>
          </a:p>
        </p:txBody>
      </p:sp>
    </p:spTree>
    <p:extLst>
      <p:ext uri="{BB962C8B-B14F-4D97-AF65-F5344CB8AC3E}">
        <p14:creationId xmlns:p14="http://schemas.microsoft.com/office/powerpoint/2010/main" val="152983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665569-1389-47CE-87D7-0CFF0CF8D2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6F47DE8-81DC-40F5-919A-E74DCD98857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E22F57A-DA50-49C3-A20C-451FC2AF817A}"/>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065D6C0C-2443-4B49-8CD1-E892AB4D2447}"/>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4BA8BDBB-36FD-410E-A6C1-134C534B89EC}"/>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0247C4AF-27C0-4E23-891F-ECD2362DF9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ヒラギノ角ゴ Pro W3" charset="-128"/>
        </a:defRPr>
      </a:lvl2pPr>
      <a:lvl3pPr algn="ctr" rtl="0" fontAlgn="base">
        <a:spcBef>
          <a:spcPct val="0"/>
        </a:spcBef>
        <a:spcAft>
          <a:spcPct val="0"/>
        </a:spcAft>
        <a:defRPr sz="4400">
          <a:solidFill>
            <a:schemeClr val="tx2"/>
          </a:solidFill>
          <a:latin typeface="Arial" panose="020B0604020202020204" pitchFamily="34" charset="0"/>
          <a:ea typeface="ヒラギノ角ゴ Pro W3" charset="-128"/>
        </a:defRPr>
      </a:lvl3pPr>
      <a:lvl4pPr algn="ctr" rtl="0" fontAlgn="base">
        <a:spcBef>
          <a:spcPct val="0"/>
        </a:spcBef>
        <a:spcAft>
          <a:spcPct val="0"/>
        </a:spcAft>
        <a:defRPr sz="4400">
          <a:solidFill>
            <a:schemeClr val="tx2"/>
          </a:solidFill>
          <a:latin typeface="Arial" panose="020B0604020202020204" pitchFamily="34" charset="0"/>
          <a:ea typeface="ヒラギノ角ゴ Pro W3" charset="-128"/>
        </a:defRPr>
      </a:lvl4pPr>
      <a:lvl5pPr algn="ctr" rtl="0" fontAlgn="base">
        <a:spcBef>
          <a:spcPct val="0"/>
        </a:spcBef>
        <a:spcAft>
          <a:spcPct val="0"/>
        </a:spcAft>
        <a:defRPr sz="4400">
          <a:solidFill>
            <a:schemeClr val="tx2"/>
          </a:solidFill>
          <a:latin typeface="Arial" panose="020B0604020202020204" pitchFamily="34" charset="0"/>
          <a:ea typeface="ヒラギノ角ゴ Pro W3" charset="-128"/>
        </a:defRPr>
      </a:lvl5pPr>
      <a:lvl6pPr marL="457200" algn="ctr" rtl="0" fontAlgn="base">
        <a:spcBef>
          <a:spcPct val="0"/>
        </a:spcBef>
        <a:spcAft>
          <a:spcPct val="0"/>
        </a:spcAft>
        <a:defRPr sz="4400">
          <a:solidFill>
            <a:schemeClr val="tx2"/>
          </a:solidFill>
          <a:latin typeface="Arial" panose="020B0604020202020204" pitchFamily="34" charset="0"/>
          <a:ea typeface="ヒラギノ角ゴ Pro W3" charset="-128"/>
        </a:defRPr>
      </a:lvl6pPr>
      <a:lvl7pPr marL="914400" algn="ctr" rtl="0" fontAlgn="base">
        <a:spcBef>
          <a:spcPct val="0"/>
        </a:spcBef>
        <a:spcAft>
          <a:spcPct val="0"/>
        </a:spcAft>
        <a:defRPr sz="4400">
          <a:solidFill>
            <a:schemeClr val="tx2"/>
          </a:solidFill>
          <a:latin typeface="Arial" panose="020B0604020202020204" pitchFamily="34" charset="0"/>
          <a:ea typeface="ヒラギノ角ゴ Pro W3" charset="-128"/>
        </a:defRPr>
      </a:lvl7pPr>
      <a:lvl8pPr marL="1371600" algn="ctr" rtl="0" fontAlgn="base">
        <a:spcBef>
          <a:spcPct val="0"/>
        </a:spcBef>
        <a:spcAft>
          <a:spcPct val="0"/>
        </a:spcAft>
        <a:defRPr sz="4400">
          <a:solidFill>
            <a:schemeClr val="tx2"/>
          </a:solidFill>
          <a:latin typeface="Arial" panose="020B0604020202020204" pitchFamily="34" charset="0"/>
          <a:ea typeface="ヒラギノ角ゴ Pro W3" charset="-128"/>
        </a:defRPr>
      </a:lvl8pPr>
      <a:lvl9pPr marL="1828800" algn="ctr" rtl="0" fontAlgn="base">
        <a:spcBef>
          <a:spcPct val="0"/>
        </a:spcBef>
        <a:spcAft>
          <a:spcPct val="0"/>
        </a:spcAft>
        <a:defRPr sz="4400">
          <a:solidFill>
            <a:schemeClr val="tx2"/>
          </a:solidFill>
          <a:latin typeface="Arial" panose="020B0604020202020204" pitchFamily="34" charset="0"/>
          <a:ea typeface="ヒラギノ角ゴ Pro W3"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6B7192-8022-416E-A5F1-2C32A728EBC3}"/>
              </a:ext>
            </a:extLst>
          </p:cNvPr>
          <p:cNvSpPr txBox="1"/>
          <p:nvPr/>
        </p:nvSpPr>
        <p:spPr>
          <a:xfrm>
            <a:off x="1403648" y="593992"/>
            <a:ext cx="2736304" cy="1200329"/>
          </a:xfrm>
          <a:prstGeom prst="rect">
            <a:avLst/>
          </a:prstGeom>
          <a:noFill/>
        </p:spPr>
        <p:txBody>
          <a:bodyPr wrap="square" rtlCol="0">
            <a:spAutoFit/>
          </a:bodyPr>
          <a:lstStyle/>
          <a:p>
            <a:r>
              <a:rPr lang="en-AU" sz="7200" dirty="0">
                <a:solidFill>
                  <a:srgbClr val="68460E"/>
                </a:solidFill>
                <a:latin typeface="DK Hofstad" panose="02000000000000000000" pitchFamily="50" charset="0"/>
              </a:rPr>
              <a:t>GIFTS</a:t>
            </a:r>
          </a:p>
        </p:txBody>
      </p:sp>
      <p:sp>
        <p:nvSpPr>
          <p:cNvPr id="5" name="TextBox 4">
            <a:extLst>
              <a:ext uri="{FF2B5EF4-FFF2-40B4-BE49-F238E27FC236}">
                <a16:creationId xmlns:a16="http://schemas.microsoft.com/office/drawing/2014/main" id="{40FD5BD3-1DFE-4706-B9C6-78EA0AC94B3A}"/>
              </a:ext>
            </a:extLst>
          </p:cNvPr>
          <p:cNvSpPr txBox="1"/>
          <p:nvPr/>
        </p:nvSpPr>
        <p:spPr>
          <a:xfrm>
            <a:off x="5220072" y="597613"/>
            <a:ext cx="2736304" cy="1200329"/>
          </a:xfrm>
          <a:prstGeom prst="rect">
            <a:avLst/>
          </a:prstGeom>
          <a:noFill/>
        </p:spPr>
        <p:txBody>
          <a:bodyPr wrap="square" rtlCol="0">
            <a:spAutoFit/>
          </a:bodyPr>
          <a:lstStyle/>
          <a:p>
            <a:r>
              <a:rPr lang="en-AU" sz="7200" dirty="0">
                <a:solidFill>
                  <a:srgbClr val="68460E"/>
                </a:solidFill>
                <a:latin typeface="DK Hofstad" panose="02000000000000000000" pitchFamily="50" charset="0"/>
              </a:rPr>
              <a:t>Magi</a:t>
            </a:r>
          </a:p>
        </p:txBody>
      </p:sp>
      <p:sp>
        <p:nvSpPr>
          <p:cNvPr id="6" name="TextBox 5">
            <a:extLst>
              <a:ext uri="{FF2B5EF4-FFF2-40B4-BE49-F238E27FC236}">
                <a16:creationId xmlns:a16="http://schemas.microsoft.com/office/drawing/2014/main" id="{77C27463-587C-4665-9FFA-B803DF713C97}"/>
              </a:ext>
            </a:extLst>
          </p:cNvPr>
          <p:cNvSpPr txBox="1"/>
          <p:nvPr/>
        </p:nvSpPr>
        <p:spPr>
          <a:xfrm>
            <a:off x="3956696" y="855602"/>
            <a:ext cx="1296144" cy="938719"/>
          </a:xfrm>
          <a:prstGeom prst="rect">
            <a:avLst/>
          </a:prstGeom>
          <a:noFill/>
        </p:spPr>
        <p:txBody>
          <a:bodyPr wrap="square" rtlCol="0">
            <a:spAutoFit/>
          </a:bodyPr>
          <a:lstStyle/>
          <a:p>
            <a:pPr algn="ctr">
              <a:lnSpc>
                <a:spcPts val="3300"/>
              </a:lnSpc>
            </a:pPr>
            <a:r>
              <a:rPr lang="en-AU" sz="2900" dirty="0">
                <a:solidFill>
                  <a:srgbClr val="68460E"/>
                </a:solidFill>
                <a:latin typeface="Century Gothic" panose="020B0502020202020204" pitchFamily="34" charset="0"/>
              </a:rPr>
              <a:t>OF</a:t>
            </a:r>
            <a:r>
              <a:rPr lang="en-AU" sz="2800" dirty="0">
                <a:solidFill>
                  <a:srgbClr val="68460E"/>
                </a:solidFill>
                <a:latin typeface="Century Gothic" panose="020B0502020202020204" pitchFamily="34" charset="0"/>
              </a:rPr>
              <a:t> </a:t>
            </a:r>
          </a:p>
          <a:p>
            <a:pPr algn="ctr">
              <a:lnSpc>
                <a:spcPts val="3300"/>
              </a:lnSpc>
            </a:pPr>
            <a:r>
              <a:rPr lang="en-AU" sz="2900" spc="-200" dirty="0">
                <a:solidFill>
                  <a:srgbClr val="68460E"/>
                </a:solidFill>
                <a:latin typeface="Century Gothic" panose="020B0502020202020204" pitchFamily="34" charset="0"/>
              </a:rPr>
              <a:t>THE</a:t>
            </a:r>
          </a:p>
        </p:txBody>
      </p:sp>
      <p:sp>
        <p:nvSpPr>
          <p:cNvPr id="2" name="TextBox 1">
            <a:extLst>
              <a:ext uri="{FF2B5EF4-FFF2-40B4-BE49-F238E27FC236}">
                <a16:creationId xmlns:a16="http://schemas.microsoft.com/office/drawing/2014/main" id="{7E9F8397-87D8-47F2-95D0-EB1AED0A74F4}"/>
              </a:ext>
            </a:extLst>
          </p:cNvPr>
          <p:cNvSpPr txBox="1"/>
          <p:nvPr/>
        </p:nvSpPr>
        <p:spPr>
          <a:xfrm>
            <a:off x="3448" y="5479178"/>
            <a:ext cx="9176768" cy="523220"/>
          </a:xfrm>
          <a:prstGeom prst="rect">
            <a:avLst/>
          </a:prstGeom>
          <a:noFill/>
        </p:spPr>
        <p:txBody>
          <a:bodyPr wrap="square" rtlCol="0">
            <a:spAutoFit/>
          </a:bodyPr>
          <a:lstStyle/>
          <a:p>
            <a:pPr algn="ctr"/>
            <a:r>
              <a:rPr lang="en-AU" sz="2800" dirty="0">
                <a:solidFill>
                  <a:srgbClr val="68460E"/>
                </a:solidFill>
                <a:latin typeface="DK Hofstad" panose="02000000000000000000" pitchFamily="50" charset="0"/>
              </a:rPr>
              <a:t>Matthew 2:1-12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1196752"/>
            <a:ext cx="7920880" cy="3139321"/>
          </a:xfrm>
          <a:prstGeom prst="rect">
            <a:avLst/>
          </a:prstGeom>
          <a:noFill/>
        </p:spPr>
        <p:txBody>
          <a:bodyPr wrap="square" rtlCol="0">
            <a:spAutoFit/>
          </a:bodyPr>
          <a:lstStyle/>
          <a:p>
            <a:pPr algn="ctr"/>
            <a:r>
              <a:rPr lang="en-AU" sz="6600" dirty="0">
                <a:latin typeface="DK Hofstad" panose="02000000000000000000" pitchFamily="50" charset="0"/>
              </a:rPr>
              <a:t>Why do we need a high priest? </a:t>
            </a:r>
          </a:p>
        </p:txBody>
      </p:sp>
    </p:spTree>
    <p:extLst>
      <p:ext uri="{BB962C8B-B14F-4D97-AF65-F5344CB8AC3E}">
        <p14:creationId xmlns:p14="http://schemas.microsoft.com/office/powerpoint/2010/main" val="31062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836712"/>
            <a:ext cx="7920880" cy="2062103"/>
          </a:xfrm>
          <a:prstGeom prst="rect">
            <a:avLst/>
          </a:prstGeom>
          <a:noFill/>
        </p:spPr>
        <p:txBody>
          <a:bodyPr wrap="square" rtlCol="0">
            <a:spAutoFit/>
          </a:bodyPr>
          <a:lstStyle/>
          <a:p>
            <a:pPr algn="ctr"/>
            <a:r>
              <a:rPr lang="en-AU" sz="3200" dirty="0">
                <a:latin typeface="DK Hofstad" panose="02000000000000000000" pitchFamily="50" charset="0"/>
              </a:rPr>
              <a:t>Why do we need a high priest?</a:t>
            </a:r>
          </a:p>
          <a:p>
            <a:pPr algn="ctr"/>
            <a:endParaRPr lang="en-AU" dirty="0"/>
          </a:p>
          <a:p>
            <a:endParaRPr lang="en-AU" sz="3200" dirty="0">
              <a:latin typeface="Calibri" panose="020F0502020204030204" pitchFamily="34" charset="0"/>
              <a:cs typeface="Calibri" panose="020F0502020204030204" pitchFamily="34" charset="0"/>
            </a:endParaRPr>
          </a:p>
          <a:p>
            <a:pPr marL="514350" indent="-514350">
              <a:buAutoNum type="arabicPeriod"/>
            </a:pPr>
            <a:r>
              <a:rPr lang="en-AU" sz="4000" dirty="0">
                <a:latin typeface="Calibri" panose="020F0502020204030204" pitchFamily="34" charset="0"/>
                <a:cs typeface="Calibri" panose="020F0502020204030204" pitchFamily="34" charset="0"/>
              </a:rPr>
              <a:t>To make atonement for sin</a:t>
            </a:r>
          </a:p>
        </p:txBody>
      </p:sp>
    </p:spTree>
    <p:extLst>
      <p:ext uri="{BB962C8B-B14F-4D97-AF65-F5344CB8AC3E}">
        <p14:creationId xmlns:p14="http://schemas.microsoft.com/office/powerpoint/2010/main" val="60104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err="1">
                <a:latin typeface="DK Hofstad" panose="02000000000000000000" pitchFamily="50" charset="0"/>
              </a:rPr>
              <a:t>hebrews</a:t>
            </a:r>
            <a:r>
              <a:rPr lang="en-AU" sz="4000" dirty="0">
                <a:latin typeface="DK Hofstad" panose="02000000000000000000" pitchFamily="50" charset="0"/>
              </a:rPr>
              <a:t> 5:1</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062103"/>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Every high priest is a man chosen to represent other people in their dealings with God. He presents their gifts to God and offers sacrifices for their sins.</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159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romans 3:23</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077218"/>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For everyone has sinned; we all fall short of God’s glorious standard.</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9329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err="1">
                <a:latin typeface="DK Hofstad" panose="02000000000000000000" pitchFamily="50" charset="0"/>
              </a:rPr>
              <a:t>hebrews</a:t>
            </a:r>
            <a:r>
              <a:rPr lang="en-AU" sz="4000" dirty="0">
                <a:latin typeface="DK Hofstad" panose="02000000000000000000" pitchFamily="50" charset="0"/>
              </a:rPr>
              <a:t> 10:1-4</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539430"/>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The old system under the law of Moses was only a shadow, a dim preview of the good things to come, not the good things themselves. The sacrifices under that system were repeated again and again, year after year, but they were never able to provide perfect cleansing for those who came to worship. </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4875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err="1">
                <a:latin typeface="DK Hofstad" panose="02000000000000000000" pitchFamily="50" charset="0"/>
              </a:rPr>
              <a:t>hebrews</a:t>
            </a:r>
            <a:r>
              <a:rPr lang="en-AU" sz="4000" dirty="0">
                <a:latin typeface="DK Hofstad" panose="02000000000000000000" pitchFamily="50" charset="0"/>
              </a:rPr>
              <a:t> 10:1-4</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4524315"/>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2 </a:t>
            </a:r>
            <a:r>
              <a:rPr lang="en-AU" sz="3200" dirty="0">
                <a:latin typeface="Calibri" panose="020F0502020204030204" pitchFamily="34" charset="0"/>
                <a:cs typeface="Calibri" panose="020F0502020204030204" pitchFamily="34" charset="0"/>
              </a:rPr>
              <a:t>If they could have provided perfect cleansing, the sacrifices would have stopped, for the worshipers would have been purified once for all time, and their feelings of guilt would have disappeared.</a:t>
            </a:r>
          </a:p>
          <a:p>
            <a:r>
              <a:rPr lang="en-AU" sz="3200" baseline="30000" dirty="0">
                <a:latin typeface="Calibri" panose="020F0502020204030204" pitchFamily="34" charset="0"/>
                <a:cs typeface="Calibri" panose="020F0502020204030204" pitchFamily="34" charset="0"/>
              </a:rPr>
              <a:t>3 </a:t>
            </a:r>
            <a:r>
              <a:rPr lang="en-AU" sz="3200" dirty="0">
                <a:latin typeface="Calibri" panose="020F0502020204030204" pitchFamily="34" charset="0"/>
                <a:cs typeface="Calibri" panose="020F0502020204030204" pitchFamily="34" charset="0"/>
              </a:rPr>
              <a:t>But instead, those sacrifices actually reminded them of their sins year after year. </a:t>
            </a:r>
            <a:r>
              <a:rPr lang="en-AU" sz="3200" baseline="30000" dirty="0">
                <a:latin typeface="Calibri" panose="020F0502020204030204" pitchFamily="34" charset="0"/>
                <a:cs typeface="Calibri" panose="020F0502020204030204" pitchFamily="34" charset="0"/>
              </a:rPr>
              <a:t>4 </a:t>
            </a:r>
            <a:r>
              <a:rPr lang="en-AU" sz="3200" dirty="0">
                <a:latin typeface="Calibri" panose="020F0502020204030204" pitchFamily="34" charset="0"/>
                <a:cs typeface="Calibri" panose="020F0502020204030204" pitchFamily="34" charset="0"/>
              </a:rPr>
              <a:t>For it is not possible for the blood of bulls and goats to take away sins. </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7730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err="1">
                <a:latin typeface="DK Hofstad" panose="02000000000000000000" pitchFamily="50" charset="0"/>
              </a:rPr>
              <a:t>hebrews</a:t>
            </a:r>
            <a:r>
              <a:rPr lang="en-AU" sz="4000" dirty="0">
                <a:latin typeface="DK Hofstad" panose="02000000000000000000" pitchFamily="50" charset="0"/>
              </a:rPr>
              <a:t> 10:12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4031873"/>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12 </a:t>
            </a:r>
            <a:r>
              <a:rPr lang="en-AU" sz="3200" dirty="0">
                <a:latin typeface="Calibri" panose="020F0502020204030204" pitchFamily="34" charset="0"/>
                <a:cs typeface="Calibri" panose="020F0502020204030204" pitchFamily="34" charset="0"/>
              </a:rPr>
              <a:t>But our High Priest offered himself to God as a single sacrifice for sins, good for all time. Then he sat down in the place of </a:t>
            </a:r>
            <a:r>
              <a:rPr lang="en-AU" sz="3200" dirty="0" err="1">
                <a:latin typeface="Calibri" panose="020F0502020204030204" pitchFamily="34" charset="0"/>
                <a:cs typeface="Calibri" panose="020F0502020204030204" pitchFamily="34" charset="0"/>
              </a:rPr>
              <a:t>honor</a:t>
            </a:r>
            <a:r>
              <a:rPr lang="en-AU" sz="3200" dirty="0">
                <a:latin typeface="Calibri" panose="020F0502020204030204" pitchFamily="34" charset="0"/>
                <a:cs typeface="Calibri" panose="020F0502020204030204" pitchFamily="34" charset="0"/>
              </a:rPr>
              <a:t> at God’s right hand.</a:t>
            </a:r>
          </a:p>
          <a:p>
            <a:r>
              <a:rPr lang="en-AU" sz="3200" baseline="30000" dirty="0">
                <a:latin typeface="Calibri" panose="020F0502020204030204" pitchFamily="34" charset="0"/>
                <a:cs typeface="Calibri" panose="020F0502020204030204" pitchFamily="34" charset="0"/>
              </a:rPr>
              <a:t>13 </a:t>
            </a:r>
            <a:r>
              <a:rPr lang="en-AU" sz="3200" dirty="0">
                <a:latin typeface="Calibri" panose="020F0502020204030204" pitchFamily="34" charset="0"/>
                <a:cs typeface="Calibri" panose="020F0502020204030204" pitchFamily="34" charset="0"/>
              </a:rPr>
              <a:t>There he waits until his enemies are humbled and made a footstool under his feet. </a:t>
            </a:r>
            <a:r>
              <a:rPr lang="en-AU" sz="3200" baseline="30000" dirty="0">
                <a:latin typeface="Calibri" panose="020F0502020204030204" pitchFamily="34" charset="0"/>
                <a:cs typeface="Calibri" panose="020F0502020204030204" pitchFamily="34" charset="0"/>
              </a:rPr>
              <a:t>14 </a:t>
            </a:r>
            <a:r>
              <a:rPr lang="en-AU" sz="3200" dirty="0">
                <a:latin typeface="Calibri" panose="020F0502020204030204" pitchFamily="34" charset="0"/>
                <a:cs typeface="Calibri" panose="020F0502020204030204" pitchFamily="34" charset="0"/>
              </a:rPr>
              <a:t>For by that one offering he forever made perfect those who are being made holy. </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3077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err="1">
                <a:latin typeface="DK Hofstad" panose="02000000000000000000" pitchFamily="50" charset="0"/>
              </a:rPr>
              <a:t>hebrews</a:t>
            </a:r>
            <a:r>
              <a:rPr lang="en-AU" sz="4000" dirty="0">
                <a:latin typeface="DK Hofstad" panose="02000000000000000000" pitchFamily="50" charset="0"/>
              </a:rPr>
              <a:t> 10:12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200876"/>
          </a:xfrm>
          <a:prstGeom prst="rect">
            <a:avLst/>
          </a:prstGeom>
          <a:noFill/>
        </p:spPr>
        <p:txBody>
          <a:bodyPr wrap="square" rtlCol="0">
            <a:spAutoFit/>
          </a:bodyPr>
          <a:lstStyle/>
          <a:p>
            <a:pPr>
              <a:spcAft>
                <a:spcPts val="1200"/>
              </a:spcAft>
            </a:pPr>
            <a:r>
              <a:rPr lang="en-AU" sz="3200" baseline="30000" dirty="0">
                <a:latin typeface="Calibri" panose="020F0502020204030204" pitchFamily="34" charset="0"/>
                <a:cs typeface="Calibri" panose="020F0502020204030204" pitchFamily="34" charset="0"/>
              </a:rPr>
              <a:t>15 </a:t>
            </a:r>
            <a:r>
              <a:rPr lang="en-AU" sz="3200" dirty="0">
                <a:latin typeface="Calibri" panose="020F0502020204030204" pitchFamily="34" charset="0"/>
                <a:cs typeface="Calibri" panose="020F0502020204030204" pitchFamily="34" charset="0"/>
              </a:rPr>
              <a:t>And the Holy Spirit also testifies that this is so. For he says,</a:t>
            </a:r>
          </a:p>
          <a:p>
            <a:r>
              <a:rPr lang="en-AU" sz="3200" baseline="30000" dirty="0">
                <a:latin typeface="Calibri" panose="020F0502020204030204" pitchFamily="34" charset="0"/>
                <a:cs typeface="Calibri" panose="020F0502020204030204" pitchFamily="34" charset="0"/>
              </a:rPr>
              <a:t>16 </a:t>
            </a:r>
            <a:r>
              <a:rPr lang="en-AU" sz="3200" dirty="0">
                <a:latin typeface="Calibri" panose="020F0502020204030204" pitchFamily="34" charset="0"/>
                <a:cs typeface="Calibri" panose="020F0502020204030204" pitchFamily="34" charset="0"/>
              </a:rPr>
              <a:t>“This is the new covenant I will make</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with my people on that day, says the </a:t>
            </a:r>
            <a:r>
              <a:rPr lang="en-AU" sz="3200" cap="small" dirty="0">
                <a:latin typeface="Calibri" panose="020F0502020204030204" pitchFamily="34" charset="0"/>
                <a:cs typeface="Calibri" panose="020F0502020204030204" pitchFamily="34" charset="0"/>
              </a:rPr>
              <a:t>Lord</a:t>
            </a:r>
            <a:r>
              <a:rPr lang="en-AU" sz="3200" dirty="0">
                <a:latin typeface="Calibri" panose="020F0502020204030204" pitchFamily="34" charset="0"/>
                <a:cs typeface="Calibri" panose="020F0502020204030204" pitchFamily="34" charset="0"/>
              </a:rPr>
              <a:t>:</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I will put my laws in their hearts,</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and I will write them on their minds.” </a:t>
            </a:r>
            <a:endParaRPr lang="en-AU" sz="48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5323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err="1">
                <a:latin typeface="DK Hofstad" panose="02000000000000000000" pitchFamily="50" charset="0"/>
              </a:rPr>
              <a:t>hebrews</a:t>
            </a:r>
            <a:r>
              <a:rPr lang="en-AU" sz="4000" dirty="0">
                <a:latin typeface="DK Hofstad" panose="02000000000000000000" pitchFamily="50" charset="0"/>
              </a:rPr>
              <a:t> 10:12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882840"/>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17 </a:t>
            </a:r>
            <a:r>
              <a:rPr lang="en-AU" sz="3200" dirty="0">
                <a:latin typeface="Calibri" panose="020F0502020204030204" pitchFamily="34" charset="0"/>
                <a:cs typeface="Calibri" panose="020F0502020204030204" pitchFamily="34" charset="0"/>
              </a:rPr>
              <a:t>Then he says,</a:t>
            </a:r>
          </a:p>
          <a:p>
            <a:r>
              <a:rPr lang="en-AU" sz="3200" dirty="0">
                <a:latin typeface="Calibri" panose="020F0502020204030204" pitchFamily="34" charset="0"/>
                <a:cs typeface="Calibri" panose="020F0502020204030204" pitchFamily="34" charset="0"/>
              </a:rPr>
              <a:t>“I will never again remember</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their sins and lawless deeds.” </a:t>
            </a:r>
          </a:p>
          <a:p>
            <a:endParaRPr lang="en-AU" sz="3200" baseline="30000" dirty="0">
              <a:latin typeface="Calibri" panose="020F0502020204030204" pitchFamily="34" charset="0"/>
              <a:cs typeface="Calibri" panose="020F0502020204030204" pitchFamily="34" charset="0"/>
            </a:endParaRPr>
          </a:p>
          <a:p>
            <a:r>
              <a:rPr lang="en-AU" sz="3200" baseline="30000" dirty="0">
                <a:latin typeface="Calibri" panose="020F0502020204030204" pitchFamily="34" charset="0"/>
                <a:cs typeface="Calibri" panose="020F0502020204030204" pitchFamily="34" charset="0"/>
              </a:rPr>
              <a:t>18 </a:t>
            </a:r>
            <a:r>
              <a:rPr lang="en-AU" sz="3200" dirty="0">
                <a:latin typeface="Calibri" panose="020F0502020204030204" pitchFamily="34" charset="0"/>
                <a:cs typeface="Calibri" panose="020F0502020204030204" pitchFamily="34" charset="0"/>
              </a:rPr>
              <a:t>And when sins have been forgiven, there is no need to offer any more sacrifices. </a:t>
            </a:r>
            <a:endParaRPr lang="en-AU" sz="6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3285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836712"/>
            <a:ext cx="7920880" cy="2831544"/>
          </a:xfrm>
          <a:prstGeom prst="rect">
            <a:avLst/>
          </a:prstGeom>
          <a:noFill/>
        </p:spPr>
        <p:txBody>
          <a:bodyPr wrap="square" rtlCol="0">
            <a:spAutoFit/>
          </a:bodyPr>
          <a:lstStyle/>
          <a:p>
            <a:pPr algn="ctr"/>
            <a:r>
              <a:rPr lang="en-AU" sz="3200" dirty="0">
                <a:latin typeface="DK Hofstad" panose="02000000000000000000" pitchFamily="50" charset="0"/>
              </a:rPr>
              <a:t>Why do we need a high priest?</a:t>
            </a:r>
          </a:p>
          <a:p>
            <a:pPr algn="ctr"/>
            <a:endParaRPr lang="en-AU" dirty="0"/>
          </a:p>
          <a:p>
            <a:endParaRPr lang="en-AU" sz="3200" dirty="0">
              <a:latin typeface="Calibri" panose="020F0502020204030204" pitchFamily="34" charset="0"/>
              <a:cs typeface="Calibri" panose="020F0502020204030204" pitchFamily="34" charset="0"/>
            </a:endParaRPr>
          </a:p>
          <a:p>
            <a:pPr marL="514350" indent="-514350">
              <a:spcAft>
                <a:spcPts val="1200"/>
              </a:spcAft>
              <a:buAutoNum type="arabicPeriod"/>
            </a:pPr>
            <a:r>
              <a:rPr lang="en-AU" sz="4000" dirty="0">
                <a:latin typeface="Calibri" panose="020F0502020204030204" pitchFamily="34" charset="0"/>
                <a:cs typeface="Calibri" panose="020F0502020204030204" pitchFamily="34" charset="0"/>
              </a:rPr>
              <a:t>To make atonement for sin</a:t>
            </a:r>
          </a:p>
          <a:p>
            <a:pPr marL="514350" indent="-514350">
              <a:buAutoNum type="arabicPeriod"/>
            </a:pPr>
            <a:r>
              <a:rPr lang="en-AU" sz="4000" dirty="0">
                <a:latin typeface="Calibri" panose="020F0502020204030204" pitchFamily="34" charset="0"/>
                <a:cs typeface="Calibri" panose="020F0502020204030204" pitchFamily="34" charset="0"/>
              </a:rPr>
              <a:t>To help us know God</a:t>
            </a:r>
          </a:p>
        </p:txBody>
      </p:sp>
    </p:spTree>
    <p:extLst>
      <p:ext uri="{BB962C8B-B14F-4D97-AF65-F5344CB8AC3E}">
        <p14:creationId xmlns:p14="http://schemas.microsoft.com/office/powerpoint/2010/main" val="404996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Matthew 2:1-12</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554545"/>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They entered the house and saw the child with his mother, Mary, and they bowed down and worshiped him. Then they opened their treasure chests and gave him gifts of gold, frankincense, and myrrh. </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6024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err="1">
                <a:latin typeface="DK Hofstad" panose="02000000000000000000" pitchFamily="50" charset="0"/>
              </a:rPr>
              <a:t>matthew</a:t>
            </a:r>
            <a:r>
              <a:rPr lang="en-AU" sz="4000" dirty="0">
                <a:latin typeface="DK Hofstad" panose="02000000000000000000" pitchFamily="50" charset="0"/>
              </a:rPr>
              <a:t> 1:23</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062103"/>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“Look! The virgin will conceive a child!</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She will give birth to a son,</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and they will call him Immanuel, </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which means ‘God is with us.’”</a:t>
            </a:r>
            <a:endParaRPr lang="en-AU" sz="72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0979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John 14:7-9</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539430"/>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7 </a:t>
            </a:r>
            <a:r>
              <a:rPr lang="en-AU" sz="3200" dirty="0">
                <a:latin typeface="Calibri" panose="020F0502020204030204" pitchFamily="34" charset="0"/>
                <a:cs typeface="Calibri" panose="020F0502020204030204" pitchFamily="34" charset="0"/>
              </a:rPr>
              <a:t>If you had really known me, you would know who my Father is. From now on, you do know him and have seen him!” </a:t>
            </a:r>
            <a:r>
              <a:rPr lang="en-AU" sz="3200" baseline="30000" dirty="0">
                <a:latin typeface="Calibri" panose="020F0502020204030204" pitchFamily="34" charset="0"/>
                <a:cs typeface="Calibri" panose="020F0502020204030204" pitchFamily="34" charset="0"/>
              </a:rPr>
              <a:t>8 </a:t>
            </a:r>
            <a:r>
              <a:rPr lang="en-AU" sz="3200" dirty="0">
                <a:latin typeface="Calibri" panose="020F0502020204030204" pitchFamily="34" charset="0"/>
                <a:cs typeface="Calibri" panose="020F0502020204030204" pitchFamily="34" charset="0"/>
              </a:rPr>
              <a:t>Philip said, “Lord, show us the Father, and we will be satisfied.” </a:t>
            </a:r>
            <a:r>
              <a:rPr lang="en-AU" sz="3200" baseline="30000" dirty="0">
                <a:latin typeface="Calibri" panose="020F0502020204030204" pitchFamily="34" charset="0"/>
                <a:cs typeface="Calibri" panose="020F0502020204030204" pitchFamily="34" charset="0"/>
              </a:rPr>
              <a:t>9 </a:t>
            </a:r>
            <a:r>
              <a:rPr lang="en-AU" sz="3200" dirty="0">
                <a:latin typeface="Calibri" panose="020F0502020204030204" pitchFamily="34" charset="0"/>
                <a:cs typeface="Calibri" panose="020F0502020204030204" pitchFamily="34" charset="0"/>
              </a:rPr>
              <a:t>Jesus replied, “Have I been with you all this time, Philip, and yet you still don’t know who I am? Anyone who has seen me has seen the Father! </a:t>
            </a:r>
            <a:endParaRPr lang="en-AU" sz="88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4909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1196752"/>
            <a:ext cx="7920880" cy="3139321"/>
          </a:xfrm>
          <a:prstGeom prst="rect">
            <a:avLst/>
          </a:prstGeom>
          <a:noFill/>
        </p:spPr>
        <p:txBody>
          <a:bodyPr wrap="square" rtlCol="0">
            <a:spAutoFit/>
          </a:bodyPr>
          <a:lstStyle/>
          <a:p>
            <a:pPr algn="ctr"/>
            <a:r>
              <a:rPr lang="en-AU" sz="6600" dirty="0">
                <a:latin typeface="DK Hofstad" panose="02000000000000000000" pitchFamily="50" charset="0"/>
              </a:rPr>
              <a:t>What kind of high priest is he? </a:t>
            </a:r>
          </a:p>
        </p:txBody>
      </p:sp>
    </p:spTree>
    <p:extLst>
      <p:ext uri="{BB962C8B-B14F-4D97-AF65-F5344CB8AC3E}">
        <p14:creationId xmlns:p14="http://schemas.microsoft.com/office/powerpoint/2010/main" val="3568871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836712"/>
            <a:ext cx="7920880" cy="2062103"/>
          </a:xfrm>
          <a:prstGeom prst="rect">
            <a:avLst/>
          </a:prstGeom>
          <a:noFill/>
        </p:spPr>
        <p:txBody>
          <a:bodyPr wrap="square" rtlCol="0">
            <a:spAutoFit/>
          </a:bodyPr>
          <a:lstStyle/>
          <a:p>
            <a:pPr algn="ctr"/>
            <a:r>
              <a:rPr lang="en-AU" sz="3200" dirty="0">
                <a:latin typeface="DK Hofstad" panose="02000000000000000000" pitchFamily="50" charset="0"/>
              </a:rPr>
              <a:t>What kind of high priest is he?</a:t>
            </a:r>
          </a:p>
          <a:p>
            <a:pPr algn="ctr"/>
            <a:endParaRPr lang="en-AU" dirty="0"/>
          </a:p>
          <a:p>
            <a:endParaRPr lang="en-AU" sz="3200" dirty="0">
              <a:latin typeface="Calibri" panose="020F0502020204030204" pitchFamily="34" charset="0"/>
              <a:cs typeface="Calibri" panose="020F0502020204030204" pitchFamily="34" charset="0"/>
            </a:endParaRPr>
          </a:p>
          <a:p>
            <a:pPr marL="514350" indent="-514350">
              <a:buAutoNum type="arabicPeriod"/>
            </a:pPr>
            <a:r>
              <a:rPr lang="en-AU" sz="4000" dirty="0">
                <a:latin typeface="Calibri" panose="020F0502020204030204" pitchFamily="34" charset="0"/>
                <a:cs typeface="Calibri" panose="020F0502020204030204" pitchFamily="34" charset="0"/>
              </a:rPr>
              <a:t>One who can understand</a:t>
            </a:r>
          </a:p>
        </p:txBody>
      </p:sp>
    </p:spTree>
    <p:extLst>
      <p:ext uri="{BB962C8B-B14F-4D97-AF65-F5344CB8AC3E}">
        <p14:creationId xmlns:p14="http://schemas.microsoft.com/office/powerpoint/2010/main" val="390001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Hebrews 4:14-16</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4524315"/>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14 </a:t>
            </a:r>
            <a:r>
              <a:rPr lang="en-AU" sz="3200" dirty="0">
                <a:latin typeface="Calibri" panose="020F0502020204030204" pitchFamily="34" charset="0"/>
                <a:cs typeface="Calibri" panose="020F0502020204030204" pitchFamily="34" charset="0"/>
              </a:rPr>
              <a:t>So then, since we have a great High Priest who has entered heaven, Jesus the Son of God, let us hold firmly to what we believe. </a:t>
            </a:r>
            <a:r>
              <a:rPr lang="en-AU" sz="3200" baseline="30000" dirty="0">
                <a:latin typeface="Calibri" panose="020F0502020204030204" pitchFamily="34" charset="0"/>
                <a:cs typeface="Calibri" panose="020F0502020204030204" pitchFamily="34" charset="0"/>
              </a:rPr>
              <a:t>15 </a:t>
            </a:r>
            <a:r>
              <a:rPr lang="en-AU" sz="3200" dirty="0">
                <a:latin typeface="Calibri" panose="020F0502020204030204" pitchFamily="34" charset="0"/>
                <a:cs typeface="Calibri" panose="020F0502020204030204" pitchFamily="34" charset="0"/>
              </a:rPr>
              <a:t>This High Priest of ours understands our weaknesses, for he faced all of the same testings we do, yet he did not sin. </a:t>
            </a:r>
            <a:r>
              <a:rPr lang="en-AU" sz="3200" baseline="30000" dirty="0">
                <a:latin typeface="Calibri" panose="020F0502020204030204" pitchFamily="34" charset="0"/>
                <a:cs typeface="Calibri" panose="020F0502020204030204" pitchFamily="34" charset="0"/>
              </a:rPr>
              <a:t>16 </a:t>
            </a:r>
            <a:r>
              <a:rPr lang="en-AU" sz="3200" dirty="0">
                <a:latin typeface="Calibri" panose="020F0502020204030204" pitchFamily="34" charset="0"/>
                <a:cs typeface="Calibri" panose="020F0502020204030204" pitchFamily="34" charset="0"/>
              </a:rPr>
              <a:t>So let us come boldly to the throne of our gracious God. There we will receive his mercy, and we will find grace to help us when we need it most.</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5424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836712"/>
            <a:ext cx="7920880" cy="2908489"/>
          </a:xfrm>
          <a:prstGeom prst="rect">
            <a:avLst/>
          </a:prstGeom>
          <a:noFill/>
        </p:spPr>
        <p:txBody>
          <a:bodyPr wrap="square" rtlCol="0">
            <a:spAutoFit/>
          </a:bodyPr>
          <a:lstStyle/>
          <a:p>
            <a:pPr algn="ctr"/>
            <a:r>
              <a:rPr lang="en-AU" sz="3200" dirty="0">
                <a:latin typeface="DK Hofstad" panose="02000000000000000000" pitchFamily="50" charset="0"/>
              </a:rPr>
              <a:t>What kind of high priest is he?</a:t>
            </a:r>
          </a:p>
          <a:p>
            <a:pPr algn="ctr"/>
            <a:endParaRPr lang="en-AU" dirty="0"/>
          </a:p>
          <a:p>
            <a:endParaRPr lang="en-AU" sz="3200" dirty="0">
              <a:latin typeface="Calibri" panose="020F0502020204030204" pitchFamily="34" charset="0"/>
              <a:cs typeface="Calibri" panose="020F0502020204030204" pitchFamily="34" charset="0"/>
            </a:endParaRPr>
          </a:p>
          <a:p>
            <a:pPr marL="514350" indent="-514350">
              <a:spcAft>
                <a:spcPts val="1800"/>
              </a:spcAft>
              <a:buAutoNum type="arabicPeriod"/>
            </a:pPr>
            <a:r>
              <a:rPr lang="en-AU" sz="4000" dirty="0">
                <a:latin typeface="Calibri" panose="020F0502020204030204" pitchFamily="34" charset="0"/>
                <a:cs typeface="Calibri" panose="020F0502020204030204" pitchFamily="34" charset="0"/>
              </a:rPr>
              <a:t>One who can understand</a:t>
            </a:r>
          </a:p>
          <a:p>
            <a:pPr marL="514350" indent="-514350">
              <a:buAutoNum type="arabicPeriod"/>
            </a:pPr>
            <a:r>
              <a:rPr lang="en-AU" sz="4000" dirty="0">
                <a:latin typeface="Calibri" panose="020F0502020204030204" pitchFamily="34" charset="0"/>
                <a:cs typeface="Calibri" panose="020F0502020204030204" pitchFamily="34" charset="0"/>
              </a:rPr>
              <a:t>One who can stand in our place</a:t>
            </a:r>
          </a:p>
        </p:txBody>
      </p:sp>
    </p:spTree>
    <p:extLst>
      <p:ext uri="{BB962C8B-B14F-4D97-AF65-F5344CB8AC3E}">
        <p14:creationId xmlns:p14="http://schemas.microsoft.com/office/powerpoint/2010/main" val="389882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1 Peter 2:24</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062103"/>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He personally carried our sins</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in his body on the cross</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so that we can be dead to sin</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    and live for what is right.</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81233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611560" y="836712"/>
            <a:ext cx="7920880" cy="3754874"/>
          </a:xfrm>
          <a:prstGeom prst="rect">
            <a:avLst/>
          </a:prstGeom>
          <a:noFill/>
        </p:spPr>
        <p:txBody>
          <a:bodyPr wrap="square" rtlCol="0">
            <a:spAutoFit/>
          </a:bodyPr>
          <a:lstStyle/>
          <a:p>
            <a:pPr algn="ctr"/>
            <a:r>
              <a:rPr lang="en-AU" sz="3200" dirty="0">
                <a:latin typeface="DK Hofstad" panose="02000000000000000000" pitchFamily="50" charset="0"/>
              </a:rPr>
              <a:t>What kind of high priest is he?</a:t>
            </a:r>
          </a:p>
          <a:p>
            <a:pPr algn="ctr"/>
            <a:endParaRPr lang="en-AU" dirty="0"/>
          </a:p>
          <a:p>
            <a:endParaRPr lang="en-AU" sz="3200" dirty="0">
              <a:latin typeface="Calibri" panose="020F0502020204030204" pitchFamily="34" charset="0"/>
              <a:cs typeface="Calibri" panose="020F0502020204030204" pitchFamily="34" charset="0"/>
            </a:endParaRPr>
          </a:p>
          <a:p>
            <a:pPr marL="514350" indent="-514350">
              <a:spcAft>
                <a:spcPts val="1800"/>
              </a:spcAft>
              <a:buAutoNum type="arabicPeriod"/>
            </a:pPr>
            <a:r>
              <a:rPr lang="en-AU" sz="4000" dirty="0">
                <a:latin typeface="Calibri" panose="020F0502020204030204" pitchFamily="34" charset="0"/>
                <a:cs typeface="Calibri" panose="020F0502020204030204" pitchFamily="34" charset="0"/>
              </a:rPr>
              <a:t>One who can understand</a:t>
            </a:r>
          </a:p>
          <a:p>
            <a:pPr marL="514350" indent="-514350">
              <a:spcAft>
                <a:spcPts val="1800"/>
              </a:spcAft>
              <a:buAutoNum type="arabicPeriod"/>
            </a:pPr>
            <a:r>
              <a:rPr lang="en-AU" sz="4000" dirty="0">
                <a:latin typeface="Calibri" panose="020F0502020204030204" pitchFamily="34" charset="0"/>
                <a:cs typeface="Calibri" panose="020F0502020204030204" pitchFamily="34" charset="0"/>
              </a:rPr>
              <a:t>One who can stand in our place</a:t>
            </a:r>
          </a:p>
          <a:p>
            <a:pPr marL="514350" indent="-514350">
              <a:buAutoNum type="arabicPeriod"/>
            </a:pPr>
            <a:r>
              <a:rPr lang="en-AU" sz="4000" dirty="0">
                <a:latin typeface="Calibri" panose="020F0502020204030204" pitchFamily="34" charset="0"/>
                <a:cs typeface="Calibri" panose="020F0502020204030204" pitchFamily="34" charset="0"/>
              </a:rPr>
              <a:t>One who is eternal</a:t>
            </a:r>
          </a:p>
        </p:txBody>
      </p:sp>
    </p:spTree>
    <p:extLst>
      <p:ext uri="{BB962C8B-B14F-4D97-AF65-F5344CB8AC3E}">
        <p14:creationId xmlns:p14="http://schemas.microsoft.com/office/powerpoint/2010/main" val="452120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Hebrews 5:8-10</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539430"/>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8 </a:t>
            </a:r>
            <a:r>
              <a:rPr lang="en-AU" sz="3200" dirty="0">
                <a:latin typeface="Calibri" panose="020F0502020204030204" pitchFamily="34" charset="0"/>
                <a:cs typeface="Calibri" panose="020F0502020204030204" pitchFamily="34" charset="0"/>
              </a:rPr>
              <a:t>Even though Jesus was God’s Son, he learned obedience from the things he suffered. </a:t>
            </a:r>
            <a:r>
              <a:rPr lang="en-AU" sz="3200" baseline="30000" dirty="0">
                <a:latin typeface="Calibri" panose="020F0502020204030204" pitchFamily="34" charset="0"/>
                <a:cs typeface="Calibri" panose="020F0502020204030204" pitchFamily="34" charset="0"/>
              </a:rPr>
              <a:t>9 </a:t>
            </a:r>
            <a:r>
              <a:rPr lang="en-AU" sz="3200" dirty="0">
                <a:latin typeface="Calibri" panose="020F0502020204030204" pitchFamily="34" charset="0"/>
                <a:cs typeface="Calibri" panose="020F0502020204030204" pitchFamily="34" charset="0"/>
              </a:rPr>
              <a:t>In this way, God qualified him as a perfect High Priest, and he became the source of eternal salvation for all those who obey him. </a:t>
            </a:r>
            <a:r>
              <a:rPr lang="en-AU" sz="3200" baseline="30000" dirty="0">
                <a:latin typeface="Calibri" panose="020F0502020204030204" pitchFamily="34" charset="0"/>
                <a:cs typeface="Calibri" panose="020F0502020204030204" pitchFamily="34" charset="0"/>
              </a:rPr>
              <a:t>10 </a:t>
            </a:r>
            <a:r>
              <a:rPr lang="en-AU" sz="3200" dirty="0">
                <a:latin typeface="Calibri" panose="020F0502020204030204" pitchFamily="34" charset="0"/>
                <a:cs typeface="Calibri" panose="020F0502020204030204" pitchFamily="34" charset="0"/>
              </a:rPr>
              <a:t>And God designated him to be a High Priest in the order of Melchizedek. </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31781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1 Timothy 2:5-6</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046988"/>
          </a:xfrm>
          <a:prstGeom prst="rect">
            <a:avLst/>
          </a:prstGeom>
          <a:noFill/>
        </p:spPr>
        <p:txBody>
          <a:bodyPr wrap="square" rtlCol="0">
            <a:spAutoFit/>
          </a:bodyPr>
          <a:lstStyle/>
          <a:p>
            <a:r>
              <a:rPr lang="en-AU" sz="3200" b="1" baseline="30000" dirty="0">
                <a:latin typeface="Calibri" panose="020F0502020204030204" pitchFamily="34" charset="0"/>
                <a:cs typeface="Calibri" panose="020F0502020204030204" pitchFamily="34" charset="0"/>
              </a:rPr>
              <a:t>5 </a:t>
            </a:r>
            <a:r>
              <a:rPr lang="en-AU" sz="3200" dirty="0">
                <a:latin typeface="Calibri" panose="020F0502020204030204" pitchFamily="34" charset="0"/>
                <a:cs typeface="Calibri" panose="020F0502020204030204" pitchFamily="34" charset="0"/>
              </a:rPr>
              <a:t>For, There is one God and one Mediator who can reconcile God and humanity—the man Christ Jesus. </a:t>
            </a:r>
            <a:r>
              <a:rPr lang="en-AU" sz="3200" b="1" baseline="30000" dirty="0">
                <a:latin typeface="Calibri" panose="020F0502020204030204" pitchFamily="34" charset="0"/>
                <a:cs typeface="Calibri" panose="020F0502020204030204" pitchFamily="34" charset="0"/>
              </a:rPr>
              <a:t>6 </a:t>
            </a:r>
            <a:r>
              <a:rPr lang="en-AU" sz="3200" dirty="0">
                <a:latin typeface="Calibri" panose="020F0502020204030204" pitchFamily="34" charset="0"/>
                <a:cs typeface="Calibri" panose="020F0502020204030204" pitchFamily="34" charset="0"/>
              </a:rPr>
              <a:t>He gave his life to purchase freedom for everyone.</a:t>
            </a:r>
          </a:p>
          <a:p>
            <a:r>
              <a:rPr lang="en-AU" sz="3200" dirty="0">
                <a:latin typeface="Calibri" panose="020F0502020204030204" pitchFamily="34" charset="0"/>
                <a:cs typeface="Calibri" panose="020F0502020204030204" pitchFamily="34" charset="0"/>
              </a:rPr>
              <a:t>This is the message God gave to the world at just the right time.</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0493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106E3B-EAAF-4F06-832C-D4C41555ADFD}"/>
              </a:ext>
            </a:extLst>
          </p:cNvPr>
          <p:cNvSpPr/>
          <p:nvPr/>
        </p:nvSpPr>
        <p:spPr>
          <a:xfrm>
            <a:off x="251520" y="764704"/>
            <a:ext cx="8640960" cy="2431435"/>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Gift </a:t>
            </a:r>
            <a:r>
              <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mn-lt"/>
              </a:rPr>
              <a:t>#</a:t>
            </a:r>
            <a:r>
              <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1</a:t>
            </a:r>
            <a:endPar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endParaRPr>
          </a:p>
          <a:p>
            <a:pPr algn="ctr"/>
            <a:endPar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endParaRPr>
          </a:p>
          <a:p>
            <a:pPr algn="ctr"/>
            <a:r>
              <a:rPr lang="en-US" sz="72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gold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106E3B-EAAF-4F06-832C-D4C41555ADFD}"/>
              </a:ext>
            </a:extLst>
          </p:cNvPr>
          <p:cNvSpPr/>
          <p:nvPr/>
        </p:nvSpPr>
        <p:spPr>
          <a:xfrm>
            <a:off x="251520" y="764704"/>
            <a:ext cx="8640960" cy="2431435"/>
          </a:xfrm>
          <a:prstGeom prst="rect">
            <a:avLst/>
          </a:prstGeom>
          <a:noFill/>
          <a:scene3d>
            <a:camera prst="orthographicFront"/>
            <a:lightRig rig="threePt" dir="t"/>
          </a:scene3d>
          <a:sp3d>
            <a:bevelT/>
          </a:sp3d>
        </p:spPr>
        <p:txBody>
          <a:bodyPr wrap="square" lIns="91440" tIns="45720" rIns="91440" bIns="45720">
            <a:spAutoFit/>
          </a:bodyPr>
          <a:lstStyle/>
          <a:p>
            <a:pPr algn="ctr"/>
            <a:r>
              <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Gift </a:t>
            </a:r>
            <a:r>
              <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mn-lt"/>
              </a:rPr>
              <a:t>#</a:t>
            </a:r>
            <a:r>
              <a:rPr lang="en-US" sz="40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2</a:t>
            </a:r>
          </a:p>
          <a:p>
            <a:pPr algn="ctr"/>
            <a:endParaRPr lang="en-US" sz="4000" b="1"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endParaRPr>
          </a:p>
          <a:p>
            <a:pPr algn="ctr"/>
            <a:r>
              <a:rPr lang="en-US" sz="7200" b="1" cap="none" spc="0" dirty="0">
                <a:ln w="9525">
                  <a:solidFill>
                    <a:schemeClr val="bg1"/>
                  </a:solidFill>
                  <a:prstDash val="solid"/>
                </a:ln>
                <a:solidFill>
                  <a:srgbClr val="68460E"/>
                </a:solidFill>
                <a:effectLst>
                  <a:outerShdw blurRad="12700" dist="38100" dir="2700000" algn="tl" rotWithShape="0">
                    <a:schemeClr val="bg1">
                      <a:lumMod val="50000"/>
                    </a:schemeClr>
                  </a:outerShdw>
                </a:effectLst>
                <a:latin typeface="DK Hofstad" panose="02000000000000000000" pitchFamily="50" charset="0"/>
              </a:rPr>
              <a:t>Frankincense</a:t>
            </a:r>
          </a:p>
        </p:txBody>
      </p:sp>
    </p:spTree>
    <p:extLst>
      <p:ext uri="{BB962C8B-B14F-4D97-AF65-F5344CB8AC3E}">
        <p14:creationId xmlns:p14="http://schemas.microsoft.com/office/powerpoint/2010/main" val="133811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51BF-0A3A-4F78-9140-057DC48514DC}"/>
              </a:ext>
            </a:extLst>
          </p:cNvPr>
          <p:cNvSpPr>
            <a:spLocks noGrp="1"/>
          </p:cNvSpPr>
          <p:nvPr>
            <p:ph type="title"/>
          </p:nvPr>
        </p:nvSpPr>
        <p:spPr>
          <a:xfrm>
            <a:off x="685800" y="609600"/>
            <a:ext cx="7772400" cy="1143000"/>
          </a:xfrm>
        </p:spPr>
        <p:txBody>
          <a:bodyPr/>
          <a:lstStyle/>
          <a:p>
            <a:endParaRPr lang="en-AU"/>
          </a:p>
        </p:txBody>
      </p:sp>
      <p:sp>
        <p:nvSpPr>
          <p:cNvPr id="3" name="Content Placeholder 2">
            <a:extLst>
              <a:ext uri="{FF2B5EF4-FFF2-40B4-BE49-F238E27FC236}">
                <a16:creationId xmlns:a16="http://schemas.microsoft.com/office/drawing/2014/main" id="{7183907F-7F6C-4362-BC4A-1B0DBE1DCDA4}"/>
              </a:ext>
            </a:extLst>
          </p:cNvPr>
          <p:cNvSpPr>
            <a:spLocks noGrp="1"/>
          </p:cNvSpPr>
          <p:nvPr>
            <p:ph idx="1"/>
          </p:nvPr>
        </p:nvSpPr>
        <p:spPr>
          <a:xfrm>
            <a:off x="685800" y="1981200"/>
            <a:ext cx="7772400" cy="4114800"/>
          </a:xfrm>
        </p:spPr>
        <p:txBody>
          <a:bodyPr/>
          <a:lstStyle/>
          <a:p>
            <a:endParaRPr lang="en-AU"/>
          </a:p>
        </p:txBody>
      </p:sp>
      <p:pic>
        <p:nvPicPr>
          <p:cNvPr id="1026" name="Picture 2" descr="Image result for frankincense&quot;">
            <a:extLst>
              <a:ext uri="{FF2B5EF4-FFF2-40B4-BE49-F238E27FC236}">
                <a16:creationId xmlns:a16="http://schemas.microsoft.com/office/drawing/2014/main" id="{3D282AA5-8339-4D6E-8448-F70C1AD0D1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4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swellia sacra tree&quot;">
            <a:extLst>
              <a:ext uri="{FF2B5EF4-FFF2-40B4-BE49-F238E27FC236}">
                <a16:creationId xmlns:a16="http://schemas.microsoft.com/office/drawing/2014/main" id="{3BD41C5F-AD72-4E66-AE3A-DB411F30A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293096"/>
            <a:ext cx="2914443"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4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BA0EE-6769-470D-974E-0838279FD00F}"/>
              </a:ext>
            </a:extLst>
          </p:cNvPr>
          <p:cNvSpPr txBox="1"/>
          <p:nvPr/>
        </p:nvSpPr>
        <p:spPr>
          <a:xfrm>
            <a:off x="1259632" y="836712"/>
            <a:ext cx="6840760" cy="3354765"/>
          </a:xfrm>
          <a:prstGeom prst="rect">
            <a:avLst/>
          </a:prstGeom>
          <a:noFill/>
        </p:spPr>
        <p:txBody>
          <a:bodyPr wrap="square" rtlCol="0">
            <a:spAutoFit/>
          </a:bodyPr>
          <a:lstStyle/>
          <a:p>
            <a:pPr algn="ctr"/>
            <a:r>
              <a:rPr lang="en-AU" sz="3600" dirty="0">
                <a:latin typeface="DK Hofstad" panose="02000000000000000000" pitchFamily="50" charset="0"/>
              </a:rPr>
              <a:t>We Three Kings </a:t>
            </a:r>
          </a:p>
          <a:p>
            <a:pPr algn="ctr"/>
            <a:r>
              <a:rPr lang="en-AU" dirty="0"/>
              <a:t>(verse 3)</a:t>
            </a:r>
          </a:p>
          <a:p>
            <a:pPr algn="ctr"/>
            <a:endParaRPr lang="en-AU" dirty="0"/>
          </a:p>
          <a:p>
            <a:pPr algn="ctr"/>
            <a:r>
              <a:rPr lang="en-AU" sz="3200" dirty="0">
                <a:latin typeface="Calibri" panose="020F0502020204030204" pitchFamily="34" charset="0"/>
                <a:cs typeface="Calibri" panose="020F0502020204030204" pitchFamily="34" charset="0"/>
              </a:rPr>
              <a:t>Frankincense to offer have I, </a:t>
            </a:r>
          </a:p>
          <a:p>
            <a:pPr algn="ctr"/>
            <a:r>
              <a:rPr lang="en-AU" sz="3200" dirty="0">
                <a:latin typeface="Calibri" panose="020F0502020204030204" pitchFamily="34" charset="0"/>
                <a:cs typeface="Calibri" panose="020F0502020204030204" pitchFamily="34" charset="0"/>
              </a:rPr>
              <a:t>Incense owns a Deity nigh</a:t>
            </a:r>
            <a:br>
              <a:rPr lang="en-AU" sz="3200" dirty="0">
                <a:latin typeface="Calibri" panose="020F0502020204030204" pitchFamily="34" charset="0"/>
                <a:cs typeface="Calibri" panose="020F0502020204030204" pitchFamily="34" charset="0"/>
              </a:rPr>
            </a:br>
            <a:r>
              <a:rPr lang="en-AU" sz="3200" dirty="0" err="1">
                <a:latin typeface="Calibri" panose="020F0502020204030204" pitchFamily="34" charset="0"/>
                <a:cs typeface="Calibri" panose="020F0502020204030204" pitchFamily="34" charset="0"/>
              </a:rPr>
              <a:t>Pray'r</a:t>
            </a:r>
            <a:r>
              <a:rPr lang="en-AU" sz="3200" dirty="0">
                <a:latin typeface="Calibri" panose="020F0502020204030204" pitchFamily="34" charset="0"/>
                <a:cs typeface="Calibri" panose="020F0502020204030204" pitchFamily="34" charset="0"/>
              </a:rPr>
              <a:t> and praising, all men raising,</a:t>
            </a:r>
            <a:br>
              <a:rPr lang="en-AU" sz="3200" dirty="0">
                <a:latin typeface="Calibri" panose="020F0502020204030204" pitchFamily="34" charset="0"/>
                <a:cs typeface="Calibri" panose="020F0502020204030204" pitchFamily="34" charset="0"/>
              </a:rPr>
            </a:br>
            <a:r>
              <a:rPr lang="en-AU" sz="3200" dirty="0">
                <a:latin typeface="Calibri" panose="020F0502020204030204" pitchFamily="34" charset="0"/>
                <a:cs typeface="Calibri" panose="020F0502020204030204" pitchFamily="34" charset="0"/>
              </a:rPr>
              <a:t>Worship him, God most high, oh</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55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Exodus 30:34</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2062103"/>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Then the </a:t>
            </a:r>
            <a:r>
              <a:rPr lang="en-AU" sz="3200" cap="small" dirty="0">
                <a:latin typeface="Calibri" panose="020F0502020204030204" pitchFamily="34" charset="0"/>
                <a:cs typeface="Calibri" panose="020F0502020204030204" pitchFamily="34" charset="0"/>
              </a:rPr>
              <a:t>Lord</a:t>
            </a:r>
            <a:r>
              <a:rPr lang="en-AU" sz="3200" dirty="0">
                <a:latin typeface="Calibri" panose="020F0502020204030204" pitchFamily="34" charset="0"/>
                <a:cs typeface="Calibri" panose="020F0502020204030204" pitchFamily="34" charset="0"/>
              </a:rPr>
              <a:t> said to Moses, “Gather fragrant spices—resin droplets, </a:t>
            </a:r>
            <a:r>
              <a:rPr lang="en-AU" sz="3200" dirty="0" err="1">
                <a:latin typeface="Calibri" panose="020F0502020204030204" pitchFamily="34" charset="0"/>
                <a:cs typeface="Calibri" panose="020F0502020204030204" pitchFamily="34" charset="0"/>
              </a:rPr>
              <a:t>mollusk</a:t>
            </a:r>
            <a:r>
              <a:rPr lang="en-AU" sz="3200" dirty="0">
                <a:latin typeface="Calibri" panose="020F0502020204030204" pitchFamily="34" charset="0"/>
                <a:cs typeface="Calibri" panose="020F0502020204030204" pitchFamily="34" charset="0"/>
              </a:rPr>
              <a:t> shell, and galbanum—and mix these fragrant spices with pure frankincense, weighed out in equal amounts.</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3234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Exodus 30:37</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1569660"/>
          </a:xfrm>
          <a:prstGeom prst="rect">
            <a:avLst/>
          </a:prstGeom>
          <a:noFill/>
        </p:spPr>
        <p:txBody>
          <a:bodyPr wrap="square" rtlCol="0">
            <a:spAutoFit/>
          </a:bodyPr>
          <a:lstStyle/>
          <a:p>
            <a:r>
              <a:rPr lang="en-AU" sz="3200" dirty="0">
                <a:latin typeface="Calibri" panose="020F0502020204030204" pitchFamily="34" charset="0"/>
                <a:cs typeface="Calibri" panose="020F0502020204030204" pitchFamily="34" charset="0"/>
              </a:rPr>
              <a:t>Never use this formula to make this incense for yourselves. It is reserved for the Lord, and you must treat it as holy.</a:t>
            </a:r>
            <a:endParaRPr lang="en-AU" sz="4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637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EA2EC-6ED3-4C15-B95D-82A9CFFF690D}"/>
              </a:ext>
            </a:extLst>
          </p:cNvPr>
          <p:cNvSpPr txBox="1"/>
          <p:nvPr/>
        </p:nvSpPr>
        <p:spPr>
          <a:xfrm>
            <a:off x="467544" y="692696"/>
            <a:ext cx="8208912" cy="984885"/>
          </a:xfrm>
          <a:prstGeom prst="rect">
            <a:avLst/>
          </a:prstGeom>
          <a:noFill/>
        </p:spPr>
        <p:txBody>
          <a:bodyPr wrap="square" rtlCol="0">
            <a:spAutoFit/>
          </a:bodyPr>
          <a:lstStyle/>
          <a:p>
            <a:r>
              <a:rPr lang="en-AU" sz="4000" dirty="0">
                <a:latin typeface="DK Hofstad" panose="02000000000000000000" pitchFamily="50" charset="0"/>
              </a:rPr>
              <a:t>Exodus 30:7-8</a:t>
            </a:r>
          </a:p>
          <a:p>
            <a:r>
              <a:rPr lang="en-AU" sz="1800" i="1" dirty="0"/>
              <a:t>New Living Translation</a:t>
            </a:r>
          </a:p>
        </p:txBody>
      </p:sp>
      <p:sp>
        <p:nvSpPr>
          <p:cNvPr id="3" name="TextBox 2">
            <a:extLst>
              <a:ext uri="{FF2B5EF4-FFF2-40B4-BE49-F238E27FC236}">
                <a16:creationId xmlns:a16="http://schemas.microsoft.com/office/drawing/2014/main" id="{2B497B82-972A-456F-9528-EA215A80A04D}"/>
              </a:ext>
            </a:extLst>
          </p:cNvPr>
          <p:cNvSpPr txBox="1"/>
          <p:nvPr/>
        </p:nvSpPr>
        <p:spPr>
          <a:xfrm>
            <a:off x="467544" y="1844824"/>
            <a:ext cx="8496944" cy="3046988"/>
          </a:xfrm>
          <a:prstGeom prst="rect">
            <a:avLst/>
          </a:prstGeom>
          <a:noFill/>
        </p:spPr>
        <p:txBody>
          <a:bodyPr wrap="square" rtlCol="0">
            <a:spAutoFit/>
          </a:bodyPr>
          <a:lstStyle/>
          <a:p>
            <a:r>
              <a:rPr lang="en-AU" sz="3200" baseline="30000" dirty="0">
                <a:latin typeface="Calibri" panose="020F0502020204030204" pitchFamily="34" charset="0"/>
                <a:cs typeface="Calibri" panose="020F0502020204030204" pitchFamily="34" charset="0"/>
              </a:rPr>
              <a:t>7 </a:t>
            </a:r>
            <a:r>
              <a:rPr lang="en-AU" sz="3200" dirty="0">
                <a:latin typeface="Calibri" panose="020F0502020204030204" pitchFamily="34" charset="0"/>
                <a:cs typeface="Calibri" panose="020F0502020204030204" pitchFamily="34" charset="0"/>
              </a:rPr>
              <a:t>“Every morning when Aaron maintains the lamps, he must burn fragrant incense on the altar. </a:t>
            </a:r>
            <a:r>
              <a:rPr lang="en-AU" sz="3200" baseline="30000" dirty="0">
                <a:latin typeface="Calibri" panose="020F0502020204030204" pitchFamily="34" charset="0"/>
                <a:cs typeface="Calibri" panose="020F0502020204030204" pitchFamily="34" charset="0"/>
              </a:rPr>
              <a:t>8 </a:t>
            </a:r>
            <a:r>
              <a:rPr lang="en-AU" sz="3200" dirty="0">
                <a:latin typeface="Calibri" panose="020F0502020204030204" pitchFamily="34" charset="0"/>
                <a:cs typeface="Calibri" panose="020F0502020204030204" pitchFamily="34" charset="0"/>
              </a:rPr>
              <a:t>And each evening when he lights the lamps, he must again burn incense in the </a:t>
            </a:r>
            <a:r>
              <a:rPr lang="en-AU" sz="3200" cap="small" dirty="0">
                <a:latin typeface="Calibri" panose="020F0502020204030204" pitchFamily="34" charset="0"/>
                <a:cs typeface="Calibri" panose="020F0502020204030204" pitchFamily="34" charset="0"/>
              </a:rPr>
              <a:t>Lord</a:t>
            </a:r>
            <a:r>
              <a:rPr lang="en-AU" sz="3200" dirty="0">
                <a:latin typeface="Calibri" panose="020F0502020204030204" pitchFamily="34" charset="0"/>
                <a:cs typeface="Calibri" panose="020F0502020204030204" pitchFamily="34" charset="0"/>
              </a:rPr>
              <a:t>’s presence. This must be done from generation to generation.</a:t>
            </a:r>
          </a:p>
        </p:txBody>
      </p:sp>
      <p:cxnSp>
        <p:nvCxnSpPr>
          <p:cNvPr id="5" name="Straight Connector 4">
            <a:extLst>
              <a:ext uri="{FF2B5EF4-FFF2-40B4-BE49-F238E27FC236}">
                <a16:creationId xmlns:a16="http://schemas.microsoft.com/office/drawing/2014/main" id="{68E5948B-2199-4F62-BAF5-2C49691003E3}"/>
              </a:ext>
            </a:extLst>
          </p:cNvPr>
          <p:cNvCxnSpPr/>
          <p:nvPr/>
        </p:nvCxnSpPr>
        <p:spPr bwMode="auto">
          <a:xfrm>
            <a:off x="467544" y="1677581"/>
            <a:ext cx="8280920" cy="0"/>
          </a:xfrm>
          <a:prstGeom prst="line">
            <a:avLst/>
          </a:prstGeom>
          <a:ln w="15875">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4144860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1104</Words>
  <Application>Microsoft Office PowerPoint</Application>
  <PresentationFormat>On-screen Show (4:3)</PresentationFormat>
  <Paragraphs>100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DK Hofstad</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Hannah Stott</cp:lastModifiedBy>
  <cp:revision>52</cp:revision>
  <dcterms:created xsi:type="dcterms:W3CDTF">2009-01-23T02:45:09Z</dcterms:created>
  <dcterms:modified xsi:type="dcterms:W3CDTF">2019-12-07T23:34:28Z</dcterms:modified>
</cp:coreProperties>
</file>