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77" r:id="rId3"/>
    <p:sldId id="278" r:id="rId4"/>
    <p:sldId id="279" r:id="rId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0DDE2-7BBE-412C-BB94-16BE2E62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500E3-10BE-40A1-8EB6-C9A921E9CBB8}" type="datetimeFigureOut">
              <a:rPr lang="en-US" altLang="en-US"/>
              <a:pPr/>
              <a:t>9/22/2019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EB453-B3CF-46FA-A834-363F5D51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835A8-2969-4D3E-AF79-BE0323A3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99F01-BDF3-4CD0-A620-75A4D419C3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5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F860B-BE2B-439C-BE70-F261C1689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785C0C-5606-49AC-828C-D578C0AC3642}" type="datetimeFigureOut">
              <a:rPr lang="en-US" altLang="en-US"/>
              <a:pPr/>
              <a:t>9/22/2019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860BE-454C-4A76-BA4E-1A0BF0C8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EC993-78CA-402B-867C-E719C0CC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F90A9-2C5F-4F89-A161-BFD344D2B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06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2FC81-905B-424C-BEE4-1C81D9D5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B499B5-F2D8-43ED-A842-A9DD9D7273C3}" type="datetimeFigureOut">
              <a:rPr lang="en-US" altLang="en-US"/>
              <a:pPr/>
              <a:t>9/22/2019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5DD9C-F430-4121-8B3E-4B00CF76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5D760-A2DC-4890-A5F7-35FBA2AA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66B09-AD37-4AB9-B091-FE7C4CCD7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12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64441-36FE-4047-86D1-79FF9F02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D24DC-32EF-414E-8292-FF5674390F00}" type="datetimeFigureOut">
              <a:rPr lang="en-US" altLang="en-US"/>
              <a:pPr/>
              <a:t>9/22/2019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D2A72-BE68-414F-93E6-BBCD9DDE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C881C-F720-4F8A-B1AF-0650D358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E87B6-F2C8-4B7A-A478-E68C894911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86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0490A-66EA-4B13-A2C8-872803ADC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15101-6F6F-46A2-881D-3A95F77927EC}" type="datetimeFigureOut">
              <a:rPr lang="en-US" altLang="en-US"/>
              <a:pPr/>
              <a:t>9/22/2019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9CDA6-FEF7-48CC-84FF-28E1C383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FD430-0F74-429D-BD8F-11F3F185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6421A-2657-42A0-89BF-214F9696F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91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D52BE2-F9D2-43F2-8BC0-F1A848BF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EC01E3-5035-47CD-9844-CB108B37154D}" type="datetimeFigureOut">
              <a:rPr lang="en-US" altLang="en-US"/>
              <a:pPr/>
              <a:t>9/22/2019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A6C6C6-AC1C-4F58-9A6C-0927E496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6FBD16-B131-495B-B1B4-9F68B1F0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B2178-84FC-4BB1-AEB2-56D4FEFF7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05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B6A619-A421-4CDF-AE3B-E165E00B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47BA3-107F-4474-9FC4-8B17AA34E344}" type="datetimeFigureOut">
              <a:rPr lang="en-US" altLang="en-US"/>
              <a:pPr/>
              <a:t>9/22/2019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1EFCFA-4ED8-4ED9-94B4-E4F3103F3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771206-D68A-4B42-81F8-93FB5F1D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1C7B1-74E3-4A3E-B011-101D00E27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59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E7CC591-3F79-433A-83E3-234508A9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C8720-E583-4DF5-9F7E-57449B7B1361}" type="datetimeFigureOut">
              <a:rPr lang="en-US" altLang="en-US"/>
              <a:pPr/>
              <a:t>9/22/2019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51AEF6-59BB-4903-BC6E-DE4A8140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1C0B0C-7D45-4CB7-9328-3CB08F84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51FFC-5A47-4314-92BF-A02CE5A6A8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19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9AC272-BEB1-4A2D-B841-2066746A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DFEFB5-65BA-4FB4-B169-B7096E10382F}" type="datetimeFigureOut">
              <a:rPr lang="en-US" altLang="en-US"/>
              <a:pPr/>
              <a:t>9/22/2019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1A98756-C5E4-4B07-9948-6243387F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9178F3-43DF-4793-9D3F-6E43934F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63BFC-3388-46C1-9765-B2C6B3416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52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FE873A-5ACE-402A-9653-1923EAD46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531AB7-554A-41DB-9BB8-526DF5A63641}" type="datetimeFigureOut">
              <a:rPr lang="en-US" altLang="en-US"/>
              <a:pPr/>
              <a:t>9/22/2019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C4D36A-0556-4954-A0BD-46AC5F55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E3A67-27A3-40D8-8089-6DEF42B1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C4CB7-AD3E-4B7D-9B90-EF39F6A1A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21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F5FCA2-419F-420B-B447-81A8438E3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1F5BC4-52C4-4A59-B134-7DFC82FB0958}" type="datetimeFigureOut">
              <a:rPr lang="en-US" altLang="en-US"/>
              <a:pPr/>
              <a:t>9/22/2019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998193-E64A-4FEE-9ADE-E5D6BE91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57C689-C92E-41F3-8B14-17D2C0C7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F2601-898B-4C0F-A1B8-C89EF3417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4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D32182F-BCBD-46F0-9825-4C834FED5C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2698557-F943-4639-A558-F8A06B7D1F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1A9A4-AFEE-4B14-AFBA-463660E99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89AE9A8-9A4C-421A-9428-3889A22569CD}" type="datetimeFigureOut">
              <a:rPr lang="en-US" altLang="en-US"/>
              <a:pPr/>
              <a:t>9/22/2019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2A2DD-A055-4AA2-8697-CDBF25246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15192-4662-4DBF-8044-D56B41723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30E50BD-33F9-469F-BE97-1C75F610C3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B150BF-504D-4828-AF9D-04D0E883B197}"/>
              </a:ext>
            </a:extLst>
          </p:cNvPr>
          <p:cNvSpPr/>
          <p:nvPr/>
        </p:nvSpPr>
        <p:spPr>
          <a:xfrm>
            <a:off x="609600" y="853950"/>
            <a:ext cx="80356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cap="none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ill Sans Nova Cond" panose="020B0604020202020204" pitchFamily="34" charset="0"/>
                <a:ea typeface="STXinwei" panose="020B0503020204020204" pitchFamily="2" charset="-122"/>
                <a:cs typeface="Levenim MT" panose="020B0604020202020204" pitchFamily="2" charset="-79"/>
              </a:rPr>
              <a:t>The </a:t>
            </a:r>
            <a:r>
              <a:rPr lang="en-US" sz="9600" cap="none" spc="50" dirty="0">
                <a:ln w="9525" cmpd="sng">
                  <a:noFill/>
                  <a:prstDash val="solid"/>
                </a:ln>
                <a:solidFill>
                  <a:srgbClr val="E6C74B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ill Sans Nova Cond" panose="020B0604020202020204" pitchFamily="34" charset="0"/>
                <a:ea typeface="STXinwei" panose="020B0503020204020204" pitchFamily="2" charset="-122"/>
                <a:cs typeface="Levenim MT" panose="020B0604020202020204" pitchFamily="2" charset="-79"/>
              </a:rPr>
              <a:t>GOD</a:t>
            </a:r>
            <a:r>
              <a:rPr lang="en-US" sz="9600" cap="none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ill Sans Nova Cond" panose="020B0604020202020204" pitchFamily="34" charset="0"/>
                <a:ea typeface="STXinwei" panose="020B0503020204020204" pitchFamily="2" charset="-122"/>
                <a:cs typeface="Levenim MT" panose="020B0604020202020204" pitchFamily="2" charset="-79"/>
              </a:rPr>
              <a:t> who </a:t>
            </a:r>
            <a:r>
              <a:rPr lang="en-US" sz="9600" cap="none" spc="50" dirty="0">
                <a:ln w="9525" cmpd="sng">
                  <a:noFill/>
                  <a:prstDash val="solid"/>
                </a:ln>
                <a:solidFill>
                  <a:srgbClr val="E6C74B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ill Sans Nova Cond" panose="020B0604020202020204" pitchFamily="34" charset="0"/>
                <a:ea typeface="STXinwei" panose="020B0503020204020204" pitchFamily="2" charset="-122"/>
                <a:cs typeface="Levenim MT" panose="020B0604020202020204" pitchFamily="2" charset="-79"/>
              </a:rPr>
              <a:t>PURSUES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EEEBAD-2D1C-418A-A431-CA4FAFB6CBCC}"/>
              </a:ext>
            </a:extLst>
          </p:cNvPr>
          <p:cNvSpPr txBox="1"/>
          <p:nvPr/>
        </p:nvSpPr>
        <p:spPr>
          <a:xfrm>
            <a:off x="646545" y="563418"/>
            <a:ext cx="7527637" cy="20621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800" b="1" u="sng" dirty="0">
                <a:solidFill>
                  <a:schemeClr val="bg1"/>
                </a:solidFill>
              </a:rPr>
              <a:t>God Pursues</a:t>
            </a:r>
            <a:r>
              <a:rPr lang="en-AU" sz="4800" dirty="0">
                <a:solidFill>
                  <a:schemeClr val="bg1"/>
                </a:solidFill>
              </a:rPr>
              <a:t>:</a:t>
            </a:r>
          </a:p>
          <a:p>
            <a:endParaRPr lang="en-AU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</a:rPr>
              <a:t>The Ninevites</a:t>
            </a:r>
            <a:endParaRPr lang="en-A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EEEBAD-2D1C-418A-A431-CA4FAFB6CBCC}"/>
              </a:ext>
            </a:extLst>
          </p:cNvPr>
          <p:cNvSpPr txBox="1"/>
          <p:nvPr/>
        </p:nvSpPr>
        <p:spPr>
          <a:xfrm>
            <a:off x="646545" y="563418"/>
            <a:ext cx="7527637" cy="28315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800" b="1" u="sng" dirty="0">
                <a:solidFill>
                  <a:schemeClr val="bg1"/>
                </a:solidFill>
              </a:rPr>
              <a:t>God Pursues</a:t>
            </a:r>
            <a:r>
              <a:rPr lang="en-AU" sz="4800" dirty="0">
                <a:solidFill>
                  <a:schemeClr val="bg1"/>
                </a:solidFill>
              </a:rPr>
              <a:t>:</a:t>
            </a:r>
          </a:p>
          <a:p>
            <a:endParaRPr lang="en-AU" sz="4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</a:rPr>
              <a:t>The Ninevites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</a:rPr>
              <a:t>The Sailors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2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EEEBAD-2D1C-418A-A431-CA4FAFB6CBCC}"/>
              </a:ext>
            </a:extLst>
          </p:cNvPr>
          <p:cNvSpPr txBox="1"/>
          <p:nvPr/>
        </p:nvSpPr>
        <p:spPr>
          <a:xfrm>
            <a:off x="646545" y="563418"/>
            <a:ext cx="7527637" cy="36009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4800" b="1" u="sng" dirty="0">
                <a:solidFill>
                  <a:schemeClr val="bg1"/>
                </a:solidFill>
              </a:rPr>
              <a:t>God Pursues</a:t>
            </a:r>
            <a:r>
              <a:rPr lang="en-AU" sz="4800" dirty="0">
                <a:solidFill>
                  <a:schemeClr val="bg1"/>
                </a:solidFill>
              </a:rPr>
              <a:t>:</a:t>
            </a:r>
          </a:p>
          <a:p>
            <a:endParaRPr lang="en-AU" sz="40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</a:rPr>
              <a:t>The Ninevites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</a:rPr>
              <a:t>The Sailors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4000" dirty="0">
                <a:solidFill>
                  <a:schemeClr val="bg1"/>
                </a:solidFill>
              </a:rPr>
              <a:t>Jonah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87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24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Gill Sans Nova Cond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Towner</dc:creator>
  <cp:lastModifiedBy>Hannah Stott</cp:lastModifiedBy>
  <cp:revision>104</cp:revision>
  <dcterms:created xsi:type="dcterms:W3CDTF">2012-12-17T21:57:22Z</dcterms:created>
  <dcterms:modified xsi:type="dcterms:W3CDTF">2019-09-21T23:54:59Z</dcterms:modified>
</cp:coreProperties>
</file>