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65" r:id="rId4"/>
    <p:sldId id="266" r:id="rId5"/>
    <p:sldId id="267" r:id="rId6"/>
    <p:sldId id="257" r:id="rId7"/>
    <p:sldId id="268" r:id="rId8"/>
    <p:sldId id="269" r:id="rId9"/>
    <p:sldId id="272" r:id="rId10"/>
    <p:sldId id="273" r:id="rId11"/>
    <p:sldId id="274" r:id="rId12"/>
    <p:sldId id="270" r:id="rId13"/>
    <p:sldId id="275" r:id="rId14"/>
    <p:sldId id="276" r:id="rId15"/>
    <p:sldId id="271" r:id="rId16"/>
    <p:sldId id="277" r:id="rId17"/>
    <p:sldId id="278" r:id="rId1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BFC"/>
    <a:srgbClr val="324B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4" d="100"/>
          <a:sy n="104" d="100"/>
        </p:scale>
        <p:origin x="102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E1DE13B-8714-434D-BA5B-12B9DC4F445F}"/>
              </a:ext>
            </a:extLst>
          </p:cNvPr>
          <p:cNvSpPr>
            <a:spLocks noGrp="1"/>
          </p:cNvSpPr>
          <p:nvPr>
            <p:ph type="dt" sz="half" idx="10"/>
          </p:nvPr>
        </p:nvSpPr>
        <p:spPr/>
        <p:txBody>
          <a:bodyPr/>
          <a:lstStyle>
            <a:lvl1pPr>
              <a:defRPr/>
            </a:lvl1pPr>
          </a:lstStyle>
          <a:p>
            <a:fld id="{17DA8DCA-5A57-4224-B7F2-00390F95D81E}" type="datetimeFigureOut">
              <a:rPr lang="en-US" altLang="en-US"/>
              <a:pPr/>
              <a:t>8/18/2019</a:t>
            </a:fld>
            <a:endParaRPr lang="en-US" altLang="en-US"/>
          </a:p>
        </p:txBody>
      </p:sp>
      <p:sp>
        <p:nvSpPr>
          <p:cNvPr id="5" name="Footer Placeholder 4">
            <a:extLst>
              <a:ext uri="{FF2B5EF4-FFF2-40B4-BE49-F238E27FC236}">
                <a16:creationId xmlns:a16="http://schemas.microsoft.com/office/drawing/2014/main" id="{75A3B0E5-4577-472E-BD03-E95BED45140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BD009C4-3281-4B16-B12C-D4C5716909FC}"/>
              </a:ext>
            </a:extLst>
          </p:cNvPr>
          <p:cNvSpPr>
            <a:spLocks noGrp="1"/>
          </p:cNvSpPr>
          <p:nvPr>
            <p:ph type="sldNum" sz="quarter" idx="12"/>
          </p:nvPr>
        </p:nvSpPr>
        <p:spPr/>
        <p:txBody>
          <a:bodyPr/>
          <a:lstStyle>
            <a:lvl1pPr>
              <a:defRPr/>
            </a:lvl1pPr>
          </a:lstStyle>
          <a:p>
            <a:fld id="{1B1321BC-3591-4AE0-80B6-62C3D41C7E3B}" type="slidenum">
              <a:rPr lang="en-US" altLang="en-US"/>
              <a:pPr/>
              <a:t>‹#›</a:t>
            </a:fld>
            <a:endParaRPr lang="en-US" altLang="en-US"/>
          </a:p>
        </p:txBody>
      </p:sp>
    </p:spTree>
    <p:extLst>
      <p:ext uri="{BB962C8B-B14F-4D97-AF65-F5344CB8AC3E}">
        <p14:creationId xmlns:p14="http://schemas.microsoft.com/office/powerpoint/2010/main" val="2204663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C90383-B83F-4784-8404-403585006B65}"/>
              </a:ext>
            </a:extLst>
          </p:cNvPr>
          <p:cNvSpPr>
            <a:spLocks noGrp="1"/>
          </p:cNvSpPr>
          <p:nvPr>
            <p:ph type="dt" sz="half" idx="10"/>
          </p:nvPr>
        </p:nvSpPr>
        <p:spPr/>
        <p:txBody>
          <a:bodyPr/>
          <a:lstStyle>
            <a:lvl1pPr>
              <a:defRPr/>
            </a:lvl1pPr>
          </a:lstStyle>
          <a:p>
            <a:fld id="{E86DFEF1-B99C-4FF1-B0D4-9E459C2FB382}" type="datetimeFigureOut">
              <a:rPr lang="en-US" altLang="en-US"/>
              <a:pPr/>
              <a:t>8/18/2019</a:t>
            </a:fld>
            <a:endParaRPr lang="en-US" altLang="en-US"/>
          </a:p>
        </p:txBody>
      </p:sp>
      <p:sp>
        <p:nvSpPr>
          <p:cNvPr id="5" name="Footer Placeholder 4">
            <a:extLst>
              <a:ext uri="{FF2B5EF4-FFF2-40B4-BE49-F238E27FC236}">
                <a16:creationId xmlns:a16="http://schemas.microsoft.com/office/drawing/2014/main" id="{8A768DC3-3477-446C-8C64-2E09EF29901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FE77842-BFC1-4E41-A396-A63A2BF913A2}"/>
              </a:ext>
            </a:extLst>
          </p:cNvPr>
          <p:cNvSpPr>
            <a:spLocks noGrp="1"/>
          </p:cNvSpPr>
          <p:nvPr>
            <p:ph type="sldNum" sz="quarter" idx="12"/>
          </p:nvPr>
        </p:nvSpPr>
        <p:spPr/>
        <p:txBody>
          <a:bodyPr/>
          <a:lstStyle>
            <a:lvl1pPr>
              <a:defRPr/>
            </a:lvl1pPr>
          </a:lstStyle>
          <a:p>
            <a:fld id="{B25C5439-7A53-4F9E-8D1D-9BADA76BBD02}" type="slidenum">
              <a:rPr lang="en-US" altLang="en-US"/>
              <a:pPr/>
              <a:t>‹#›</a:t>
            </a:fld>
            <a:endParaRPr lang="en-US" altLang="en-US"/>
          </a:p>
        </p:txBody>
      </p:sp>
    </p:spTree>
    <p:extLst>
      <p:ext uri="{BB962C8B-B14F-4D97-AF65-F5344CB8AC3E}">
        <p14:creationId xmlns:p14="http://schemas.microsoft.com/office/powerpoint/2010/main" val="3116602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E20CB3-D959-4019-B5B5-A2158DFAF1D8}"/>
              </a:ext>
            </a:extLst>
          </p:cNvPr>
          <p:cNvSpPr>
            <a:spLocks noGrp="1"/>
          </p:cNvSpPr>
          <p:nvPr>
            <p:ph type="dt" sz="half" idx="10"/>
          </p:nvPr>
        </p:nvSpPr>
        <p:spPr/>
        <p:txBody>
          <a:bodyPr/>
          <a:lstStyle>
            <a:lvl1pPr>
              <a:defRPr/>
            </a:lvl1pPr>
          </a:lstStyle>
          <a:p>
            <a:fld id="{F39F7B4C-AB58-4E01-A2E6-9337EAFC9A01}" type="datetimeFigureOut">
              <a:rPr lang="en-US" altLang="en-US"/>
              <a:pPr/>
              <a:t>8/18/2019</a:t>
            </a:fld>
            <a:endParaRPr lang="en-US" altLang="en-US"/>
          </a:p>
        </p:txBody>
      </p:sp>
      <p:sp>
        <p:nvSpPr>
          <p:cNvPr id="5" name="Footer Placeholder 4">
            <a:extLst>
              <a:ext uri="{FF2B5EF4-FFF2-40B4-BE49-F238E27FC236}">
                <a16:creationId xmlns:a16="http://schemas.microsoft.com/office/drawing/2014/main" id="{1D46EF32-82CD-4F54-A81E-A02B57AC03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856F0BA-0E1A-471A-AC7D-ED9E0FCF7418}"/>
              </a:ext>
            </a:extLst>
          </p:cNvPr>
          <p:cNvSpPr>
            <a:spLocks noGrp="1"/>
          </p:cNvSpPr>
          <p:nvPr>
            <p:ph type="sldNum" sz="quarter" idx="12"/>
          </p:nvPr>
        </p:nvSpPr>
        <p:spPr/>
        <p:txBody>
          <a:bodyPr/>
          <a:lstStyle>
            <a:lvl1pPr>
              <a:defRPr/>
            </a:lvl1pPr>
          </a:lstStyle>
          <a:p>
            <a:fld id="{DE0801BC-36B1-433C-8036-59136E2E2A17}" type="slidenum">
              <a:rPr lang="en-US" altLang="en-US"/>
              <a:pPr/>
              <a:t>‹#›</a:t>
            </a:fld>
            <a:endParaRPr lang="en-US" altLang="en-US"/>
          </a:p>
        </p:txBody>
      </p:sp>
    </p:spTree>
    <p:extLst>
      <p:ext uri="{BB962C8B-B14F-4D97-AF65-F5344CB8AC3E}">
        <p14:creationId xmlns:p14="http://schemas.microsoft.com/office/powerpoint/2010/main" val="2903490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FDFBA0-1373-4B8A-8E0E-A6A95A8E2207}"/>
              </a:ext>
            </a:extLst>
          </p:cNvPr>
          <p:cNvSpPr>
            <a:spLocks noGrp="1"/>
          </p:cNvSpPr>
          <p:nvPr>
            <p:ph type="dt" sz="half" idx="10"/>
          </p:nvPr>
        </p:nvSpPr>
        <p:spPr/>
        <p:txBody>
          <a:bodyPr/>
          <a:lstStyle>
            <a:lvl1pPr>
              <a:defRPr/>
            </a:lvl1pPr>
          </a:lstStyle>
          <a:p>
            <a:fld id="{C48CB3F2-FD12-46FB-9815-7CBF92084872}" type="datetimeFigureOut">
              <a:rPr lang="en-US" altLang="en-US"/>
              <a:pPr/>
              <a:t>8/18/2019</a:t>
            </a:fld>
            <a:endParaRPr lang="en-US" altLang="en-US"/>
          </a:p>
        </p:txBody>
      </p:sp>
      <p:sp>
        <p:nvSpPr>
          <p:cNvPr id="5" name="Footer Placeholder 4">
            <a:extLst>
              <a:ext uri="{FF2B5EF4-FFF2-40B4-BE49-F238E27FC236}">
                <a16:creationId xmlns:a16="http://schemas.microsoft.com/office/drawing/2014/main" id="{943C5CE1-D02C-46A5-A884-6070181928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827B55-842B-45F6-8B45-C32F380CF36D}"/>
              </a:ext>
            </a:extLst>
          </p:cNvPr>
          <p:cNvSpPr>
            <a:spLocks noGrp="1"/>
          </p:cNvSpPr>
          <p:nvPr>
            <p:ph type="sldNum" sz="quarter" idx="12"/>
          </p:nvPr>
        </p:nvSpPr>
        <p:spPr/>
        <p:txBody>
          <a:bodyPr/>
          <a:lstStyle>
            <a:lvl1pPr>
              <a:defRPr/>
            </a:lvl1pPr>
          </a:lstStyle>
          <a:p>
            <a:fld id="{A6FE2D98-707C-49CC-976B-98AF870517A1}" type="slidenum">
              <a:rPr lang="en-US" altLang="en-US"/>
              <a:pPr/>
              <a:t>‹#›</a:t>
            </a:fld>
            <a:endParaRPr lang="en-US" altLang="en-US"/>
          </a:p>
        </p:txBody>
      </p:sp>
    </p:spTree>
    <p:extLst>
      <p:ext uri="{BB962C8B-B14F-4D97-AF65-F5344CB8AC3E}">
        <p14:creationId xmlns:p14="http://schemas.microsoft.com/office/powerpoint/2010/main" val="1214771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45F478-7BFD-491D-AD8B-F65C976EA955}"/>
              </a:ext>
            </a:extLst>
          </p:cNvPr>
          <p:cNvSpPr>
            <a:spLocks noGrp="1"/>
          </p:cNvSpPr>
          <p:nvPr>
            <p:ph type="dt" sz="half" idx="10"/>
          </p:nvPr>
        </p:nvSpPr>
        <p:spPr/>
        <p:txBody>
          <a:bodyPr/>
          <a:lstStyle>
            <a:lvl1pPr>
              <a:defRPr/>
            </a:lvl1pPr>
          </a:lstStyle>
          <a:p>
            <a:fld id="{27A95B00-5B5E-4D97-A4C3-0EAB913A975E}" type="datetimeFigureOut">
              <a:rPr lang="en-US" altLang="en-US"/>
              <a:pPr/>
              <a:t>8/18/2019</a:t>
            </a:fld>
            <a:endParaRPr lang="en-US" altLang="en-US"/>
          </a:p>
        </p:txBody>
      </p:sp>
      <p:sp>
        <p:nvSpPr>
          <p:cNvPr id="5" name="Footer Placeholder 4">
            <a:extLst>
              <a:ext uri="{FF2B5EF4-FFF2-40B4-BE49-F238E27FC236}">
                <a16:creationId xmlns:a16="http://schemas.microsoft.com/office/drawing/2014/main" id="{58FAC1CE-7CAA-4EBF-ACEC-DE62398069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4F6647-8357-49E3-972F-BFC943F192A4}"/>
              </a:ext>
            </a:extLst>
          </p:cNvPr>
          <p:cNvSpPr>
            <a:spLocks noGrp="1"/>
          </p:cNvSpPr>
          <p:nvPr>
            <p:ph type="sldNum" sz="quarter" idx="12"/>
          </p:nvPr>
        </p:nvSpPr>
        <p:spPr/>
        <p:txBody>
          <a:bodyPr/>
          <a:lstStyle>
            <a:lvl1pPr>
              <a:defRPr/>
            </a:lvl1pPr>
          </a:lstStyle>
          <a:p>
            <a:fld id="{D7298D78-150E-43A7-BF05-54FA4BB3366B}" type="slidenum">
              <a:rPr lang="en-US" altLang="en-US"/>
              <a:pPr/>
              <a:t>‹#›</a:t>
            </a:fld>
            <a:endParaRPr lang="en-US" altLang="en-US"/>
          </a:p>
        </p:txBody>
      </p:sp>
    </p:spTree>
    <p:extLst>
      <p:ext uri="{BB962C8B-B14F-4D97-AF65-F5344CB8AC3E}">
        <p14:creationId xmlns:p14="http://schemas.microsoft.com/office/powerpoint/2010/main" val="1626966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CB9442B-F568-429E-BD60-BE4E39A037FE}"/>
              </a:ext>
            </a:extLst>
          </p:cNvPr>
          <p:cNvSpPr>
            <a:spLocks noGrp="1"/>
          </p:cNvSpPr>
          <p:nvPr>
            <p:ph type="dt" sz="half" idx="10"/>
          </p:nvPr>
        </p:nvSpPr>
        <p:spPr/>
        <p:txBody>
          <a:bodyPr/>
          <a:lstStyle>
            <a:lvl1pPr>
              <a:defRPr/>
            </a:lvl1pPr>
          </a:lstStyle>
          <a:p>
            <a:fld id="{963E446B-643E-4186-9850-0775883E63C4}" type="datetimeFigureOut">
              <a:rPr lang="en-US" altLang="en-US"/>
              <a:pPr/>
              <a:t>8/18/2019</a:t>
            </a:fld>
            <a:endParaRPr lang="en-US" altLang="en-US"/>
          </a:p>
        </p:txBody>
      </p:sp>
      <p:sp>
        <p:nvSpPr>
          <p:cNvPr id="6" name="Footer Placeholder 4">
            <a:extLst>
              <a:ext uri="{FF2B5EF4-FFF2-40B4-BE49-F238E27FC236}">
                <a16:creationId xmlns:a16="http://schemas.microsoft.com/office/drawing/2014/main" id="{7673F5B9-6B17-4A7E-B2DC-0FFAE977DED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91A9AFC-1C68-4EB0-9F32-F149CF9F2797}"/>
              </a:ext>
            </a:extLst>
          </p:cNvPr>
          <p:cNvSpPr>
            <a:spLocks noGrp="1"/>
          </p:cNvSpPr>
          <p:nvPr>
            <p:ph type="sldNum" sz="quarter" idx="12"/>
          </p:nvPr>
        </p:nvSpPr>
        <p:spPr/>
        <p:txBody>
          <a:bodyPr/>
          <a:lstStyle>
            <a:lvl1pPr>
              <a:defRPr/>
            </a:lvl1pPr>
          </a:lstStyle>
          <a:p>
            <a:fld id="{9785DC9F-72BA-40DF-8DD6-E352F16335EE}" type="slidenum">
              <a:rPr lang="en-US" altLang="en-US"/>
              <a:pPr/>
              <a:t>‹#›</a:t>
            </a:fld>
            <a:endParaRPr lang="en-US" altLang="en-US"/>
          </a:p>
        </p:txBody>
      </p:sp>
    </p:spTree>
    <p:extLst>
      <p:ext uri="{BB962C8B-B14F-4D97-AF65-F5344CB8AC3E}">
        <p14:creationId xmlns:p14="http://schemas.microsoft.com/office/powerpoint/2010/main" val="423272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5292C85-04A5-49EB-B776-66692C8D28EC}"/>
              </a:ext>
            </a:extLst>
          </p:cNvPr>
          <p:cNvSpPr>
            <a:spLocks noGrp="1"/>
          </p:cNvSpPr>
          <p:nvPr>
            <p:ph type="dt" sz="half" idx="10"/>
          </p:nvPr>
        </p:nvSpPr>
        <p:spPr/>
        <p:txBody>
          <a:bodyPr/>
          <a:lstStyle>
            <a:lvl1pPr>
              <a:defRPr/>
            </a:lvl1pPr>
          </a:lstStyle>
          <a:p>
            <a:fld id="{7E6480C7-8150-4EA4-BAFA-E999BAF2ACBE}" type="datetimeFigureOut">
              <a:rPr lang="en-US" altLang="en-US"/>
              <a:pPr/>
              <a:t>8/18/2019</a:t>
            </a:fld>
            <a:endParaRPr lang="en-US" altLang="en-US"/>
          </a:p>
        </p:txBody>
      </p:sp>
      <p:sp>
        <p:nvSpPr>
          <p:cNvPr id="8" name="Footer Placeholder 4">
            <a:extLst>
              <a:ext uri="{FF2B5EF4-FFF2-40B4-BE49-F238E27FC236}">
                <a16:creationId xmlns:a16="http://schemas.microsoft.com/office/drawing/2014/main" id="{0331F9B8-52C4-4743-9C3F-0BAC9CE79DF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3F58319-87E0-4803-BA46-EC1221B38DA1}"/>
              </a:ext>
            </a:extLst>
          </p:cNvPr>
          <p:cNvSpPr>
            <a:spLocks noGrp="1"/>
          </p:cNvSpPr>
          <p:nvPr>
            <p:ph type="sldNum" sz="quarter" idx="12"/>
          </p:nvPr>
        </p:nvSpPr>
        <p:spPr/>
        <p:txBody>
          <a:bodyPr/>
          <a:lstStyle>
            <a:lvl1pPr>
              <a:defRPr/>
            </a:lvl1pPr>
          </a:lstStyle>
          <a:p>
            <a:fld id="{00C9F6A0-60AC-44E8-9EE9-392960462B89}" type="slidenum">
              <a:rPr lang="en-US" altLang="en-US"/>
              <a:pPr/>
              <a:t>‹#›</a:t>
            </a:fld>
            <a:endParaRPr lang="en-US" altLang="en-US"/>
          </a:p>
        </p:txBody>
      </p:sp>
    </p:spTree>
    <p:extLst>
      <p:ext uri="{BB962C8B-B14F-4D97-AF65-F5344CB8AC3E}">
        <p14:creationId xmlns:p14="http://schemas.microsoft.com/office/powerpoint/2010/main" val="3717840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8A2AEEB-91BE-4AAD-B910-0B75E0B7E59C}"/>
              </a:ext>
            </a:extLst>
          </p:cNvPr>
          <p:cNvSpPr>
            <a:spLocks noGrp="1"/>
          </p:cNvSpPr>
          <p:nvPr>
            <p:ph type="dt" sz="half" idx="10"/>
          </p:nvPr>
        </p:nvSpPr>
        <p:spPr/>
        <p:txBody>
          <a:bodyPr/>
          <a:lstStyle>
            <a:lvl1pPr>
              <a:defRPr/>
            </a:lvl1pPr>
          </a:lstStyle>
          <a:p>
            <a:fld id="{DB6640B3-4DD8-4863-B921-A7219D6EF279}" type="datetimeFigureOut">
              <a:rPr lang="en-US" altLang="en-US"/>
              <a:pPr/>
              <a:t>8/18/2019</a:t>
            </a:fld>
            <a:endParaRPr lang="en-US" altLang="en-US"/>
          </a:p>
        </p:txBody>
      </p:sp>
      <p:sp>
        <p:nvSpPr>
          <p:cNvPr id="4" name="Footer Placeholder 4">
            <a:extLst>
              <a:ext uri="{FF2B5EF4-FFF2-40B4-BE49-F238E27FC236}">
                <a16:creationId xmlns:a16="http://schemas.microsoft.com/office/drawing/2014/main" id="{9C4117E7-414A-4DDA-BCCB-AEB33A13E90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0CEF373-AE84-40F4-BD77-E4E58440C693}"/>
              </a:ext>
            </a:extLst>
          </p:cNvPr>
          <p:cNvSpPr>
            <a:spLocks noGrp="1"/>
          </p:cNvSpPr>
          <p:nvPr>
            <p:ph type="sldNum" sz="quarter" idx="12"/>
          </p:nvPr>
        </p:nvSpPr>
        <p:spPr/>
        <p:txBody>
          <a:bodyPr/>
          <a:lstStyle>
            <a:lvl1pPr>
              <a:defRPr/>
            </a:lvl1pPr>
          </a:lstStyle>
          <a:p>
            <a:fld id="{BB25F814-39D0-42C4-ABE3-EC6FCE45A825}" type="slidenum">
              <a:rPr lang="en-US" altLang="en-US"/>
              <a:pPr/>
              <a:t>‹#›</a:t>
            </a:fld>
            <a:endParaRPr lang="en-US" altLang="en-US"/>
          </a:p>
        </p:txBody>
      </p:sp>
    </p:spTree>
    <p:extLst>
      <p:ext uri="{BB962C8B-B14F-4D97-AF65-F5344CB8AC3E}">
        <p14:creationId xmlns:p14="http://schemas.microsoft.com/office/powerpoint/2010/main" val="2390640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4183D83-9734-45F8-A0F1-0D7C57E7BE64}"/>
              </a:ext>
            </a:extLst>
          </p:cNvPr>
          <p:cNvSpPr>
            <a:spLocks noGrp="1"/>
          </p:cNvSpPr>
          <p:nvPr>
            <p:ph type="dt" sz="half" idx="10"/>
          </p:nvPr>
        </p:nvSpPr>
        <p:spPr/>
        <p:txBody>
          <a:bodyPr/>
          <a:lstStyle>
            <a:lvl1pPr>
              <a:defRPr/>
            </a:lvl1pPr>
          </a:lstStyle>
          <a:p>
            <a:fld id="{7AC8819B-0D25-4852-84D4-D7D6A156736D}" type="datetimeFigureOut">
              <a:rPr lang="en-US" altLang="en-US"/>
              <a:pPr/>
              <a:t>8/18/2019</a:t>
            </a:fld>
            <a:endParaRPr lang="en-US" altLang="en-US"/>
          </a:p>
        </p:txBody>
      </p:sp>
      <p:sp>
        <p:nvSpPr>
          <p:cNvPr id="3" name="Footer Placeholder 4">
            <a:extLst>
              <a:ext uri="{FF2B5EF4-FFF2-40B4-BE49-F238E27FC236}">
                <a16:creationId xmlns:a16="http://schemas.microsoft.com/office/drawing/2014/main" id="{BB0608C9-1D59-41E6-A8A3-E39228F1CC2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A19F722-F149-42EA-8AC4-36094E5D8531}"/>
              </a:ext>
            </a:extLst>
          </p:cNvPr>
          <p:cNvSpPr>
            <a:spLocks noGrp="1"/>
          </p:cNvSpPr>
          <p:nvPr>
            <p:ph type="sldNum" sz="quarter" idx="12"/>
          </p:nvPr>
        </p:nvSpPr>
        <p:spPr/>
        <p:txBody>
          <a:bodyPr/>
          <a:lstStyle>
            <a:lvl1pPr>
              <a:defRPr/>
            </a:lvl1pPr>
          </a:lstStyle>
          <a:p>
            <a:fld id="{8F007168-06A8-49F8-848E-3D7F7A5B7232}" type="slidenum">
              <a:rPr lang="en-US" altLang="en-US"/>
              <a:pPr/>
              <a:t>‹#›</a:t>
            </a:fld>
            <a:endParaRPr lang="en-US" altLang="en-US"/>
          </a:p>
        </p:txBody>
      </p:sp>
    </p:spTree>
    <p:extLst>
      <p:ext uri="{BB962C8B-B14F-4D97-AF65-F5344CB8AC3E}">
        <p14:creationId xmlns:p14="http://schemas.microsoft.com/office/powerpoint/2010/main" val="45385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D533711-CE96-4496-9A2F-05C66EE423CC}"/>
              </a:ext>
            </a:extLst>
          </p:cNvPr>
          <p:cNvSpPr>
            <a:spLocks noGrp="1"/>
          </p:cNvSpPr>
          <p:nvPr>
            <p:ph type="dt" sz="half" idx="10"/>
          </p:nvPr>
        </p:nvSpPr>
        <p:spPr/>
        <p:txBody>
          <a:bodyPr/>
          <a:lstStyle>
            <a:lvl1pPr>
              <a:defRPr/>
            </a:lvl1pPr>
          </a:lstStyle>
          <a:p>
            <a:fld id="{09C39F36-8538-46A1-896E-3B6B4034699A}" type="datetimeFigureOut">
              <a:rPr lang="en-US" altLang="en-US"/>
              <a:pPr/>
              <a:t>8/18/2019</a:t>
            </a:fld>
            <a:endParaRPr lang="en-US" altLang="en-US"/>
          </a:p>
        </p:txBody>
      </p:sp>
      <p:sp>
        <p:nvSpPr>
          <p:cNvPr id="6" name="Footer Placeholder 4">
            <a:extLst>
              <a:ext uri="{FF2B5EF4-FFF2-40B4-BE49-F238E27FC236}">
                <a16:creationId xmlns:a16="http://schemas.microsoft.com/office/drawing/2014/main" id="{4F80A5AD-CD40-4636-8FDD-753ACD1AA40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B9DBD91-B6BD-4C9A-AAF3-BB81A82E510B}"/>
              </a:ext>
            </a:extLst>
          </p:cNvPr>
          <p:cNvSpPr>
            <a:spLocks noGrp="1"/>
          </p:cNvSpPr>
          <p:nvPr>
            <p:ph type="sldNum" sz="quarter" idx="12"/>
          </p:nvPr>
        </p:nvSpPr>
        <p:spPr/>
        <p:txBody>
          <a:bodyPr/>
          <a:lstStyle>
            <a:lvl1pPr>
              <a:defRPr/>
            </a:lvl1pPr>
          </a:lstStyle>
          <a:p>
            <a:fld id="{42813769-9844-418E-A20A-1B9CE28FD86E}" type="slidenum">
              <a:rPr lang="en-US" altLang="en-US"/>
              <a:pPr/>
              <a:t>‹#›</a:t>
            </a:fld>
            <a:endParaRPr lang="en-US" altLang="en-US"/>
          </a:p>
        </p:txBody>
      </p:sp>
    </p:spTree>
    <p:extLst>
      <p:ext uri="{BB962C8B-B14F-4D97-AF65-F5344CB8AC3E}">
        <p14:creationId xmlns:p14="http://schemas.microsoft.com/office/powerpoint/2010/main" val="1245204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54EFCCA-6E1F-43C2-8826-B466A32BAA88}"/>
              </a:ext>
            </a:extLst>
          </p:cNvPr>
          <p:cNvSpPr>
            <a:spLocks noGrp="1"/>
          </p:cNvSpPr>
          <p:nvPr>
            <p:ph type="dt" sz="half" idx="10"/>
          </p:nvPr>
        </p:nvSpPr>
        <p:spPr/>
        <p:txBody>
          <a:bodyPr/>
          <a:lstStyle>
            <a:lvl1pPr>
              <a:defRPr/>
            </a:lvl1pPr>
          </a:lstStyle>
          <a:p>
            <a:fld id="{57BDDEFD-984B-423A-9E43-E75802A08F4B}" type="datetimeFigureOut">
              <a:rPr lang="en-US" altLang="en-US"/>
              <a:pPr/>
              <a:t>8/18/2019</a:t>
            </a:fld>
            <a:endParaRPr lang="en-US" altLang="en-US"/>
          </a:p>
        </p:txBody>
      </p:sp>
      <p:sp>
        <p:nvSpPr>
          <p:cNvPr id="6" name="Footer Placeholder 4">
            <a:extLst>
              <a:ext uri="{FF2B5EF4-FFF2-40B4-BE49-F238E27FC236}">
                <a16:creationId xmlns:a16="http://schemas.microsoft.com/office/drawing/2014/main" id="{BA5496AC-8EAB-4CE9-AAC4-0582E805376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91F1099-1C59-4731-8A7F-0D0C62F74D8A}"/>
              </a:ext>
            </a:extLst>
          </p:cNvPr>
          <p:cNvSpPr>
            <a:spLocks noGrp="1"/>
          </p:cNvSpPr>
          <p:nvPr>
            <p:ph type="sldNum" sz="quarter" idx="12"/>
          </p:nvPr>
        </p:nvSpPr>
        <p:spPr/>
        <p:txBody>
          <a:bodyPr/>
          <a:lstStyle>
            <a:lvl1pPr>
              <a:defRPr/>
            </a:lvl1pPr>
          </a:lstStyle>
          <a:p>
            <a:fld id="{523A5796-9CED-414B-8418-CF7CA712D70C}" type="slidenum">
              <a:rPr lang="en-US" altLang="en-US"/>
              <a:pPr/>
              <a:t>‹#›</a:t>
            </a:fld>
            <a:endParaRPr lang="en-US" altLang="en-US"/>
          </a:p>
        </p:txBody>
      </p:sp>
    </p:spTree>
    <p:extLst>
      <p:ext uri="{BB962C8B-B14F-4D97-AF65-F5344CB8AC3E}">
        <p14:creationId xmlns:p14="http://schemas.microsoft.com/office/powerpoint/2010/main" val="3413711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73FB904-83C6-4495-A879-B970D33E064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6891341-31A8-433F-AF6F-3D71FD7CE56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06BB84B-33FE-44FF-8300-9B570B8E82E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D45F79C8-977F-4CED-83F3-C4ABCE4D36D8}" type="datetimeFigureOut">
              <a:rPr lang="en-US" altLang="en-US"/>
              <a:pPr/>
              <a:t>8/18/2019</a:t>
            </a:fld>
            <a:endParaRPr lang="en-US" altLang="en-US"/>
          </a:p>
        </p:txBody>
      </p:sp>
      <p:sp>
        <p:nvSpPr>
          <p:cNvPr id="5" name="Footer Placeholder 4">
            <a:extLst>
              <a:ext uri="{FF2B5EF4-FFF2-40B4-BE49-F238E27FC236}">
                <a16:creationId xmlns:a16="http://schemas.microsoft.com/office/drawing/2014/main" id="{27D0FFAE-984D-41EA-AF0B-5ED930786D9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A34D32DA-9D19-4226-B479-9FE01616869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72499BA-3321-44A2-AABF-FDA18511E1B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EE649B-EE25-4F9C-A234-6DBC654390B6}"/>
              </a:ext>
            </a:extLst>
          </p:cNvPr>
          <p:cNvSpPr/>
          <p:nvPr/>
        </p:nvSpPr>
        <p:spPr>
          <a:xfrm>
            <a:off x="3177309" y="2484582"/>
            <a:ext cx="3482109" cy="711199"/>
          </a:xfrm>
          <a:prstGeom prst="rect">
            <a:avLst/>
          </a:prstGeom>
          <a:solidFill>
            <a:srgbClr val="FDFB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9B76BDDC-EB22-4286-A1FD-4AC43AFD88C7}"/>
              </a:ext>
            </a:extLst>
          </p:cNvPr>
          <p:cNvSpPr txBox="1"/>
          <p:nvPr/>
        </p:nvSpPr>
        <p:spPr>
          <a:xfrm>
            <a:off x="2992582" y="4261216"/>
            <a:ext cx="3556000" cy="523220"/>
          </a:xfrm>
          <a:prstGeom prst="rect">
            <a:avLst/>
          </a:prstGeom>
          <a:solidFill>
            <a:srgbClr val="FDFBFC"/>
          </a:solidFill>
        </p:spPr>
        <p:txBody>
          <a:bodyPr wrap="square" rtlCol="0">
            <a:spAutoFit/>
          </a:bodyPr>
          <a:lstStyle/>
          <a:p>
            <a:pPr algn="r"/>
            <a:r>
              <a:rPr lang="en-AU" sz="2800" dirty="0">
                <a:solidFill>
                  <a:srgbClr val="324B5F"/>
                </a:solidFill>
                <a:latin typeface="Edmondsans Bold" panose="02000000000000000000" pitchFamily="50" charset="0"/>
              </a:rPr>
              <a:t>OF THE CHURCH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E369CB-2E43-4B39-A789-834ED714A2C9}"/>
              </a:ext>
            </a:extLst>
          </p:cNvPr>
          <p:cNvSpPr txBox="1"/>
          <p:nvPr/>
        </p:nvSpPr>
        <p:spPr>
          <a:xfrm>
            <a:off x="281709" y="720437"/>
            <a:ext cx="8580581" cy="923330"/>
          </a:xfrm>
          <a:prstGeom prst="rect">
            <a:avLst/>
          </a:prstGeom>
          <a:noFill/>
        </p:spPr>
        <p:txBody>
          <a:bodyPr wrap="square" rtlCol="0">
            <a:spAutoFit/>
          </a:bodyPr>
          <a:lstStyle/>
          <a:p>
            <a:r>
              <a:rPr lang="en-AU" sz="3600" b="1" dirty="0"/>
              <a:t>Acts 4:25-26</a:t>
            </a:r>
          </a:p>
          <a:p>
            <a:r>
              <a:rPr lang="en-AU" sz="1600" i="1" dirty="0"/>
              <a:t>New Living Translation</a:t>
            </a:r>
          </a:p>
        </p:txBody>
      </p:sp>
      <p:sp>
        <p:nvSpPr>
          <p:cNvPr id="3" name="TextBox 2">
            <a:extLst>
              <a:ext uri="{FF2B5EF4-FFF2-40B4-BE49-F238E27FC236}">
                <a16:creationId xmlns:a16="http://schemas.microsoft.com/office/drawing/2014/main" id="{FDE984E0-F88A-440C-AD7B-27F4142CC2A0}"/>
              </a:ext>
            </a:extLst>
          </p:cNvPr>
          <p:cNvSpPr txBox="1"/>
          <p:nvPr/>
        </p:nvSpPr>
        <p:spPr>
          <a:xfrm>
            <a:off x="281709" y="1736436"/>
            <a:ext cx="8580581" cy="3539430"/>
          </a:xfrm>
          <a:prstGeom prst="rect">
            <a:avLst/>
          </a:prstGeom>
          <a:noFill/>
        </p:spPr>
        <p:txBody>
          <a:bodyPr wrap="square" rtlCol="0">
            <a:spAutoFit/>
          </a:bodyPr>
          <a:lstStyle/>
          <a:p>
            <a:r>
              <a:rPr lang="en-AU" sz="3200" b="1" dirty="0"/>
              <a:t>‘Why were the nations so angry?</a:t>
            </a:r>
            <a:br>
              <a:rPr lang="en-AU" sz="3200" b="1" dirty="0"/>
            </a:br>
            <a:r>
              <a:rPr lang="en-AU" sz="3200" b="1" dirty="0"/>
              <a:t>    Why did they waste their time with futile plans?</a:t>
            </a:r>
            <a:br>
              <a:rPr lang="en-AU" sz="3200" b="1" dirty="0"/>
            </a:br>
            <a:r>
              <a:rPr lang="en-AU" sz="3200" b="1" baseline="30000" dirty="0"/>
              <a:t>26 </a:t>
            </a:r>
            <a:r>
              <a:rPr lang="en-AU" sz="3200" b="1" dirty="0"/>
              <a:t>The kings of the earth prepared for battle;</a:t>
            </a:r>
            <a:br>
              <a:rPr lang="en-AU" sz="3200" b="1" dirty="0"/>
            </a:br>
            <a:r>
              <a:rPr lang="en-AU" sz="3200" b="1" dirty="0"/>
              <a:t>    the rulers gathered together</a:t>
            </a:r>
            <a:br>
              <a:rPr lang="en-AU" sz="3200" b="1" dirty="0"/>
            </a:br>
            <a:r>
              <a:rPr lang="en-AU" sz="3200" b="1" dirty="0"/>
              <a:t>against the </a:t>
            </a:r>
            <a:r>
              <a:rPr lang="en-AU" sz="3200" b="1" cap="small" dirty="0"/>
              <a:t>Lord</a:t>
            </a:r>
            <a:br>
              <a:rPr lang="en-AU" sz="3200" b="1" dirty="0"/>
            </a:br>
            <a:r>
              <a:rPr lang="en-AU" sz="3200" b="1" dirty="0"/>
              <a:t>    and against his Messiah.’ </a:t>
            </a:r>
            <a:endParaRPr lang="en-AU" sz="4800" b="1" dirty="0"/>
          </a:p>
        </p:txBody>
      </p:sp>
      <p:cxnSp>
        <p:nvCxnSpPr>
          <p:cNvPr id="5" name="Straight Connector 4">
            <a:extLst>
              <a:ext uri="{FF2B5EF4-FFF2-40B4-BE49-F238E27FC236}">
                <a16:creationId xmlns:a16="http://schemas.microsoft.com/office/drawing/2014/main" id="{5036B8F5-08EA-48D5-94B6-55548E980690}"/>
              </a:ext>
            </a:extLst>
          </p:cNvPr>
          <p:cNvCxnSpPr/>
          <p:nvPr/>
        </p:nvCxnSpPr>
        <p:spPr>
          <a:xfrm>
            <a:off x="378691" y="1643767"/>
            <a:ext cx="84835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53840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E369CB-2E43-4B39-A789-834ED714A2C9}"/>
              </a:ext>
            </a:extLst>
          </p:cNvPr>
          <p:cNvSpPr txBox="1"/>
          <p:nvPr/>
        </p:nvSpPr>
        <p:spPr>
          <a:xfrm>
            <a:off x="281709" y="720437"/>
            <a:ext cx="8580581" cy="923330"/>
          </a:xfrm>
          <a:prstGeom prst="rect">
            <a:avLst/>
          </a:prstGeom>
          <a:noFill/>
        </p:spPr>
        <p:txBody>
          <a:bodyPr wrap="square" rtlCol="0">
            <a:spAutoFit/>
          </a:bodyPr>
          <a:lstStyle/>
          <a:p>
            <a:r>
              <a:rPr lang="en-AU" sz="3600" b="1" dirty="0"/>
              <a:t>Psalm 2:4</a:t>
            </a:r>
          </a:p>
          <a:p>
            <a:r>
              <a:rPr lang="en-AU" sz="1600" i="1" dirty="0"/>
              <a:t>New Living Translation</a:t>
            </a:r>
          </a:p>
        </p:txBody>
      </p:sp>
      <p:sp>
        <p:nvSpPr>
          <p:cNvPr id="3" name="TextBox 2">
            <a:extLst>
              <a:ext uri="{FF2B5EF4-FFF2-40B4-BE49-F238E27FC236}">
                <a16:creationId xmlns:a16="http://schemas.microsoft.com/office/drawing/2014/main" id="{FDE984E0-F88A-440C-AD7B-27F4142CC2A0}"/>
              </a:ext>
            </a:extLst>
          </p:cNvPr>
          <p:cNvSpPr txBox="1"/>
          <p:nvPr/>
        </p:nvSpPr>
        <p:spPr>
          <a:xfrm>
            <a:off x="281709" y="1736436"/>
            <a:ext cx="8580581" cy="1077218"/>
          </a:xfrm>
          <a:prstGeom prst="rect">
            <a:avLst/>
          </a:prstGeom>
          <a:noFill/>
        </p:spPr>
        <p:txBody>
          <a:bodyPr wrap="square" rtlCol="0">
            <a:spAutoFit/>
          </a:bodyPr>
          <a:lstStyle/>
          <a:p>
            <a:r>
              <a:rPr lang="en-AU" sz="3200" b="1" dirty="0"/>
              <a:t>But the one who rules in heaven laughs.</a:t>
            </a:r>
            <a:br>
              <a:rPr lang="en-AU" sz="3200" b="1" dirty="0"/>
            </a:br>
            <a:r>
              <a:rPr lang="en-AU" sz="3200" b="1" dirty="0"/>
              <a:t>    The Lord scoffs at them.</a:t>
            </a:r>
          </a:p>
        </p:txBody>
      </p:sp>
      <p:cxnSp>
        <p:nvCxnSpPr>
          <p:cNvPr id="5" name="Straight Connector 4">
            <a:extLst>
              <a:ext uri="{FF2B5EF4-FFF2-40B4-BE49-F238E27FC236}">
                <a16:creationId xmlns:a16="http://schemas.microsoft.com/office/drawing/2014/main" id="{5036B8F5-08EA-48D5-94B6-55548E980690}"/>
              </a:ext>
            </a:extLst>
          </p:cNvPr>
          <p:cNvCxnSpPr/>
          <p:nvPr/>
        </p:nvCxnSpPr>
        <p:spPr>
          <a:xfrm>
            <a:off x="378691" y="1643767"/>
            <a:ext cx="84835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51370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FC4BB1-8D8D-4CEB-A0F7-A4A81CE11B22}"/>
              </a:ext>
            </a:extLst>
          </p:cNvPr>
          <p:cNvSpPr txBox="1"/>
          <p:nvPr/>
        </p:nvSpPr>
        <p:spPr>
          <a:xfrm>
            <a:off x="2142836" y="2142836"/>
            <a:ext cx="4858327" cy="2862322"/>
          </a:xfrm>
          <a:prstGeom prst="rect">
            <a:avLst/>
          </a:prstGeom>
          <a:noFill/>
        </p:spPr>
        <p:txBody>
          <a:bodyPr wrap="square" rtlCol="0">
            <a:spAutoFit/>
          </a:bodyPr>
          <a:lstStyle/>
          <a:p>
            <a:pPr algn="ctr"/>
            <a:r>
              <a:rPr lang="en-AU" sz="6000" dirty="0">
                <a:latin typeface="Edmondsans Bold" panose="02000000000000000000" pitchFamily="50" charset="0"/>
              </a:rPr>
              <a:t>A Kingdom-Building Church</a:t>
            </a:r>
          </a:p>
        </p:txBody>
      </p:sp>
    </p:spTree>
    <p:extLst>
      <p:ext uri="{BB962C8B-B14F-4D97-AF65-F5344CB8AC3E}">
        <p14:creationId xmlns:p14="http://schemas.microsoft.com/office/powerpoint/2010/main" val="1358281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E369CB-2E43-4B39-A789-834ED714A2C9}"/>
              </a:ext>
            </a:extLst>
          </p:cNvPr>
          <p:cNvSpPr txBox="1"/>
          <p:nvPr/>
        </p:nvSpPr>
        <p:spPr>
          <a:xfrm>
            <a:off x="281709" y="720437"/>
            <a:ext cx="8580581" cy="923330"/>
          </a:xfrm>
          <a:prstGeom prst="rect">
            <a:avLst/>
          </a:prstGeom>
          <a:noFill/>
        </p:spPr>
        <p:txBody>
          <a:bodyPr wrap="square" rtlCol="0">
            <a:spAutoFit/>
          </a:bodyPr>
          <a:lstStyle/>
          <a:p>
            <a:r>
              <a:rPr lang="en-AU" sz="3600" b="1" dirty="0"/>
              <a:t>Acts 4:29</a:t>
            </a:r>
          </a:p>
          <a:p>
            <a:r>
              <a:rPr lang="en-AU" sz="1600" i="1" dirty="0"/>
              <a:t>New Living Translation</a:t>
            </a:r>
          </a:p>
        </p:txBody>
      </p:sp>
      <p:sp>
        <p:nvSpPr>
          <p:cNvPr id="3" name="TextBox 2">
            <a:extLst>
              <a:ext uri="{FF2B5EF4-FFF2-40B4-BE49-F238E27FC236}">
                <a16:creationId xmlns:a16="http://schemas.microsoft.com/office/drawing/2014/main" id="{FDE984E0-F88A-440C-AD7B-27F4142CC2A0}"/>
              </a:ext>
            </a:extLst>
          </p:cNvPr>
          <p:cNvSpPr txBox="1"/>
          <p:nvPr/>
        </p:nvSpPr>
        <p:spPr>
          <a:xfrm>
            <a:off x="281709" y="1736436"/>
            <a:ext cx="8580581" cy="1569660"/>
          </a:xfrm>
          <a:prstGeom prst="rect">
            <a:avLst/>
          </a:prstGeom>
          <a:noFill/>
        </p:spPr>
        <p:txBody>
          <a:bodyPr wrap="square" rtlCol="0">
            <a:spAutoFit/>
          </a:bodyPr>
          <a:lstStyle/>
          <a:p>
            <a:r>
              <a:rPr lang="en-AU" sz="3200" b="1" dirty="0"/>
              <a:t>And now, O Lord, hear their threats, and give us, your servants, great boldness in preaching your word. </a:t>
            </a:r>
            <a:endParaRPr lang="en-AU" sz="4800" b="1" dirty="0"/>
          </a:p>
        </p:txBody>
      </p:sp>
      <p:cxnSp>
        <p:nvCxnSpPr>
          <p:cNvPr id="5" name="Straight Connector 4">
            <a:extLst>
              <a:ext uri="{FF2B5EF4-FFF2-40B4-BE49-F238E27FC236}">
                <a16:creationId xmlns:a16="http://schemas.microsoft.com/office/drawing/2014/main" id="{5036B8F5-08EA-48D5-94B6-55548E980690}"/>
              </a:ext>
            </a:extLst>
          </p:cNvPr>
          <p:cNvCxnSpPr/>
          <p:nvPr/>
        </p:nvCxnSpPr>
        <p:spPr>
          <a:xfrm>
            <a:off x="378691" y="1643767"/>
            <a:ext cx="84835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14048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E369CB-2E43-4B39-A789-834ED714A2C9}"/>
              </a:ext>
            </a:extLst>
          </p:cNvPr>
          <p:cNvSpPr txBox="1"/>
          <p:nvPr/>
        </p:nvSpPr>
        <p:spPr>
          <a:xfrm>
            <a:off x="281709" y="720437"/>
            <a:ext cx="8580581" cy="923330"/>
          </a:xfrm>
          <a:prstGeom prst="rect">
            <a:avLst/>
          </a:prstGeom>
          <a:noFill/>
        </p:spPr>
        <p:txBody>
          <a:bodyPr wrap="square" rtlCol="0">
            <a:spAutoFit/>
          </a:bodyPr>
          <a:lstStyle/>
          <a:p>
            <a:r>
              <a:rPr lang="en-AU" sz="3600" b="1" dirty="0"/>
              <a:t>Psalm 2:5</a:t>
            </a:r>
          </a:p>
          <a:p>
            <a:r>
              <a:rPr lang="en-AU" sz="1600" i="1" dirty="0"/>
              <a:t>New Living Translation</a:t>
            </a:r>
          </a:p>
        </p:txBody>
      </p:sp>
      <p:sp>
        <p:nvSpPr>
          <p:cNvPr id="3" name="TextBox 2">
            <a:extLst>
              <a:ext uri="{FF2B5EF4-FFF2-40B4-BE49-F238E27FC236}">
                <a16:creationId xmlns:a16="http://schemas.microsoft.com/office/drawing/2014/main" id="{FDE984E0-F88A-440C-AD7B-27F4142CC2A0}"/>
              </a:ext>
            </a:extLst>
          </p:cNvPr>
          <p:cNvSpPr txBox="1"/>
          <p:nvPr/>
        </p:nvSpPr>
        <p:spPr>
          <a:xfrm>
            <a:off x="281709" y="1736436"/>
            <a:ext cx="8580581" cy="1077218"/>
          </a:xfrm>
          <a:prstGeom prst="rect">
            <a:avLst/>
          </a:prstGeom>
          <a:noFill/>
        </p:spPr>
        <p:txBody>
          <a:bodyPr wrap="square" rtlCol="0">
            <a:spAutoFit/>
          </a:bodyPr>
          <a:lstStyle/>
          <a:p>
            <a:r>
              <a:rPr lang="en-US" sz="3200" b="1" dirty="0"/>
              <a:t>Then in anger he rebukes them,</a:t>
            </a:r>
            <a:br>
              <a:rPr lang="en-US" sz="3200" b="1" dirty="0"/>
            </a:br>
            <a:r>
              <a:rPr lang="en-US" sz="3200" b="1" dirty="0"/>
              <a:t>    terrifying them with his fierce fury.</a:t>
            </a:r>
            <a:endParaRPr lang="en-AU" sz="3200" b="1" dirty="0"/>
          </a:p>
        </p:txBody>
      </p:sp>
      <p:cxnSp>
        <p:nvCxnSpPr>
          <p:cNvPr id="5" name="Straight Connector 4">
            <a:extLst>
              <a:ext uri="{FF2B5EF4-FFF2-40B4-BE49-F238E27FC236}">
                <a16:creationId xmlns:a16="http://schemas.microsoft.com/office/drawing/2014/main" id="{5036B8F5-08EA-48D5-94B6-55548E980690}"/>
              </a:ext>
            </a:extLst>
          </p:cNvPr>
          <p:cNvCxnSpPr/>
          <p:nvPr/>
        </p:nvCxnSpPr>
        <p:spPr>
          <a:xfrm>
            <a:off x="378691" y="1643767"/>
            <a:ext cx="84835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06552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FC4BB1-8D8D-4CEB-A0F7-A4A81CE11B22}"/>
              </a:ext>
            </a:extLst>
          </p:cNvPr>
          <p:cNvSpPr txBox="1"/>
          <p:nvPr/>
        </p:nvSpPr>
        <p:spPr>
          <a:xfrm>
            <a:off x="2142836" y="1997839"/>
            <a:ext cx="4858327" cy="2862322"/>
          </a:xfrm>
          <a:prstGeom prst="rect">
            <a:avLst/>
          </a:prstGeom>
          <a:noFill/>
        </p:spPr>
        <p:txBody>
          <a:bodyPr wrap="square" rtlCol="0">
            <a:spAutoFit/>
          </a:bodyPr>
          <a:lstStyle/>
          <a:p>
            <a:pPr algn="ctr"/>
            <a:r>
              <a:rPr lang="en-AU" sz="6000" dirty="0">
                <a:latin typeface="Edmondsans Bold" panose="02000000000000000000" pitchFamily="50" charset="0"/>
              </a:rPr>
              <a:t>A Ministering Church</a:t>
            </a:r>
          </a:p>
        </p:txBody>
      </p:sp>
    </p:spTree>
    <p:extLst>
      <p:ext uri="{BB962C8B-B14F-4D97-AF65-F5344CB8AC3E}">
        <p14:creationId xmlns:p14="http://schemas.microsoft.com/office/powerpoint/2010/main" val="322177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E369CB-2E43-4B39-A789-834ED714A2C9}"/>
              </a:ext>
            </a:extLst>
          </p:cNvPr>
          <p:cNvSpPr txBox="1"/>
          <p:nvPr/>
        </p:nvSpPr>
        <p:spPr>
          <a:xfrm>
            <a:off x="281709" y="720437"/>
            <a:ext cx="8580581" cy="923330"/>
          </a:xfrm>
          <a:prstGeom prst="rect">
            <a:avLst/>
          </a:prstGeom>
          <a:noFill/>
        </p:spPr>
        <p:txBody>
          <a:bodyPr wrap="square" rtlCol="0">
            <a:spAutoFit/>
          </a:bodyPr>
          <a:lstStyle/>
          <a:p>
            <a:r>
              <a:rPr lang="en-AU" sz="3600" b="1" dirty="0"/>
              <a:t>Acts 4:30</a:t>
            </a:r>
          </a:p>
          <a:p>
            <a:r>
              <a:rPr lang="en-AU" sz="1600" i="1" dirty="0"/>
              <a:t>New Living Translation</a:t>
            </a:r>
          </a:p>
        </p:txBody>
      </p:sp>
      <p:sp>
        <p:nvSpPr>
          <p:cNvPr id="3" name="TextBox 2">
            <a:extLst>
              <a:ext uri="{FF2B5EF4-FFF2-40B4-BE49-F238E27FC236}">
                <a16:creationId xmlns:a16="http://schemas.microsoft.com/office/drawing/2014/main" id="{FDE984E0-F88A-440C-AD7B-27F4142CC2A0}"/>
              </a:ext>
            </a:extLst>
          </p:cNvPr>
          <p:cNvSpPr txBox="1"/>
          <p:nvPr/>
        </p:nvSpPr>
        <p:spPr>
          <a:xfrm>
            <a:off x="281709" y="1736436"/>
            <a:ext cx="8580581" cy="1569660"/>
          </a:xfrm>
          <a:prstGeom prst="rect">
            <a:avLst/>
          </a:prstGeom>
          <a:noFill/>
        </p:spPr>
        <p:txBody>
          <a:bodyPr wrap="square" rtlCol="0">
            <a:spAutoFit/>
          </a:bodyPr>
          <a:lstStyle/>
          <a:p>
            <a:r>
              <a:rPr lang="en-AU" sz="3200" b="1" dirty="0"/>
              <a:t>Stretch out your hand with healing power; may miraculous signs and wonders be done through the name of your holy servant Jesus.”</a:t>
            </a:r>
            <a:endParaRPr lang="en-AU" sz="7200" b="1" dirty="0"/>
          </a:p>
        </p:txBody>
      </p:sp>
      <p:cxnSp>
        <p:nvCxnSpPr>
          <p:cNvPr id="5" name="Straight Connector 4">
            <a:extLst>
              <a:ext uri="{FF2B5EF4-FFF2-40B4-BE49-F238E27FC236}">
                <a16:creationId xmlns:a16="http://schemas.microsoft.com/office/drawing/2014/main" id="{5036B8F5-08EA-48D5-94B6-55548E980690}"/>
              </a:ext>
            </a:extLst>
          </p:cNvPr>
          <p:cNvCxnSpPr/>
          <p:nvPr/>
        </p:nvCxnSpPr>
        <p:spPr>
          <a:xfrm>
            <a:off x="378691" y="1643767"/>
            <a:ext cx="84835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50409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E369CB-2E43-4B39-A789-834ED714A2C9}"/>
              </a:ext>
            </a:extLst>
          </p:cNvPr>
          <p:cNvSpPr txBox="1"/>
          <p:nvPr/>
        </p:nvSpPr>
        <p:spPr>
          <a:xfrm>
            <a:off x="281709" y="720437"/>
            <a:ext cx="8580581" cy="923330"/>
          </a:xfrm>
          <a:prstGeom prst="rect">
            <a:avLst/>
          </a:prstGeom>
          <a:noFill/>
        </p:spPr>
        <p:txBody>
          <a:bodyPr wrap="square" rtlCol="0">
            <a:spAutoFit/>
          </a:bodyPr>
          <a:lstStyle/>
          <a:p>
            <a:r>
              <a:rPr lang="en-AU" sz="3600" b="1" dirty="0"/>
              <a:t>Acts 4:31</a:t>
            </a:r>
          </a:p>
          <a:p>
            <a:r>
              <a:rPr lang="en-AU" sz="1600" i="1" dirty="0"/>
              <a:t>New Living Translation</a:t>
            </a:r>
          </a:p>
        </p:txBody>
      </p:sp>
      <p:sp>
        <p:nvSpPr>
          <p:cNvPr id="3" name="TextBox 2">
            <a:extLst>
              <a:ext uri="{FF2B5EF4-FFF2-40B4-BE49-F238E27FC236}">
                <a16:creationId xmlns:a16="http://schemas.microsoft.com/office/drawing/2014/main" id="{FDE984E0-F88A-440C-AD7B-27F4142CC2A0}"/>
              </a:ext>
            </a:extLst>
          </p:cNvPr>
          <p:cNvSpPr txBox="1"/>
          <p:nvPr/>
        </p:nvSpPr>
        <p:spPr>
          <a:xfrm>
            <a:off x="281709" y="1736436"/>
            <a:ext cx="8580581" cy="1569660"/>
          </a:xfrm>
          <a:prstGeom prst="rect">
            <a:avLst/>
          </a:prstGeom>
          <a:noFill/>
        </p:spPr>
        <p:txBody>
          <a:bodyPr wrap="square" rtlCol="0">
            <a:spAutoFit/>
          </a:bodyPr>
          <a:lstStyle/>
          <a:p>
            <a:r>
              <a:rPr lang="en-AU" sz="3200" b="1" baseline="30000" dirty="0"/>
              <a:t>31 </a:t>
            </a:r>
            <a:r>
              <a:rPr lang="en-AU" sz="3200" b="1" dirty="0"/>
              <a:t>After this prayer, the meeting place shook, and they were all filled with the Holy Spirit. Then they preached the word of God with boldness.</a:t>
            </a:r>
          </a:p>
        </p:txBody>
      </p:sp>
      <p:cxnSp>
        <p:nvCxnSpPr>
          <p:cNvPr id="5" name="Straight Connector 4">
            <a:extLst>
              <a:ext uri="{FF2B5EF4-FFF2-40B4-BE49-F238E27FC236}">
                <a16:creationId xmlns:a16="http://schemas.microsoft.com/office/drawing/2014/main" id="{5036B8F5-08EA-48D5-94B6-55548E980690}"/>
              </a:ext>
            </a:extLst>
          </p:cNvPr>
          <p:cNvCxnSpPr/>
          <p:nvPr/>
        </p:nvCxnSpPr>
        <p:spPr>
          <a:xfrm>
            <a:off x="378691" y="1643767"/>
            <a:ext cx="84835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16607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E369CB-2E43-4B39-A789-834ED714A2C9}"/>
              </a:ext>
            </a:extLst>
          </p:cNvPr>
          <p:cNvSpPr txBox="1"/>
          <p:nvPr/>
        </p:nvSpPr>
        <p:spPr>
          <a:xfrm>
            <a:off x="281709" y="720437"/>
            <a:ext cx="8580581" cy="923330"/>
          </a:xfrm>
          <a:prstGeom prst="rect">
            <a:avLst/>
          </a:prstGeom>
          <a:noFill/>
        </p:spPr>
        <p:txBody>
          <a:bodyPr wrap="square" rtlCol="0">
            <a:spAutoFit/>
          </a:bodyPr>
          <a:lstStyle/>
          <a:p>
            <a:r>
              <a:rPr lang="en-AU" sz="3600" b="1" dirty="0"/>
              <a:t>Acts 4:23-31</a:t>
            </a:r>
          </a:p>
          <a:p>
            <a:r>
              <a:rPr lang="en-AU" sz="1600" i="1" dirty="0"/>
              <a:t>New Living Translation</a:t>
            </a:r>
          </a:p>
        </p:txBody>
      </p:sp>
      <p:sp>
        <p:nvSpPr>
          <p:cNvPr id="3" name="TextBox 2">
            <a:extLst>
              <a:ext uri="{FF2B5EF4-FFF2-40B4-BE49-F238E27FC236}">
                <a16:creationId xmlns:a16="http://schemas.microsoft.com/office/drawing/2014/main" id="{FDE984E0-F88A-440C-AD7B-27F4142CC2A0}"/>
              </a:ext>
            </a:extLst>
          </p:cNvPr>
          <p:cNvSpPr txBox="1"/>
          <p:nvPr/>
        </p:nvSpPr>
        <p:spPr>
          <a:xfrm>
            <a:off x="281709" y="1736436"/>
            <a:ext cx="8580581" cy="4524315"/>
          </a:xfrm>
          <a:prstGeom prst="rect">
            <a:avLst/>
          </a:prstGeom>
          <a:noFill/>
        </p:spPr>
        <p:txBody>
          <a:bodyPr wrap="square" rtlCol="0">
            <a:spAutoFit/>
          </a:bodyPr>
          <a:lstStyle/>
          <a:p>
            <a:r>
              <a:rPr lang="en-AU" sz="3200" b="1" baseline="30000" dirty="0"/>
              <a:t>23 </a:t>
            </a:r>
            <a:r>
              <a:rPr lang="en-AU" sz="3200" b="1" dirty="0"/>
              <a:t>As soon as they were freed, Peter and John returned to the other believers and told them what the leading priests and elders had said.</a:t>
            </a:r>
            <a:r>
              <a:rPr lang="en-AU" sz="3200" b="1" baseline="30000" dirty="0"/>
              <a:t>24 </a:t>
            </a:r>
            <a:r>
              <a:rPr lang="en-AU" sz="3200" b="1" dirty="0"/>
              <a:t>When they heard the report, all the believers lifted their voices together in prayer to God: “O Sovereign Lord, Creator of heaven and earth, the sea, and everything in them— </a:t>
            </a:r>
            <a:r>
              <a:rPr lang="en-AU" sz="3200" b="1" baseline="30000" dirty="0"/>
              <a:t>25 </a:t>
            </a:r>
            <a:r>
              <a:rPr lang="en-AU" sz="3200" b="1" dirty="0"/>
              <a:t>you spoke long ago by the Holy Spirit through our ancestor David, your servant, saying, …</a:t>
            </a:r>
          </a:p>
        </p:txBody>
      </p:sp>
      <p:cxnSp>
        <p:nvCxnSpPr>
          <p:cNvPr id="5" name="Straight Connector 4">
            <a:extLst>
              <a:ext uri="{FF2B5EF4-FFF2-40B4-BE49-F238E27FC236}">
                <a16:creationId xmlns:a16="http://schemas.microsoft.com/office/drawing/2014/main" id="{5036B8F5-08EA-48D5-94B6-55548E980690}"/>
              </a:ext>
            </a:extLst>
          </p:cNvPr>
          <p:cNvCxnSpPr/>
          <p:nvPr/>
        </p:nvCxnSpPr>
        <p:spPr>
          <a:xfrm>
            <a:off x="378691" y="1643767"/>
            <a:ext cx="8483599"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E369CB-2E43-4B39-A789-834ED714A2C9}"/>
              </a:ext>
            </a:extLst>
          </p:cNvPr>
          <p:cNvSpPr txBox="1"/>
          <p:nvPr/>
        </p:nvSpPr>
        <p:spPr>
          <a:xfrm>
            <a:off x="281709" y="720437"/>
            <a:ext cx="8580581" cy="923330"/>
          </a:xfrm>
          <a:prstGeom prst="rect">
            <a:avLst/>
          </a:prstGeom>
          <a:noFill/>
        </p:spPr>
        <p:txBody>
          <a:bodyPr wrap="square" rtlCol="0">
            <a:spAutoFit/>
          </a:bodyPr>
          <a:lstStyle/>
          <a:p>
            <a:r>
              <a:rPr lang="en-AU" sz="3600" b="1" dirty="0"/>
              <a:t>Acts 4:23-31</a:t>
            </a:r>
          </a:p>
          <a:p>
            <a:r>
              <a:rPr lang="en-AU" sz="1600" i="1" dirty="0"/>
              <a:t>New Living Translation</a:t>
            </a:r>
          </a:p>
        </p:txBody>
      </p:sp>
      <p:sp>
        <p:nvSpPr>
          <p:cNvPr id="3" name="TextBox 2">
            <a:extLst>
              <a:ext uri="{FF2B5EF4-FFF2-40B4-BE49-F238E27FC236}">
                <a16:creationId xmlns:a16="http://schemas.microsoft.com/office/drawing/2014/main" id="{FDE984E0-F88A-440C-AD7B-27F4142CC2A0}"/>
              </a:ext>
            </a:extLst>
          </p:cNvPr>
          <p:cNvSpPr txBox="1"/>
          <p:nvPr/>
        </p:nvSpPr>
        <p:spPr>
          <a:xfrm>
            <a:off x="281709" y="1736436"/>
            <a:ext cx="8580581" cy="3539430"/>
          </a:xfrm>
          <a:prstGeom prst="rect">
            <a:avLst/>
          </a:prstGeom>
          <a:noFill/>
        </p:spPr>
        <p:txBody>
          <a:bodyPr wrap="square" rtlCol="0">
            <a:spAutoFit/>
          </a:bodyPr>
          <a:lstStyle/>
          <a:p>
            <a:r>
              <a:rPr lang="en-AU" sz="3200" b="1" dirty="0"/>
              <a:t>‘Why were the nations so angry?</a:t>
            </a:r>
            <a:br>
              <a:rPr lang="en-AU" sz="3200" b="1" dirty="0"/>
            </a:br>
            <a:r>
              <a:rPr lang="en-AU" sz="3200" b="1" dirty="0"/>
              <a:t>    Why did they waste their time with futile plans?</a:t>
            </a:r>
            <a:br>
              <a:rPr lang="en-AU" sz="3200" b="1" dirty="0"/>
            </a:br>
            <a:r>
              <a:rPr lang="en-AU" sz="3200" b="1" baseline="30000" dirty="0"/>
              <a:t>26 </a:t>
            </a:r>
            <a:r>
              <a:rPr lang="en-AU" sz="3200" b="1" dirty="0"/>
              <a:t>The kings of the earth prepared for battle;</a:t>
            </a:r>
            <a:br>
              <a:rPr lang="en-AU" sz="3200" b="1" dirty="0"/>
            </a:br>
            <a:r>
              <a:rPr lang="en-AU" sz="3200" b="1" dirty="0"/>
              <a:t>    the rulers gathered together</a:t>
            </a:r>
            <a:br>
              <a:rPr lang="en-AU" sz="3200" b="1" dirty="0"/>
            </a:br>
            <a:r>
              <a:rPr lang="en-AU" sz="3200" b="1" dirty="0"/>
              <a:t>against the </a:t>
            </a:r>
            <a:r>
              <a:rPr lang="en-AU" sz="3200" b="1" cap="small" dirty="0"/>
              <a:t>Lord</a:t>
            </a:r>
            <a:br>
              <a:rPr lang="en-AU" sz="3200" b="1" dirty="0"/>
            </a:br>
            <a:r>
              <a:rPr lang="en-AU" sz="3200" b="1" dirty="0"/>
              <a:t>    and against his Messiah.’ </a:t>
            </a:r>
            <a:endParaRPr lang="en-AU" sz="4800" b="1" dirty="0"/>
          </a:p>
        </p:txBody>
      </p:sp>
      <p:cxnSp>
        <p:nvCxnSpPr>
          <p:cNvPr id="5" name="Straight Connector 4">
            <a:extLst>
              <a:ext uri="{FF2B5EF4-FFF2-40B4-BE49-F238E27FC236}">
                <a16:creationId xmlns:a16="http://schemas.microsoft.com/office/drawing/2014/main" id="{5036B8F5-08EA-48D5-94B6-55548E980690}"/>
              </a:ext>
            </a:extLst>
          </p:cNvPr>
          <p:cNvCxnSpPr/>
          <p:nvPr/>
        </p:nvCxnSpPr>
        <p:spPr>
          <a:xfrm>
            <a:off x="378691" y="1643767"/>
            <a:ext cx="84835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41694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E369CB-2E43-4B39-A789-834ED714A2C9}"/>
              </a:ext>
            </a:extLst>
          </p:cNvPr>
          <p:cNvSpPr txBox="1"/>
          <p:nvPr/>
        </p:nvSpPr>
        <p:spPr>
          <a:xfrm>
            <a:off x="281709" y="720437"/>
            <a:ext cx="8580581" cy="923330"/>
          </a:xfrm>
          <a:prstGeom prst="rect">
            <a:avLst/>
          </a:prstGeom>
          <a:noFill/>
        </p:spPr>
        <p:txBody>
          <a:bodyPr wrap="square" rtlCol="0">
            <a:spAutoFit/>
          </a:bodyPr>
          <a:lstStyle/>
          <a:p>
            <a:r>
              <a:rPr lang="en-AU" sz="3600" b="1" dirty="0"/>
              <a:t>Acts 4:23-31</a:t>
            </a:r>
          </a:p>
          <a:p>
            <a:r>
              <a:rPr lang="en-AU" sz="1600" i="1" dirty="0"/>
              <a:t>New Living Translation</a:t>
            </a:r>
          </a:p>
        </p:txBody>
      </p:sp>
      <p:sp>
        <p:nvSpPr>
          <p:cNvPr id="3" name="TextBox 2">
            <a:extLst>
              <a:ext uri="{FF2B5EF4-FFF2-40B4-BE49-F238E27FC236}">
                <a16:creationId xmlns:a16="http://schemas.microsoft.com/office/drawing/2014/main" id="{FDE984E0-F88A-440C-AD7B-27F4142CC2A0}"/>
              </a:ext>
            </a:extLst>
          </p:cNvPr>
          <p:cNvSpPr txBox="1"/>
          <p:nvPr/>
        </p:nvSpPr>
        <p:spPr>
          <a:xfrm>
            <a:off x="281709" y="1736436"/>
            <a:ext cx="8580581" cy="4524315"/>
          </a:xfrm>
          <a:prstGeom prst="rect">
            <a:avLst/>
          </a:prstGeom>
          <a:noFill/>
        </p:spPr>
        <p:txBody>
          <a:bodyPr wrap="square" rtlCol="0">
            <a:spAutoFit/>
          </a:bodyPr>
          <a:lstStyle/>
          <a:p>
            <a:r>
              <a:rPr lang="en-AU" sz="3200" b="1" baseline="30000" dirty="0"/>
              <a:t>27 </a:t>
            </a:r>
            <a:r>
              <a:rPr lang="en-AU" sz="3200" b="1" dirty="0"/>
              <a:t>“In fact, this has happened here in this very city! For Herod Antipas, Pontius Pilate the governor, the Gentiles, and the people of Israel were all united against Jesus, your holy servant, whom you anointed. </a:t>
            </a:r>
            <a:r>
              <a:rPr lang="en-AU" sz="3200" b="1" baseline="30000" dirty="0"/>
              <a:t>28 </a:t>
            </a:r>
            <a:r>
              <a:rPr lang="en-AU" sz="3200" b="1" dirty="0"/>
              <a:t>But everything they did was determined beforehand according to your will. </a:t>
            </a:r>
            <a:r>
              <a:rPr lang="en-AU" sz="3200" b="1" baseline="30000" dirty="0"/>
              <a:t>29</a:t>
            </a:r>
            <a:r>
              <a:rPr lang="en-AU" sz="3200" b="1" dirty="0"/>
              <a:t>And now, O Lord, hear their threats, and give us, your servants, great boldness in preaching your word.</a:t>
            </a:r>
            <a:endParaRPr lang="en-AU" sz="7200" b="1" dirty="0"/>
          </a:p>
        </p:txBody>
      </p:sp>
      <p:cxnSp>
        <p:nvCxnSpPr>
          <p:cNvPr id="5" name="Straight Connector 4">
            <a:extLst>
              <a:ext uri="{FF2B5EF4-FFF2-40B4-BE49-F238E27FC236}">
                <a16:creationId xmlns:a16="http://schemas.microsoft.com/office/drawing/2014/main" id="{5036B8F5-08EA-48D5-94B6-55548E980690}"/>
              </a:ext>
            </a:extLst>
          </p:cNvPr>
          <p:cNvCxnSpPr/>
          <p:nvPr/>
        </p:nvCxnSpPr>
        <p:spPr>
          <a:xfrm>
            <a:off x="378691" y="1643767"/>
            <a:ext cx="84835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22575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E369CB-2E43-4B39-A789-834ED714A2C9}"/>
              </a:ext>
            </a:extLst>
          </p:cNvPr>
          <p:cNvSpPr txBox="1"/>
          <p:nvPr/>
        </p:nvSpPr>
        <p:spPr>
          <a:xfrm>
            <a:off x="281709" y="720437"/>
            <a:ext cx="8580581" cy="923330"/>
          </a:xfrm>
          <a:prstGeom prst="rect">
            <a:avLst/>
          </a:prstGeom>
          <a:noFill/>
        </p:spPr>
        <p:txBody>
          <a:bodyPr wrap="square" rtlCol="0">
            <a:spAutoFit/>
          </a:bodyPr>
          <a:lstStyle/>
          <a:p>
            <a:r>
              <a:rPr lang="en-AU" sz="3600" b="1" dirty="0"/>
              <a:t>Acts 4:23-31</a:t>
            </a:r>
          </a:p>
          <a:p>
            <a:r>
              <a:rPr lang="en-AU" sz="1600" i="1" dirty="0"/>
              <a:t>New Living Translation</a:t>
            </a:r>
          </a:p>
        </p:txBody>
      </p:sp>
      <p:sp>
        <p:nvSpPr>
          <p:cNvPr id="3" name="TextBox 2">
            <a:extLst>
              <a:ext uri="{FF2B5EF4-FFF2-40B4-BE49-F238E27FC236}">
                <a16:creationId xmlns:a16="http://schemas.microsoft.com/office/drawing/2014/main" id="{FDE984E0-F88A-440C-AD7B-27F4142CC2A0}"/>
              </a:ext>
            </a:extLst>
          </p:cNvPr>
          <p:cNvSpPr txBox="1"/>
          <p:nvPr/>
        </p:nvSpPr>
        <p:spPr>
          <a:xfrm>
            <a:off x="281709" y="1736436"/>
            <a:ext cx="8580581" cy="3046988"/>
          </a:xfrm>
          <a:prstGeom prst="rect">
            <a:avLst/>
          </a:prstGeom>
          <a:noFill/>
        </p:spPr>
        <p:txBody>
          <a:bodyPr wrap="square" rtlCol="0">
            <a:spAutoFit/>
          </a:bodyPr>
          <a:lstStyle/>
          <a:p>
            <a:r>
              <a:rPr lang="en-AU" sz="3200" b="1" baseline="30000" dirty="0"/>
              <a:t>30 </a:t>
            </a:r>
            <a:r>
              <a:rPr lang="en-AU" sz="3200" b="1" dirty="0"/>
              <a:t>Stretch out your hand with healing power; may miraculous signs and wonders be done through the name of your holy servant Jesus.”</a:t>
            </a:r>
          </a:p>
          <a:p>
            <a:r>
              <a:rPr lang="en-AU" sz="3200" b="1" baseline="30000" dirty="0"/>
              <a:t>31 </a:t>
            </a:r>
            <a:r>
              <a:rPr lang="en-AU" sz="3200" b="1" dirty="0"/>
              <a:t>After this prayer, the meeting place shook, and they were all filled with the Holy Spirit. Then they preached the word of God with boldness. </a:t>
            </a:r>
            <a:endParaRPr lang="en-AU" sz="11500" b="1" dirty="0"/>
          </a:p>
        </p:txBody>
      </p:sp>
      <p:cxnSp>
        <p:nvCxnSpPr>
          <p:cNvPr id="5" name="Straight Connector 4">
            <a:extLst>
              <a:ext uri="{FF2B5EF4-FFF2-40B4-BE49-F238E27FC236}">
                <a16:creationId xmlns:a16="http://schemas.microsoft.com/office/drawing/2014/main" id="{5036B8F5-08EA-48D5-94B6-55548E980690}"/>
              </a:ext>
            </a:extLst>
          </p:cNvPr>
          <p:cNvCxnSpPr/>
          <p:nvPr/>
        </p:nvCxnSpPr>
        <p:spPr>
          <a:xfrm>
            <a:off x="378691" y="1643767"/>
            <a:ext cx="84835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63121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FC4BB1-8D8D-4CEB-A0F7-A4A81CE11B22}"/>
              </a:ext>
            </a:extLst>
          </p:cNvPr>
          <p:cNvSpPr txBox="1"/>
          <p:nvPr/>
        </p:nvSpPr>
        <p:spPr>
          <a:xfrm>
            <a:off x="2447636" y="1911927"/>
            <a:ext cx="4128655" cy="2862322"/>
          </a:xfrm>
          <a:prstGeom prst="rect">
            <a:avLst/>
          </a:prstGeom>
          <a:noFill/>
        </p:spPr>
        <p:txBody>
          <a:bodyPr wrap="square" rtlCol="0">
            <a:spAutoFit/>
          </a:bodyPr>
          <a:lstStyle/>
          <a:p>
            <a:pPr algn="ctr"/>
            <a:r>
              <a:rPr lang="en-AU" sz="6000" dirty="0">
                <a:latin typeface="Edmondsans Bold" panose="02000000000000000000" pitchFamily="50" charset="0"/>
              </a:rPr>
              <a:t>What are we Praying for?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82E71-8CF9-4157-9745-A83A21FA4E22}"/>
              </a:ext>
            </a:extLst>
          </p:cNvPr>
          <p:cNvSpPr>
            <a:spLocks noGrp="1"/>
          </p:cNvSpPr>
          <p:nvPr>
            <p:ph type="title"/>
          </p:nvPr>
        </p:nvSpPr>
        <p:spPr/>
        <p:txBody>
          <a:bodyPr/>
          <a:lstStyle/>
          <a:p>
            <a:endParaRPr lang="en-AU"/>
          </a:p>
        </p:txBody>
      </p:sp>
      <p:pic>
        <p:nvPicPr>
          <p:cNvPr id="5" name="Content Placeholder 4" descr="A sign on the side of a building&#10;&#10;Description automatically generated">
            <a:extLst>
              <a:ext uri="{FF2B5EF4-FFF2-40B4-BE49-F238E27FC236}">
                <a16:creationId xmlns:a16="http://schemas.microsoft.com/office/drawing/2014/main" id="{085475DC-AB64-491D-998D-CFAD93591866}"/>
              </a:ext>
            </a:extLst>
          </p:cNvPr>
          <p:cNvPicPr>
            <a:picLocks noGrp="1" noChangeAspect="1"/>
          </p:cNvPicPr>
          <p:nvPr>
            <p:ph idx="1"/>
          </p:nvPr>
        </p:nvPicPr>
        <p:blipFill rotWithShape="1">
          <a:blip r:embed="rId2"/>
          <a:srcRect t="1749" b="4192"/>
          <a:stretch/>
        </p:blipFill>
        <p:spPr>
          <a:xfrm>
            <a:off x="0" y="0"/>
            <a:ext cx="9144000" cy="6858000"/>
          </a:xfrm>
        </p:spPr>
      </p:pic>
    </p:spTree>
    <p:extLst>
      <p:ext uri="{BB962C8B-B14F-4D97-AF65-F5344CB8AC3E}">
        <p14:creationId xmlns:p14="http://schemas.microsoft.com/office/powerpoint/2010/main" val="1915870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FC4BB1-8D8D-4CEB-A0F7-A4A81CE11B22}"/>
              </a:ext>
            </a:extLst>
          </p:cNvPr>
          <p:cNvSpPr txBox="1"/>
          <p:nvPr/>
        </p:nvSpPr>
        <p:spPr>
          <a:xfrm>
            <a:off x="2142836" y="1911927"/>
            <a:ext cx="4858327" cy="2862322"/>
          </a:xfrm>
          <a:prstGeom prst="rect">
            <a:avLst/>
          </a:prstGeom>
          <a:noFill/>
        </p:spPr>
        <p:txBody>
          <a:bodyPr wrap="square" rtlCol="0">
            <a:spAutoFit/>
          </a:bodyPr>
          <a:lstStyle/>
          <a:p>
            <a:pPr algn="ctr"/>
            <a:r>
              <a:rPr lang="en-AU" sz="6000" dirty="0">
                <a:latin typeface="Edmondsans Bold" panose="02000000000000000000" pitchFamily="50" charset="0"/>
              </a:rPr>
              <a:t>A Worshipping Church</a:t>
            </a:r>
          </a:p>
        </p:txBody>
      </p:sp>
    </p:spTree>
    <p:extLst>
      <p:ext uri="{BB962C8B-B14F-4D97-AF65-F5344CB8AC3E}">
        <p14:creationId xmlns:p14="http://schemas.microsoft.com/office/powerpoint/2010/main" val="804734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E369CB-2E43-4B39-A789-834ED714A2C9}"/>
              </a:ext>
            </a:extLst>
          </p:cNvPr>
          <p:cNvSpPr txBox="1"/>
          <p:nvPr/>
        </p:nvSpPr>
        <p:spPr>
          <a:xfrm>
            <a:off x="281709" y="720437"/>
            <a:ext cx="8580581" cy="923330"/>
          </a:xfrm>
          <a:prstGeom prst="rect">
            <a:avLst/>
          </a:prstGeom>
          <a:noFill/>
        </p:spPr>
        <p:txBody>
          <a:bodyPr wrap="square" rtlCol="0">
            <a:spAutoFit/>
          </a:bodyPr>
          <a:lstStyle/>
          <a:p>
            <a:r>
              <a:rPr lang="en-AU" sz="3600" b="1" dirty="0"/>
              <a:t>Acts 4:24</a:t>
            </a:r>
          </a:p>
          <a:p>
            <a:r>
              <a:rPr lang="en-AU" sz="1600" i="1" dirty="0"/>
              <a:t>New Living Translation</a:t>
            </a:r>
          </a:p>
        </p:txBody>
      </p:sp>
      <p:sp>
        <p:nvSpPr>
          <p:cNvPr id="3" name="TextBox 2">
            <a:extLst>
              <a:ext uri="{FF2B5EF4-FFF2-40B4-BE49-F238E27FC236}">
                <a16:creationId xmlns:a16="http://schemas.microsoft.com/office/drawing/2014/main" id="{FDE984E0-F88A-440C-AD7B-27F4142CC2A0}"/>
              </a:ext>
            </a:extLst>
          </p:cNvPr>
          <p:cNvSpPr txBox="1"/>
          <p:nvPr/>
        </p:nvSpPr>
        <p:spPr>
          <a:xfrm>
            <a:off x="281709" y="1736436"/>
            <a:ext cx="8580581" cy="2062103"/>
          </a:xfrm>
          <a:prstGeom prst="rect">
            <a:avLst/>
          </a:prstGeom>
          <a:noFill/>
        </p:spPr>
        <p:txBody>
          <a:bodyPr wrap="square" rtlCol="0">
            <a:spAutoFit/>
          </a:bodyPr>
          <a:lstStyle/>
          <a:p>
            <a:r>
              <a:rPr lang="en-AU" sz="3200" b="1" dirty="0"/>
              <a:t>When they heard the report, all the believers lifted their voices together in prayer to God: “O Sovereign Lord, Creator of heaven and earth, the sea, and everything in them…”</a:t>
            </a:r>
          </a:p>
        </p:txBody>
      </p:sp>
      <p:cxnSp>
        <p:nvCxnSpPr>
          <p:cNvPr id="5" name="Straight Connector 4">
            <a:extLst>
              <a:ext uri="{FF2B5EF4-FFF2-40B4-BE49-F238E27FC236}">
                <a16:creationId xmlns:a16="http://schemas.microsoft.com/office/drawing/2014/main" id="{5036B8F5-08EA-48D5-94B6-55548E980690}"/>
              </a:ext>
            </a:extLst>
          </p:cNvPr>
          <p:cNvCxnSpPr/>
          <p:nvPr/>
        </p:nvCxnSpPr>
        <p:spPr>
          <a:xfrm>
            <a:off x="378691" y="1643767"/>
            <a:ext cx="84835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6615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TotalTime>
  <Words>194</Words>
  <Application>Microsoft Office PowerPoint</Application>
  <PresentationFormat>On-screen Show (4:3)</PresentationFormat>
  <Paragraphs>39</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Edmondsans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Galvin</dc:creator>
  <cp:lastModifiedBy>Hannah Stott</cp:lastModifiedBy>
  <cp:revision>10</cp:revision>
  <dcterms:created xsi:type="dcterms:W3CDTF">2012-12-17T21:57:22Z</dcterms:created>
  <dcterms:modified xsi:type="dcterms:W3CDTF">2019-08-18T00:23:12Z</dcterms:modified>
</cp:coreProperties>
</file>