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5" r:id="rId4"/>
    <p:sldId id="266" r:id="rId5"/>
    <p:sldId id="267" r:id="rId6"/>
    <p:sldId id="257" r:id="rId7"/>
    <p:sldId id="258" r:id="rId8"/>
    <p:sldId id="259" r:id="rId9"/>
    <p:sldId id="260" r:id="rId10"/>
    <p:sldId id="261" r:id="rId11"/>
    <p:sldId id="262" r:id="rId12"/>
    <p:sldId id="263" r:id="rId13"/>
    <p:sldId id="268" r:id="rId14"/>
    <p:sldId id="269" r:id="rId15"/>
    <p:sldId id="271" r:id="rId16"/>
    <p:sldId id="272" r:id="rId17"/>
    <p:sldId id="270" r:id="rId18"/>
    <p:sldId id="274" r:id="rId19"/>
    <p:sldId id="273" r:id="rId20"/>
    <p:sldId id="27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82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ACF5A5E-1758-4FF1-BB7F-8310A54E9599}" type="datetimeFigureOut">
              <a:rPr lang="en-AU" smtClean="0"/>
              <a:t>11/08/2019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E4BE815-E34F-4991-B752-9627EB755454}" type="slidenum">
              <a:rPr lang="en-AU" smtClean="0"/>
              <a:t>‹#›</a:t>
            </a:fld>
            <a:endParaRPr lang="en-AU"/>
          </a:p>
        </p:txBody>
      </p:sp>
    </p:spTree>
    <p:extLst>
      <p:ext uri="{BB962C8B-B14F-4D97-AF65-F5344CB8AC3E}">
        <p14:creationId xmlns:p14="http://schemas.microsoft.com/office/powerpoint/2010/main" val="3260345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CF5A5E-1758-4FF1-BB7F-8310A54E9599}" type="datetimeFigureOut">
              <a:rPr lang="en-AU" smtClean="0"/>
              <a:t>11/08/2019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E4BE815-E34F-4991-B752-9627EB755454}" type="slidenum">
              <a:rPr lang="en-AU" smtClean="0"/>
              <a:t>‹#›</a:t>
            </a:fld>
            <a:endParaRPr lang="en-AU"/>
          </a:p>
        </p:txBody>
      </p:sp>
    </p:spTree>
    <p:extLst>
      <p:ext uri="{BB962C8B-B14F-4D97-AF65-F5344CB8AC3E}">
        <p14:creationId xmlns:p14="http://schemas.microsoft.com/office/powerpoint/2010/main" val="3630236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CF5A5E-1758-4FF1-BB7F-8310A54E9599}" type="datetimeFigureOut">
              <a:rPr lang="en-AU" smtClean="0"/>
              <a:t>11/08/2019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E4BE815-E34F-4991-B752-9627EB755454}" type="slidenum">
              <a:rPr lang="en-AU" smtClean="0"/>
              <a:t>‹#›</a:t>
            </a:fld>
            <a:endParaRPr lang="en-AU"/>
          </a:p>
        </p:txBody>
      </p:sp>
    </p:spTree>
    <p:extLst>
      <p:ext uri="{BB962C8B-B14F-4D97-AF65-F5344CB8AC3E}">
        <p14:creationId xmlns:p14="http://schemas.microsoft.com/office/powerpoint/2010/main" val="3971253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CF5A5E-1758-4FF1-BB7F-8310A54E9599}" type="datetimeFigureOut">
              <a:rPr lang="en-AU" smtClean="0"/>
              <a:t>11/08/2019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E4BE815-E34F-4991-B752-9627EB755454}" type="slidenum">
              <a:rPr lang="en-AU" smtClean="0"/>
              <a:t>‹#›</a:t>
            </a:fld>
            <a:endParaRPr lang="en-AU"/>
          </a:p>
        </p:txBody>
      </p:sp>
    </p:spTree>
    <p:extLst>
      <p:ext uri="{BB962C8B-B14F-4D97-AF65-F5344CB8AC3E}">
        <p14:creationId xmlns:p14="http://schemas.microsoft.com/office/powerpoint/2010/main" val="2918547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CF5A5E-1758-4FF1-BB7F-8310A54E9599}" type="datetimeFigureOut">
              <a:rPr lang="en-AU" smtClean="0"/>
              <a:t>11/08/2019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7E4BE815-E34F-4991-B752-9627EB755454}" type="slidenum">
              <a:rPr lang="en-AU" smtClean="0"/>
              <a:t>‹#›</a:t>
            </a:fld>
            <a:endParaRPr lang="en-AU"/>
          </a:p>
        </p:txBody>
      </p:sp>
    </p:spTree>
    <p:extLst>
      <p:ext uri="{BB962C8B-B14F-4D97-AF65-F5344CB8AC3E}">
        <p14:creationId xmlns:p14="http://schemas.microsoft.com/office/powerpoint/2010/main" val="571826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CF5A5E-1758-4FF1-BB7F-8310A54E9599}" type="datetimeFigureOut">
              <a:rPr lang="en-AU" smtClean="0"/>
              <a:t>11/08/2019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E4BE815-E34F-4991-B752-9627EB755454}" type="slidenum">
              <a:rPr lang="en-AU" smtClean="0"/>
              <a:t>‹#›</a:t>
            </a:fld>
            <a:endParaRPr lang="en-AU"/>
          </a:p>
        </p:txBody>
      </p:sp>
    </p:spTree>
    <p:extLst>
      <p:ext uri="{BB962C8B-B14F-4D97-AF65-F5344CB8AC3E}">
        <p14:creationId xmlns:p14="http://schemas.microsoft.com/office/powerpoint/2010/main" val="1971708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CF5A5E-1758-4FF1-BB7F-8310A54E9599}" type="datetimeFigureOut">
              <a:rPr lang="en-AU" smtClean="0"/>
              <a:t>11/08/2019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7E4BE815-E34F-4991-B752-9627EB755454}" type="slidenum">
              <a:rPr lang="en-AU" smtClean="0"/>
              <a:t>‹#›</a:t>
            </a:fld>
            <a:endParaRPr lang="en-AU"/>
          </a:p>
        </p:txBody>
      </p:sp>
    </p:spTree>
    <p:extLst>
      <p:ext uri="{BB962C8B-B14F-4D97-AF65-F5344CB8AC3E}">
        <p14:creationId xmlns:p14="http://schemas.microsoft.com/office/powerpoint/2010/main" val="2817274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CF5A5E-1758-4FF1-BB7F-8310A54E9599}" type="datetimeFigureOut">
              <a:rPr lang="en-AU" smtClean="0"/>
              <a:t>11/08/2019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7E4BE815-E34F-4991-B752-9627EB755454}" type="slidenum">
              <a:rPr lang="en-AU" smtClean="0"/>
              <a:t>‹#›</a:t>
            </a:fld>
            <a:endParaRPr lang="en-AU"/>
          </a:p>
        </p:txBody>
      </p:sp>
    </p:spTree>
    <p:extLst>
      <p:ext uri="{BB962C8B-B14F-4D97-AF65-F5344CB8AC3E}">
        <p14:creationId xmlns:p14="http://schemas.microsoft.com/office/powerpoint/2010/main" val="1455697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CF5A5E-1758-4FF1-BB7F-8310A54E9599}" type="datetimeFigureOut">
              <a:rPr lang="en-AU" smtClean="0"/>
              <a:t>11/08/2019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7E4BE815-E34F-4991-B752-9627EB755454}" type="slidenum">
              <a:rPr lang="en-AU" smtClean="0"/>
              <a:t>‹#›</a:t>
            </a:fld>
            <a:endParaRPr lang="en-AU"/>
          </a:p>
        </p:txBody>
      </p:sp>
    </p:spTree>
    <p:extLst>
      <p:ext uri="{BB962C8B-B14F-4D97-AF65-F5344CB8AC3E}">
        <p14:creationId xmlns:p14="http://schemas.microsoft.com/office/powerpoint/2010/main" val="1984631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CF5A5E-1758-4FF1-BB7F-8310A54E9599}" type="datetimeFigureOut">
              <a:rPr lang="en-AU" smtClean="0"/>
              <a:t>11/08/2019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E4BE815-E34F-4991-B752-9627EB755454}" type="slidenum">
              <a:rPr lang="en-AU" smtClean="0"/>
              <a:t>‹#›</a:t>
            </a:fld>
            <a:endParaRPr lang="en-AU"/>
          </a:p>
        </p:txBody>
      </p:sp>
    </p:spTree>
    <p:extLst>
      <p:ext uri="{BB962C8B-B14F-4D97-AF65-F5344CB8AC3E}">
        <p14:creationId xmlns:p14="http://schemas.microsoft.com/office/powerpoint/2010/main" val="226568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ACF5A5E-1758-4FF1-BB7F-8310A54E9599}" type="datetimeFigureOut">
              <a:rPr lang="en-AU" smtClean="0"/>
              <a:t>11/08/2019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7E4BE815-E34F-4991-B752-9627EB755454}" type="slidenum">
              <a:rPr lang="en-AU" smtClean="0"/>
              <a:t>‹#›</a:t>
            </a:fld>
            <a:endParaRPr lang="en-AU"/>
          </a:p>
        </p:txBody>
      </p:sp>
    </p:spTree>
    <p:extLst>
      <p:ext uri="{BB962C8B-B14F-4D97-AF65-F5344CB8AC3E}">
        <p14:creationId xmlns:p14="http://schemas.microsoft.com/office/powerpoint/2010/main" val="755916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CF5A5E-1758-4FF1-BB7F-8310A54E9599}" type="datetimeFigureOut">
              <a:rPr lang="en-AU" smtClean="0"/>
              <a:t>11/08/2019</a:t>
            </a:fld>
            <a:endParaRPr lang="en-A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4BE815-E34F-4991-B752-9627EB755454}" type="slidenum">
              <a:rPr lang="en-AU" smtClean="0"/>
              <a:t>‹#›</a:t>
            </a:fld>
            <a:endParaRPr lang="en-AU"/>
          </a:p>
        </p:txBody>
      </p:sp>
    </p:spTree>
    <p:extLst>
      <p:ext uri="{BB962C8B-B14F-4D97-AF65-F5344CB8AC3E}">
        <p14:creationId xmlns:p14="http://schemas.microsoft.com/office/powerpoint/2010/main" val="2948072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9B40A22-8EDE-4A0C-AD3A-3A7DB88EFDBD}"/>
              </a:ext>
            </a:extLst>
          </p:cNvPr>
          <p:cNvSpPr>
            <a:spLocks noGrp="1"/>
          </p:cNvSpPr>
          <p:nvPr>
            <p:ph type="ctrTitle"/>
          </p:nvPr>
        </p:nvSpPr>
        <p:spPr>
          <a:xfrm>
            <a:off x="228600" y="234088"/>
            <a:ext cx="5336177" cy="1873386"/>
          </a:xfrm>
        </p:spPr>
        <p:txBody>
          <a:bodyPr/>
          <a:lstStyle/>
          <a:p>
            <a:r>
              <a:rPr lang="en-AU" b="1" dirty="0">
                <a:latin typeface="Abadi" panose="020B0604020104020204" pitchFamily="34" charset="0"/>
              </a:rPr>
              <a:t>Renewing Your Commitment</a:t>
            </a:r>
          </a:p>
        </p:txBody>
      </p:sp>
      <p:sp>
        <p:nvSpPr>
          <p:cNvPr id="5" name="Subtitle 4">
            <a:extLst>
              <a:ext uri="{FF2B5EF4-FFF2-40B4-BE49-F238E27FC236}">
                <a16:creationId xmlns:a16="http://schemas.microsoft.com/office/drawing/2014/main" id="{FACF9E58-92A3-4BE3-B231-5F5D245EF1C6}"/>
              </a:ext>
            </a:extLst>
          </p:cNvPr>
          <p:cNvSpPr>
            <a:spLocks noGrp="1"/>
          </p:cNvSpPr>
          <p:nvPr>
            <p:ph type="subTitle" idx="1"/>
          </p:nvPr>
        </p:nvSpPr>
        <p:spPr/>
        <p:txBody>
          <a:bodyPr/>
          <a:lstStyle/>
          <a:p>
            <a:endParaRPr lang="en-AU"/>
          </a:p>
        </p:txBody>
      </p:sp>
    </p:spTree>
    <p:extLst>
      <p:ext uri="{BB962C8B-B14F-4D97-AF65-F5344CB8AC3E}">
        <p14:creationId xmlns:p14="http://schemas.microsoft.com/office/powerpoint/2010/main" val="3182087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D64DC-8BCA-4097-9070-9E512A05E6CE}"/>
              </a:ext>
            </a:extLst>
          </p:cNvPr>
          <p:cNvSpPr>
            <a:spLocks noGrp="1"/>
          </p:cNvSpPr>
          <p:nvPr>
            <p:ph type="title"/>
          </p:nvPr>
        </p:nvSpPr>
        <p:spPr>
          <a:xfrm>
            <a:off x="628650" y="173538"/>
            <a:ext cx="7886700" cy="1063079"/>
          </a:xfrm>
        </p:spPr>
        <p:txBody>
          <a:bodyPr/>
          <a:lstStyle/>
          <a:p>
            <a:r>
              <a:rPr lang="en-AU" b="1" dirty="0">
                <a:latin typeface="+mn-lt"/>
              </a:rPr>
              <a:t>Joshua 24:14-28</a:t>
            </a:r>
            <a:br>
              <a:rPr lang="en-AU" b="1" dirty="0">
                <a:latin typeface="+mn-lt"/>
              </a:rPr>
            </a:br>
            <a:r>
              <a:rPr lang="en-AU" sz="1800" i="1" dirty="0">
                <a:latin typeface="+mn-lt"/>
              </a:rPr>
              <a:t>New Living Translation</a:t>
            </a:r>
          </a:p>
        </p:txBody>
      </p:sp>
      <p:sp>
        <p:nvSpPr>
          <p:cNvPr id="3" name="Content Placeholder 2">
            <a:extLst>
              <a:ext uri="{FF2B5EF4-FFF2-40B4-BE49-F238E27FC236}">
                <a16:creationId xmlns:a16="http://schemas.microsoft.com/office/drawing/2014/main" id="{F258A016-AB94-4ABA-8740-DB550E54CF51}"/>
              </a:ext>
            </a:extLst>
          </p:cNvPr>
          <p:cNvSpPr>
            <a:spLocks noGrp="1"/>
          </p:cNvSpPr>
          <p:nvPr>
            <p:ph idx="1"/>
          </p:nvPr>
        </p:nvSpPr>
        <p:spPr>
          <a:xfrm>
            <a:off x="628650" y="1436914"/>
            <a:ext cx="7886700" cy="5050963"/>
          </a:xfrm>
        </p:spPr>
        <p:txBody>
          <a:bodyPr>
            <a:normAutofit/>
          </a:bodyPr>
          <a:lstStyle/>
          <a:p>
            <a:pPr marL="0" indent="0">
              <a:buNone/>
            </a:pPr>
            <a:r>
              <a:rPr lang="en-AU" sz="3200" b="1" baseline="30000" dirty="0"/>
              <a:t>22 </a:t>
            </a:r>
            <a:r>
              <a:rPr lang="en-AU" sz="3200" b="1" dirty="0"/>
              <a:t>“You are a witness to your own decision,” Joshua said. “You have chosen to serve the </a:t>
            </a:r>
            <a:r>
              <a:rPr lang="en-AU" sz="3200" b="1" cap="small" dirty="0"/>
              <a:t>Lord</a:t>
            </a:r>
            <a:r>
              <a:rPr lang="en-AU" sz="3200" b="1" dirty="0"/>
              <a:t>.”</a:t>
            </a:r>
          </a:p>
          <a:p>
            <a:pPr marL="0" indent="0">
              <a:buNone/>
            </a:pPr>
            <a:r>
              <a:rPr lang="en-AU" sz="3200" b="1" dirty="0"/>
              <a:t>“Yes,” they replied, “we are witnesses to what we have said.”</a:t>
            </a:r>
          </a:p>
          <a:p>
            <a:pPr marL="0" indent="0">
              <a:buNone/>
            </a:pPr>
            <a:r>
              <a:rPr lang="en-AU" sz="3200" b="1" baseline="30000" dirty="0"/>
              <a:t>23 </a:t>
            </a:r>
            <a:r>
              <a:rPr lang="en-AU" sz="3200" b="1" dirty="0"/>
              <a:t>“All right then,” Joshua said, “destroy the idols among you, and turn your hearts to the </a:t>
            </a:r>
            <a:r>
              <a:rPr lang="en-AU" sz="3200" b="1" cap="small" dirty="0"/>
              <a:t>Lord</a:t>
            </a:r>
            <a:r>
              <a:rPr lang="en-AU" sz="3200" b="1" dirty="0"/>
              <a:t>, the God of Israel.”</a:t>
            </a:r>
          </a:p>
          <a:p>
            <a:pPr marL="0" indent="0">
              <a:buNone/>
            </a:pPr>
            <a:r>
              <a:rPr lang="en-AU" sz="3200" b="1" baseline="30000" dirty="0"/>
              <a:t>24 </a:t>
            </a:r>
            <a:r>
              <a:rPr lang="en-AU" sz="3200" b="1" dirty="0"/>
              <a:t>The people said to Joshua, “We will serve the </a:t>
            </a:r>
            <a:r>
              <a:rPr lang="en-AU" sz="3200" b="1" cap="small" dirty="0"/>
              <a:t>Lord</a:t>
            </a:r>
            <a:r>
              <a:rPr lang="en-AU" sz="3200" b="1" dirty="0"/>
              <a:t> our God. We will obey him alone.”</a:t>
            </a:r>
          </a:p>
        </p:txBody>
      </p:sp>
      <p:cxnSp>
        <p:nvCxnSpPr>
          <p:cNvPr id="5" name="Straight Connector 4">
            <a:extLst>
              <a:ext uri="{FF2B5EF4-FFF2-40B4-BE49-F238E27FC236}">
                <a16:creationId xmlns:a16="http://schemas.microsoft.com/office/drawing/2014/main" id="{8CD61302-17DD-4E2C-BC6E-E89126076749}"/>
              </a:ext>
            </a:extLst>
          </p:cNvPr>
          <p:cNvCxnSpPr/>
          <p:nvPr/>
        </p:nvCxnSpPr>
        <p:spPr>
          <a:xfrm>
            <a:off x="628650" y="1236617"/>
            <a:ext cx="7886700" cy="0"/>
          </a:xfrm>
          <a:prstGeom prst="line">
            <a:avLst/>
          </a:prstGeom>
          <a:effectLst>
            <a:outerShdw blurRad="50800" dist="38100" dir="2700000" algn="tl" rotWithShape="0">
              <a:prstClr val="black">
                <a:alpha val="40000"/>
              </a:prstClr>
            </a:outerShdw>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830447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D64DC-8BCA-4097-9070-9E512A05E6CE}"/>
              </a:ext>
            </a:extLst>
          </p:cNvPr>
          <p:cNvSpPr>
            <a:spLocks noGrp="1"/>
          </p:cNvSpPr>
          <p:nvPr>
            <p:ph type="title"/>
          </p:nvPr>
        </p:nvSpPr>
        <p:spPr>
          <a:xfrm>
            <a:off x="628650" y="173538"/>
            <a:ext cx="7886700" cy="1063079"/>
          </a:xfrm>
        </p:spPr>
        <p:txBody>
          <a:bodyPr/>
          <a:lstStyle/>
          <a:p>
            <a:r>
              <a:rPr lang="en-AU" b="1" dirty="0">
                <a:latin typeface="+mn-lt"/>
              </a:rPr>
              <a:t>Joshua 24:14-28</a:t>
            </a:r>
            <a:br>
              <a:rPr lang="en-AU" b="1" dirty="0">
                <a:latin typeface="+mn-lt"/>
              </a:rPr>
            </a:br>
            <a:r>
              <a:rPr lang="en-AU" sz="1800" i="1" dirty="0">
                <a:latin typeface="+mn-lt"/>
              </a:rPr>
              <a:t>New Living Translation</a:t>
            </a:r>
          </a:p>
        </p:txBody>
      </p:sp>
      <p:sp>
        <p:nvSpPr>
          <p:cNvPr id="3" name="Content Placeholder 2">
            <a:extLst>
              <a:ext uri="{FF2B5EF4-FFF2-40B4-BE49-F238E27FC236}">
                <a16:creationId xmlns:a16="http://schemas.microsoft.com/office/drawing/2014/main" id="{F258A016-AB94-4ABA-8740-DB550E54CF51}"/>
              </a:ext>
            </a:extLst>
          </p:cNvPr>
          <p:cNvSpPr>
            <a:spLocks noGrp="1"/>
          </p:cNvSpPr>
          <p:nvPr>
            <p:ph idx="1"/>
          </p:nvPr>
        </p:nvSpPr>
        <p:spPr>
          <a:xfrm>
            <a:off x="628650" y="1436914"/>
            <a:ext cx="7886700" cy="5050963"/>
          </a:xfrm>
        </p:spPr>
        <p:txBody>
          <a:bodyPr>
            <a:normAutofit/>
          </a:bodyPr>
          <a:lstStyle/>
          <a:p>
            <a:pPr marL="0" indent="0">
              <a:buNone/>
            </a:pPr>
            <a:r>
              <a:rPr lang="en-AU" sz="3200" b="1" baseline="30000" dirty="0"/>
              <a:t>25 </a:t>
            </a:r>
            <a:r>
              <a:rPr lang="en-AU" sz="3200" b="1" dirty="0"/>
              <a:t>So Joshua made a covenant with the people that day at Shechem, committing them to follow the decrees and regulations of the </a:t>
            </a:r>
            <a:r>
              <a:rPr lang="en-AU" sz="3200" b="1" cap="small" dirty="0"/>
              <a:t>Lord</a:t>
            </a:r>
            <a:r>
              <a:rPr lang="en-AU" sz="3200" b="1" dirty="0"/>
              <a:t>.</a:t>
            </a:r>
            <a:r>
              <a:rPr lang="en-AU" sz="3200" b="1" baseline="30000" dirty="0"/>
              <a:t>26 </a:t>
            </a:r>
            <a:r>
              <a:rPr lang="en-AU" sz="3200" b="1" dirty="0"/>
              <a:t>Joshua recorded these things in the Book of God’s Instructions. As a reminder of their agreement, he took a huge stone and rolled it beneath the terebinth tree beside the Tabernacle of the </a:t>
            </a:r>
            <a:r>
              <a:rPr lang="en-AU" sz="3200" b="1" cap="small" dirty="0"/>
              <a:t>Lord</a:t>
            </a:r>
            <a:r>
              <a:rPr lang="en-AU" sz="3200" b="1" dirty="0"/>
              <a:t>. </a:t>
            </a:r>
            <a:endParaRPr lang="en-AU" sz="3600" b="1" dirty="0"/>
          </a:p>
        </p:txBody>
      </p:sp>
      <p:cxnSp>
        <p:nvCxnSpPr>
          <p:cNvPr id="5" name="Straight Connector 4">
            <a:extLst>
              <a:ext uri="{FF2B5EF4-FFF2-40B4-BE49-F238E27FC236}">
                <a16:creationId xmlns:a16="http://schemas.microsoft.com/office/drawing/2014/main" id="{8CD61302-17DD-4E2C-BC6E-E89126076749}"/>
              </a:ext>
            </a:extLst>
          </p:cNvPr>
          <p:cNvCxnSpPr/>
          <p:nvPr/>
        </p:nvCxnSpPr>
        <p:spPr>
          <a:xfrm>
            <a:off x="628650" y="1236617"/>
            <a:ext cx="7886700" cy="0"/>
          </a:xfrm>
          <a:prstGeom prst="line">
            <a:avLst/>
          </a:prstGeom>
          <a:effectLst>
            <a:outerShdw blurRad="50800" dist="38100" dir="2700000" algn="tl" rotWithShape="0">
              <a:prstClr val="black">
                <a:alpha val="40000"/>
              </a:prstClr>
            </a:outerShdw>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15146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D64DC-8BCA-4097-9070-9E512A05E6CE}"/>
              </a:ext>
            </a:extLst>
          </p:cNvPr>
          <p:cNvSpPr>
            <a:spLocks noGrp="1"/>
          </p:cNvSpPr>
          <p:nvPr>
            <p:ph type="title"/>
          </p:nvPr>
        </p:nvSpPr>
        <p:spPr>
          <a:xfrm>
            <a:off x="628650" y="173538"/>
            <a:ext cx="7886700" cy="1063079"/>
          </a:xfrm>
        </p:spPr>
        <p:txBody>
          <a:bodyPr/>
          <a:lstStyle/>
          <a:p>
            <a:r>
              <a:rPr lang="en-AU" b="1" dirty="0">
                <a:latin typeface="+mn-lt"/>
              </a:rPr>
              <a:t>Joshua 24:14-28</a:t>
            </a:r>
            <a:br>
              <a:rPr lang="en-AU" b="1" dirty="0">
                <a:latin typeface="+mn-lt"/>
              </a:rPr>
            </a:br>
            <a:r>
              <a:rPr lang="en-AU" sz="1800" i="1" dirty="0">
                <a:latin typeface="+mn-lt"/>
              </a:rPr>
              <a:t>New Living Translation</a:t>
            </a:r>
          </a:p>
        </p:txBody>
      </p:sp>
      <p:sp>
        <p:nvSpPr>
          <p:cNvPr id="3" name="Content Placeholder 2">
            <a:extLst>
              <a:ext uri="{FF2B5EF4-FFF2-40B4-BE49-F238E27FC236}">
                <a16:creationId xmlns:a16="http://schemas.microsoft.com/office/drawing/2014/main" id="{F258A016-AB94-4ABA-8740-DB550E54CF51}"/>
              </a:ext>
            </a:extLst>
          </p:cNvPr>
          <p:cNvSpPr>
            <a:spLocks noGrp="1"/>
          </p:cNvSpPr>
          <p:nvPr>
            <p:ph idx="1"/>
          </p:nvPr>
        </p:nvSpPr>
        <p:spPr>
          <a:xfrm>
            <a:off x="628650" y="1436914"/>
            <a:ext cx="7886700" cy="5050963"/>
          </a:xfrm>
        </p:spPr>
        <p:txBody>
          <a:bodyPr>
            <a:normAutofit/>
          </a:bodyPr>
          <a:lstStyle/>
          <a:p>
            <a:pPr marL="0" indent="0">
              <a:buNone/>
            </a:pPr>
            <a:r>
              <a:rPr lang="en-AU" sz="3200" b="1" baseline="30000" dirty="0"/>
              <a:t>27 </a:t>
            </a:r>
            <a:r>
              <a:rPr lang="en-AU" sz="3200" b="1" dirty="0"/>
              <a:t>Joshua said to all the people, “This stone has heard everything the </a:t>
            </a:r>
            <a:r>
              <a:rPr lang="en-AU" sz="3200" b="1" cap="small" dirty="0"/>
              <a:t>Lord</a:t>
            </a:r>
            <a:r>
              <a:rPr lang="en-AU" sz="3200" b="1" dirty="0"/>
              <a:t> said to us. It will be a witness to testify against you if you go back on your word to God.”</a:t>
            </a:r>
          </a:p>
          <a:p>
            <a:pPr marL="0" indent="0">
              <a:buNone/>
            </a:pPr>
            <a:r>
              <a:rPr lang="en-AU" sz="3200" b="1" baseline="30000" dirty="0"/>
              <a:t>28 </a:t>
            </a:r>
            <a:r>
              <a:rPr lang="en-AU" sz="3200" b="1" dirty="0"/>
              <a:t>Then Joshua sent all the people away to their own homelands.</a:t>
            </a:r>
          </a:p>
        </p:txBody>
      </p:sp>
      <p:cxnSp>
        <p:nvCxnSpPr>
          <p:cNvPr id="5" name="Straight Connector 4">
            <a:extLst>
              <a:ext uri="{FF2B5EF4-FFF2-40B4-BE49-F238E27FC236}">
                <a16:creationId xmlns:a16="http://schemas.microsoft.com/office/drawing/2014/main" id="{8CD61302-17DD-4E2C-BC6E-E89126076749}"/>
              </a:ext>
            </a:extLst>
          </p:cNvPr>
          <p:cNvCxnSpPr/>
          <p:nvPr/>
        </p:nvCxnSpPr>
        <p:spPr>
          <a:xfrm>
            <a:off x="628650" y="1236617"/>
            <a:ext cx="7886700" cy="0"/>
          </a:xfrm>
          <a:prstGeom prst="line">
            <a:avLst/>
          </a:prstGeom>
          <a:effectLst>
            <a:outerShdw blurRad="50800" dist="38100" dir="2700000" algn="tl" rotWithShape="0">
              <a:prstClr val="black">
                <a:alpha val="40000"/>
              </a:prstClr>
            </a:outerShdw>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761066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D3786-1A46-493C-AAF6-C69777E5D103}"/>
              </a:ext>
            </a:extLst>
          </p:cNvPr>
          <p:cNvSpPr>
            <a:spLocks noGrp="1"/>
          </p:cNvSpPr>
          <p:nvPr>
            <p:ph type="title"/>
          </p:nvPr>
        </p:nvSpPr>
        <p:spPr>
          <a:xfrm>
            <a:off x="628650" y="182247"/>
            <a:ext cx="7886700" cy="1132748"/>
          </a:xfrm>
        </p:spPr>
        <p:txBody>
          <a:bodyPr/>
          <a:lstStyle/>
          <a:p>
            <a:r>
              <a:rPr lang="en-AU" b="1" dirty="0"/>
              <a:t>Renewing Your Commitment</a:t>
            </a:r>
          </a:p>
        </p:txBody>
      </p:sp>
      <p:sp>
        <p:nvSpPr>
          <p:cNvPr id="3" name="Content Placeholder 2">
            <a:extLst>
              <a:ext uri="{FF2B5EF4-FFF2-40B4-BE49-F238E27FC236}">
                <a16:creationId xmlns:a16="http://schemas.microsoft.com/office/drawing/2014/main" id="{6E7F7884-43DD-4EBC-B818-61EF21BA1817}"/>
              </a:ext>
            </a:extLst>
          </p:cNvPr>
          <p:cNvSpPr>
            <a:spLocks noGrp="1"/>
          </p:cNvSpPr>
          <p:nvPr>
            <p:ph idx="1"/>
          </p:nvPr>
        </p:nvSpPr>
        <p:spPr/>
        <p:txBody>
          <a:bodyPr/>
          <a:lstStyle/>
          <a:p>
            <a:r>
              <a:rPr lang="en-AU" sz="3200" dirty="0"/>
              <a:t>Stay Connected to God</a:t>
            </a:r>
          </a:p>
          <a:p>
            <a:endParaRPr lang="en-AU" sz="3200" dirty="0"/>
          </a:p>
          <a:p>
            <a:endParaRPr lang="en-AU" dirty="0"/>
          </a:p>
        </p:txBody>
      </p:sp>
      <p:cxnSp>
        <p:nvCxnSpPr>
          <p:cNvPr id="4" name="Straight Connector 3">
            <a:extLst>
              <a:ext uri="{FF2B5EF4-FFF2-40B4-BE49-F238E27FC236}">
                <a16:creationId xmlns:a16="http://schemas.microsoft.com/office/drawing/2014/main" id="{5A1F7583-08B8-4DD3-90EA-AF3598BEC5C8}"/>
              </a:ext>
            </a:extLst>
          </p:cNvPr>
          <p:cNvCxnSpPr/>
          <p:nvPr/>
        </p:nvCxnSpPr>
        <p:spPr>
          <a:xfrm>
            <a:off x="628650" y="1314995"/>
            <a:ext cx="7886700" cy="0"/>
          </a:xfrm>
          <a:prstGeom prst="line">
            <a:avLst/>
          </a:prstGeom>
          <a:effectLst>
            <a:outerShdw blurRad="50800" dist="38100" dir="2700000" algn="tl" rotWithShape="0">
              <a:prstClr val="black">
                <a:alpha val="40000"/>
              </a:prstClr>
            </a:outerShdw>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736285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D3786-1A46-493C-AAF6-C69777E5D103}"/>
              </a:ext>
            </a:extLst>
          </p:cNvPr>
          <p:cNvSpPr>
            <a:spLocks noGrp="1"/>
          </p:cNvSpPr>
          <p:nvPr>
            <p:ph type="title"/>
          </p:nvPr>
        </p:nvSpPr>
        <p:spPr>
          <a:xfrm>
            <a:off x="628650" y="182247"/>
            <a:ext cx="7886700" cy="1132748"/>
          </a:xfrm>
        </p:spPr>
        <p:txBody>
          <a:bodyPr/>
          <a:lstStyle/>
          <a:p>
            <a:r>
              <a:rPr lang="en-AU" b="1" dirty="0"/>
              <a:t>Renewing Your Commitment</a:t>
            </a:r>
          </a:p>
        </p:txBody>
      </p:sp>
      <p:sp>
        <p:nvSpPr>
          <p:cNvPr id="3" name="Content Placeholder 2">
            <a:extLst>
              <a:ext uri="{FF2B5EF4-FFF2-40B4-BE49-F238E27FC236}">
                <a16:creationId xmlns:a16="http://schemas.microsoft.com/office/drawing/2014/main" id="{6E7F7884-43DD-4EBC-B818-61EF21BA1817}"/>
              </a:ext>
            </a:extLst>
          </p:cNvPr>
          <p:cNvSpPr>
            <a:spLocks noGrp="1"/>
          </p:cNvSpPr>
          <p:nvPr>
            <p:ph idx="1"/>
          </p:nvPr>
        </p:nvSpPr>
        <p:spPr/>
        <p:txBody>
          <a:bodyPr/>
          <a:lstStyle/>
          <a:p>
            <a:r>
              <a:rPr lang="en-AU" sz="3200" dirty="0"/>
              <a:t>Stay Connected to God</a:t>
            </a:r>
          </a:p>
          <a:p>
            <a:r>
              <a:rPr lang="en-AU" sz="3200" dirty="0"/>
              <a:t>Know Your Heritage</a:t>
            </a:r>
          </a:p>
          <a:p>
            <a:endParaRPr lang="en-AU" dirty="0"/>
          </a:p>
        </p:txBody>
      </p:sp>
      <p:cxnSp>
        <p:nvCxnSpPr>
          <p:cNvPr id="4" name="Straight Connector 3">
            <a:extLst>
              <a:ext uri="{FF2B5EF4-FFF2-40B4-BE49-F238E27FC236}">
                <a16:creationId xmlns:a16="http://schemas.microsoft.com/office/drawing/2014/main" id="{5A1F7583-08B8-4DD3-90EA-AF3598BEC5C8}"/>
              </a:ext>
            </a:extLst>
          </p:cNvPr>
          <p:cNvCxnSpPr/>
          <p:nvPr/>
        </p:nvCxnSpPr>
        <p:spPr>
          <a:xfrm>
            <a:off x="628650" y="1314995"/>
            <a:ext cx="7886700" cy="0"/>
          </a:xfrm>
          <a:prstGeom prst="line">
            <a:avLst/>
          </a:prstGeom>
          <a:effectLst>
            <a:outerShdw blurRad="50800" dist="38100" dir="2700000" algn="tl" rotWithShape="0">
              <a:prstClr val="black">
                <a:alpha val="40000"/>
              </a:prstClr>
            </a:outerShdw>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426623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D64DC-8BCA-4097-9070-9E512A05E6CE}"/>
              </a:ext>
            </a:extLst>
          </p:cNvPr>
          <p:cNvSpPr>
            <a:spLocks noGrp="1"/>
          </p:cNvSpPr>
          <p:nvPr>
            <p:ph type="title"/>
          </p:nvPr>
        </p:nvSpPr>
        <p:spPr>
          <a:xfrm>
            <a:off x="628650" y="173538"/>
            <a:ext cx="7886700" cy="1063079"/>
          </a:xfrm>
        </p:spPr>
        <p:txBody>
          <a:bodyPr/>
          <a:lstStyle/>
          <a:p>
            <a:r>
              <a:rPr lang="en-AU" b="1" dirty="0">
                <a:latin typeface="+mn-lt"/>
              </a:rPr>
              <a:t>Romans 8:16-17</a:t>
            </a:r>
            <a:br>
              <a:rPr lang="en-AU" b="1" dirty="0">
                <a:latin typeface="+mn-lt"/>
              </a:rPr>
            </a:br>
            <a:r>
              <a:rPr lang="en-AU" sz="1800" i="1" dirty="0">
                <a:latin typeface="+mn-lt"/>
              </a:rPr>
              <a:t>New Living Translation</a:t>
            </a:r>
          </a:p>
        </p:txBody>
      </p:sp>
      <p:sp>
        <p:nvSpPr>
          <p:cNvPr id="3" name="Content Placeholder 2">
            <a:extLst>
              <a:ext uri="{FF2B5EF4-FFF2-40B4-BE49-F238E27FC236}">
                <a16:creationId xmlns:a16="http://schemas.microsoft.com/office/drawing/2014/main" id="{F258A016-AB94-4ABA-8740-DB550E54CF51}"/>
              </a:ext>
            </a:extLst>
          </p:cNvPr>
          <p:cNvSpPr>
            <a:spLocks noGrp="1"/>
          </p:cNvSpPr>
          <p:nvPr>
            <p:ph idx="1"/>
          </p:nvPr>
        </p:nvSpPr>
        <p:spPr>
          <a:xfrm>
            <a:off x="628650" y="1436914"/>
            <a:ext cx="7886700" cy="5050963"/>
          </a:xfrm>
        </p:spPr>
        <p:txBody>
          <a:bodyPr>
            <a:normAutofit/>
          </a:bodyPr>
          <a:lstStyle/>
          <a:p>
            <a:pPr marL="0" indent="0">
              <a:buNone/>
            </a:pPr>
            <a:r>
              <a:rPr lang="en-AU" sz="3200" b="1" baseline="30000" dirty="0"/>
              <a:t>16 </a:t>
            </a:r>
            <a:r>
              <a:rPr lang="en-AU" sz="3200" b="1" dirty="0"/>
              <a:t>For his Spirit joins with our spirit to affirm that we are God’s children. </a:t>
            </a:r>
            <a:r>
              <a:rPr lang="en-AU" sz="3200" b="1" baseline="30000" dirty="0"/>
              <a:t>17 </a:t>
            </a:r>
            <a:r>
              <a:rPr lang="en-AU" sz="3200" b="1" dirty="0"/>
              <a:t>And since we are his children, we are his heirs. In fact, together with Christ we are heirs of God’s glory. But if we are to share his glory, we must also share his suffering. </a:t>
            </a:r>
            <a:endParaRPr lang="en-AU" sz="3600" b="1" dirty="0"/>
          </a:p>
        </p:txBody>
      </p:sp>
      <p:cxnSp>
        <p:nvCxnSpPr>
          <p:cNvPr id="5" name="Straight Connector 4">
            <a:extLst>
              <a:ext uri="{FF2B5EF4-FFF2-40B4-BE49-F238E27FC236}">
                <a16:creationId xmlns:a16="http://schemas.microsoft.com/office/drawing/2014/main" id="{8CD61302-17DD-4E2C-BC6E-E89126076749}"/>
              </a:ext>
            </a:extLst>
          </p:cNvPr>
          <p:cNvCxnSpPr/>
          <p:nvPr/>
        </p:nvCxnSpPr>
        <p:spPr>
          <a:xfrm>
            <a:off x="628650" y="1236617"/>
            <a:ext cx="7886700" cy="0"/>
          </a:xfrm>
          <a:prstGeom prst="line">
            <a:avLst/>
          </a:prstGeom>
          <a:effectLst>
            <a:outerShdw blurRad="50800" dist="38100" dir="2700000" algn="tl" rotWithShape="0">
              <a:prstClr val="black">
                <a:alpha val="40000"/>
              </a:prstClr>
            </a:outerShdw>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243814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D64DC-8BCA-4097-9070-9E512A05E6CE}"/>
              </a:ext>
            </a:extLst>
          </p:cNvPr>
          <p:cNvSpPr>
            <a:spLocks noGrp="1"/>
          </p:cNvSpPr>
          <p:nvPr>
            <p:ph type="title"/>
          </p:nvPr>
        </p:nvSpPr>
        <p:spPr>
          <a:xfrm>
            <a:off x="628650" y="173538"/>
            <a:ext cx="7886700" cy="1063079"/>
          </a:xfrm>
        </p:spPr>
        <p:txBody>
          <a:bodyPr/>
          <a:lstStyle/>
          <a:p>
            <a:r>
              <a:rPr lang="en-AU" b="1" dirty="0">
                <a:latin typeface="+mn-lt"/>
              </a:rPr>
              <a:t>1 Peter 1:3-4</a:t>
            </a:r>
            <a:br>
              <a:rPr lang="en-AU" b="1" dirty="0">
                <a:latin typeface="+mn-lt"/>
              </a:rPr>
            </a:br>
            <a:r>
              <a:rPr lang="en-AU" sz="1800" i="1" dirty="0">
                <a:latin typeface="+mn-lt"/>
              </a:rPr>
              <a:t>New Living Translation</a:t>
            </a:r>
          </a:p>
        </p:txBody>
      </p:sp>
      <p:sp>
        <p:nvSpPr>
          <p:cNvPr id="3" name="Content Placeholder 2">
            <a:extLst>
              <a:ext uri="{FF2B5EF4-FFF2-40B4-BE49-F238E27FC236}">
                <a16:creationId xmlns:a16="http://schemas.microsoft.com/office/drawing/2014/main" id="{F258A016-AB94-4ABA-8740-DB550E54CF51}"/>
              </a:ext>
            </a:extLst>
          </p:cNvPr>
          <p:cNvSpPr>
            <a:spLocks noGrp="1"/>
          </p:cNvSpPr>
          <p:nvPr>
            <p:ph idx="1"/>
          </p:nvPr>
        </p:nvSpPr>
        <p:spPr>
          <a:xfrm>
            <a:off x="628650" y="1436914"/>
            <a:ext cx="7886700" cy="5050963"/>
          </a:xfrm>
        </p:spPr>
        <p:txBody>
          <a:bodyPr>
            <a:normAutofit/>
          </a:bodyPr>
          <a:lstStyle/>
          <a:p>
            <a:pPr marL="0" indent="0">
              <a:buNone/>
            </a:pPr>
            <a:r>
              <a:rPr lang="en-AU" sz="3200" b="1" baseline="30000" dirty="0"/>
              <a:t>3 </a:t>
            </a:r>
            <a:r>
              <a:rPr lang="en-AU" sz="3200" b="1" dirty="0"/>
              <a:t>All praise to God, the Father of our Lord Jesus Christ. It is by his great mercy that we have been born again, because God raised Jesus Christ from the dead. Now we live with great expectation, </a:t>
            </a:r>
            <a:r>
              <a:rPr lang="en-AU" sz="3200" b="1" baseline="30000" dirty="0"/>
              <a:t>4 </a:t>
            </a:r>
            <a:r>
              <a:rPr lang="en-AU" sz="3200" b="1" dirty="0"/>
              <a:t>and we have a priceless inheritance—an inheritance that is kept in heaven for you, pure and undefiled, beyond the reach of change and decay. </a:t>
            </a:r>
            <a:endParaRPr lang="en-AU" sz="4000" b="1" dirty="0"/>
          </a:p>
        </p:txBody>
      </p:sp>
      <p:cxnSp>
        <p:nvCxnSpPr>
          <p:cNvPr id="5" name="Straight Connector 4">
            <a:extLst>
              <a:ext uri="{FF2B5EF4-FFF2-40B4-BE49-F238E27FC236}">
                <a16:creationId xmlns:a16="http://schemas.microsoft.com/office/drawing/2014/main" id="{8CD61302-17DD-4E2C-BC6E-E89126076749}"/>
              </a:ext>
            </a:extLst>
          </p:cNvPr>
          <p:cNvCxnSpPr/>
          <p:nvPr/>
        </p:nvCxnSpPr>
        <p:spPr>
          <a:xfrm>
            <a:off x="628650" y="1236617"/>
            <a:ext cx="7886700" cy="0"/>
          </a:xfrm>
          <a:prstGeom prst="line">
            <a:avLst/>
          </a:prstGeom>
          <a:effectLst>
            <a:outerShdw blurRad="50800" dist="38100" dir="2700000" algn="tl" rotWithShape="0">
              <a:prstClr val="black">
                <a:alpha val="40000"/>
              </a:prstClr>
            </a:outerShdw>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975181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D3786-1A46-493C-AAF6-C69777E5D103}"/>
              </a:ext>
            </a:extLst>
          </p:cNvPr>
          <p:cNvSpPr>
            <a:spLocks noGrp="1"/>
          </p:cNvSpPr>
          <p:nvPr>
            <p:ph type="title"/>
          </p:nvPr>
        </p:nvSpPr>
        <p:spPr>
          <a:xfrm>
            <a:off x="628650" y="182247"/>
            <a:ext cx="7886700" cy="1132748"/>
          </a:xfrm>
        </p:spPr>
        <p:txBody>
          <a:bodyPr/>
          <a:lstStyle/>
          <a:p>
            <a:r>
              <a:rPr lang="en-AU" b="1" dirty="0"/>
              <a:t>Renewing Your Commitment</a:t>
            </a:r>
          </a:p>
        </p:txBody>
      </p:sp>
      <p:sp>
        <p:nvSpPr>
          <p:cNvPr id="3" name="Content Placeholder 2">
            <a:extLst>
              <a:ext uri="{FF2B5EF4-FFF2-40B4-BE49-F238E27FC236}">
                <a16:creationId xmlns:a16="http://schemas.microsoft.com/office/drawing/2014/main" id="{6E7F7884-43DD-4EBC-B818-61EF21BA1817}"/>
              </a:ext>
            </a:extLst>
          </p:cNvPr>
          <p:cNvSpPr>
            <a:spLocks noGrp="1"/>
          </p:cNvSpPr>
          <p:nvPr>
            <p:ph idx="1"/>
          </p:nvPr>
        </p:nvSpPr>
        <p:spPr/>
        <p:txBody>
          <a:bodyPr/>
          <a:lstStyle/>
          <a:p>
            <a:r>
              <a:rPr lang="en-AU" sz="3200" dirty="0"/>
              <a:t>Stay Connected to God</a:t>
            </a:r>
          </a:p>
          <a:p>
            <a:r>
              <a:rPr lang="en-AU" sz="3200" dirty="0"/>
              <a:t>Know Your Heritage</a:t>
            </a:r>
          </a:p>
          <a:p>
            <a:r>
              <a:rPr lang="en-AU" sz="3200" dirty="0"/>
              <a:t>Set a Reminder</a:t>
            </a:r>
          </a:p>
          <a:p>
            <a:endParaRPr lang="en-AU" dirty="0"/>
          </a:p>
        </p:txBody>
      </p:sp>
      <p:cxnSp>
        <p:nvCxnSpPr>
          <p:cNvPr id="4" name="Straight Connector 3">
            <a:extLst>
              <a:ext uri="{FF2B5EF4-FFF2-40B4-BE49-F238E27FC236}">
                <a16:creationId xmlns:a16="http://schemas.microsoft.com/office/drawing/2014/main" id="{5A1F7583-08B8-4DD3-90EA-AF3598BEC5C8}"/>
              </a:ext>
            </a:extLst>
          </p:cNvPr>
          <p:cNvCxnSpPr/>
          <p:nvPr/>
        </p:nvCxnSpPr>
        <p:spPr>
          <a:xfrm>
            <a:off x="628650" y="1314995"/>
            <a:ext cx="7886700" cy="0"/>
          </a:xfrm>
          <a:prstGeom prst="line">
            <a:avLst/>
          </a:prstGeom>
          <a:effectLst>
            <a:outerShdw blurRad="50800" dist="38100" dir="2700000" algn="tl" rotWithShape="0">
              <a:prstClr val="black">
                <a:alpha val="40000"/>
              </a:prstClr>
            </a:outerShdw>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860074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D3786-1A46-493C-AAF6-C69777E5D103}"/>
              </a:ext>
            </a:extLst>
          </p:cNvPr>
          <p:cNvSpPr>
            <a:spLocks noGrp="1"/>
          </p:cNvSpPr>
          <p:nvPr>
            <p:ph type="title"/>
          </p:nvPr>
        </p:nvSpPr>
        <p:spPr>
          <a:xfrm>
            <a:off x="628650" y="182247"/>
            <a:ext cx="7886700" cy="1132748"/>
          </a:xfrm>
        </p:spPr>
        <p:txBody>
          <a:bodyPr/>
          <a:lstStyle/>
          <a:p>
            <a:r>
              <a:rPr lang="en-AU" b="1" dirty="0"/>
              <a:t>Renewing Your Commitment</a:t>
            </a:r>
          </a:p>
        </p:txBody>
      </p:sp>
      <p:sp>
        <p:nvSpPr>
          <p:cNvPr id="3" name="Content Placeholder 2">
            <a:extLst>
              <a:ext uri="{FF2B5EF4-FFF2-40B4-BE49-F238E27FC236}">
                <a16:creationId xmlns:a16="http://schemas.microsoft.com/office/drawing/2014/main" id="{6E7F7884-43DD-4EBC-B818-61EF21BA1817}"/>
              </a:ext>
            </a:extLst>
          </p:cNvPr>
          <p:cNvSpPr>
            <a:spLocks noGrp="1"/>
          </p:cNvSpPr>
          <p:nvPr>
            <p:ph idx="1"/>
          </p:nvPr>
        </p:nvSpPr>
        <p:spPr/>
        <p:txBody>
          <a:bodyPr/>
          <a:lstStyle/>
          <a:p>
            <a:r>
              <a:rPr lang="en-AU" sz="3200" dirty="0"/>
              <a:t>Stay Connected to God</a:t>
            </a:r>
          </a:p>
          <a:p>
            <a:r>
              <a:rPr lang="en-AU" sz="3200" dirty="0"/>
              <a:t>Know Your Heritage</a:t>
            </a:r>
          </a:p>
          <a:p>
            <a:r>
              <a:rPr lang="en-AU" sz="3200" dirty="0"/>
              <a:t>Set a Reminder</a:t>
            </a:r>
          </a:p>
          <a:p>
            <a:r>
              <a:rPr lang="en-AU" sz="3200" dirty="0"/>
              <a:t>Public Declaration</a:t>
            </a:r>
          </a:p>
          <a:p>
            <a:endParaRPr lang="en-AU" dirty="0"/>
          </a:p>
        </p:txBody>
      </p:sp>
      <p:cxnSp>
        <p:nvCxnSpPr>
          <p:cNvPr id="4" name="Straight Connector 3">
            <a:extLst>
              <a:ext uri="{FF2B5EF4-FFF2-40B4-BE49-F238E27FC236}">
                <a16:creationId xmlns:a16="http://schemas.microsoft.com/office/drawing/2014/main" id="{5A1F7583-08B8-4DD3-90EA-AF3598BEC5C8}"/>
              </a:ext>
            </a:extLst>
          </p:cNvPr>
          <p:cNvCxnSpPr/>
          <p:nvPr/>
        </p:nvCxnSpPr>
        <p:spPr>
          <a:xfrm>
            <a:off x="628650" y="1314995"/>
            <a:ext cx="7886700" cy="0"/>
          </a:xfrm>
          <a:prstGeom prst="line">
            <a:avLst/>
          </a:prstGeom>
          <a:effectLst>
            <a:outerShdw blurRad="50800" dist="38100" dir="2700000" algn="tl" rotWithShape="0">
              <a:prstClr val="black">
                <a:alpha val="40000"/>
              </a:prstClr>
            </a:outerShdw>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6231145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D64DC-8BCA-4097-9070-9E512A05E6CE}"/>
              </a:ext>
            </a:extLst>
          </p:cNvPr>
          <p:cNvSpPr>
            <a:spLocks noGrp="1"/>
          </p:cNvSpPr>
          <p:nvPr>
            <p:ph type="title"/>
          </p:nvPr>
        </p:nvSpPr>
        <p:spPr>
          <a:xfrm>
            <a:off x="628650" y="173538"/>
            <a:ext cx="7886700" cy="1063079"/>
          </a:xfrm>
        </p:spPr>
        <p:txBody>
          <a:bodyPr/>
          <a:lstStyle/>
          <a:p>
            <a:r>
              <a:rPr lang="en-AU" b="1" dirty="0">
                <a:latin typeface="+mn-lt"/>
              </a:rPr>
              <a:t>Romans 10:9</a:t>
            </a:r>
            <a:br>
              <a:rPr lang="en-AU" b="1" dirty="0">
                <a:latin typeface="+mn-lt"/>
              </a:rPr>
            </a:br>
            <a:r>
              <a:rPr lang="en-AU" sz="1800" i="1" dirty="0">
                <a:latin typeface="+mn-lt"/>
              </a:rPr>
              <a:t>New Living Translation</a:t>
            </a:r>
          </a:p>
        </p:txBody>
      </p:sp>
      <p:sp>
        <p:nvSpPr>
          <p:cNvPr id="3" name="Content Placeholder 2">
            <a:extLst>
              <a:ext uri="{FF2B5EF4-FFF2-40B4-BE49-F238E27FC236}">
                <a16:creationId xmlns:a16="http://schemas.microsoft.com/office/drawing/2014/main" id="{F258A016-AB94-4ABA-8740-DB550E54CF51}"/>
              </a:ext>
            </a:extLst>
          </p:cNvPr>
          <p:cNvSpPr>
            <a:spLocks noGrp="1"/>
          </p:cNvSpPr>
          <p:nvPr>
            <p:ph idx="1"/>
          </p:nvPr>
        </p:nvSpPr>
        <p:spPr>
          <a:xfrm>
            <a:off x="628650" y="1436914"/>
            <a:ext cx="7886700" cy="5050963"/>
          </a:xfrm>
        </p:spPr>
        <p:txBody>
          <a:bodyPr>
            <a:normAutofit/>
          </a:bodyPr>
          <a:lstStyle/>
          <a:p>
            <a:pPr marL="0" indent="0">
              <a:buNone/>
            </a:pPr>
            <a:r>
              <a:rPr lang="en-AU" sz="3200" b="1" baseline="30000" dirty="0"/>
              <a:t>9 </a:t>
            </a:r>
            <a:r>
              <a:rPr lang="en-AU" sz="3200" b="1" dirty="0"/>
              <a:t>If you openly declare that Jesus is Lord and believe in your heart that God raised him from the dead, you will be saved.</a:t>
            </a:r>
          </a:p>
        </p:txBody>
      </p:sp>
      <p:cxnSp>
        <p:nvCxnSpPr>
          <p:cNvPr id="5" name="Straight Connector 4">
            <a:extLst>
              <a:ext uri="{FF2B5EF4-FFF2-40B4-BE49-F238E27FC236}">
                <a16:creationId xmlns:a16="http://schemas.microsoft.com/office/drawing/2014/main" id="{8CD61302-17DD-4E2C-BC6E-E89126076749}"/>
              </a:ext>
            </a:extLst>
          </p:cNvPr>
          <p:cNvCxnSpPr/>
          <p:nvPr/>
        </p:nvCxnSpPr>
        <p:spPr>
          <a:xfrm>
            <a:off x="628650" y="1236617"/>
            <a:ext cx="7886700" cy="0"/>
          </a:xfrm>
          <a:prstGeom prst="line">
            <a:avLst/>
          </a:prstGeom>
          <a:effectLst>
            <a:outerShdw blurRad="50800" dist="38100" dir="2700000" algn="tl" rotWithShape="0">
              <a:prstClr val="black">
                <a:alpha val="40000"/>
              </a:prstClr>
            </a:outerShdw>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93125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F10BC-0684-4160-8230-EEB09F639DF6}"/>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CCB16AA4-86C6-4C21-853D-7F94C16FC86A}"/>
              </a:ext>
            </a:extLst>
          </p:cNvPr>
          <p:cNvSpPr>
            <a:spLocks noGrp="1"/>
          </p:cNvSpPr>
          <p:nvPr>
            <p:ph idx="1"/>
          </p:nvPr>
        </p:nvSpPr>
        <p:spPr/>
        <p:txBody>
          <a:bodyPr/>
          <a:lstStyle/>
          <a:p>
            <a:endParaRPr lang="en-AU"/>
          </a:p>
        </p:txBody>
      </p:sp>
      <p:pic>
        <p:nvPicPr>
          <p:cNvPr id="2050" name="Picture 2" descr="Image result for brain on autopilot">
            <a:extLst>
              <a:ext uri="{FF2B5EF4-FFF2-40B4-BE49-F238E27FC236}">
                <a16:creationId xmlns:a16="http://schemas.microsoft.com/office/drawing/2014/main" id="{AB16D395-40B8-4F2E-B428-428D7C5CE05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693" r="2374"/>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9770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D3786-1A46-493C-AAF6-C69777E5D103}"/>
              </a:ext>
            </a:extLst>
          </p:cNvPr>
          <p:cNvSpPr>
            <a:spLocks noGrp="1"/>
          </p:cNvSpPr>
          <p:nvPr>
            <p:ph type="title"/>
          </p:nvPr>
        </p:nvSpPr>
        <p:spPr>
          <a:xfrm>
            <a:off x="628650" y="826681"/>
            <a:ext cx="7886700" cy="4337502"/>
          </a:xfrm>
        </p:spPr>
        <p:txBody>
          <a:bodyPr>
            <a:normAutofit/>
          </a:bodyPr>
          <a:lstStyle/>
          <a:p>
            <a:pPr algn="ctr"/>
            <a:r>
              <a:rPr lang="en-AU" sz="6000" b="1" dirty="0">
                <a:latin typeface="+mn-lt"/>
              </a:rPr>
              <a:t>We will serve the </a:t>
            </a:r>
            <a:r>
              <a:rPr lang="en-AU" sz="6000" b="1" cap="small" dirty="0">
                <a:latin typeface="+mn-lt"/>
              </a:rPr>
              <a:t>Lord</a:t>
            </a:r>
            <a:r>
              <a:rPr lang="en-AU" sz="6000" b="1" dirty="0">
                <a:latin typeface="+mn-lt"/>
              </a:rPr>
              <a:t> our God. We will obey him alone.</a:t>
            </a:r>
          </a:p>
        </p:txBody>
      </p:sp>
    </p:spTree>
    <p:extLst>
      <p:ext uri="{BB962C8B-B14F-4D97-AF65-F5344CB8AC3E}">
        <p14:creationId xmlns:p14="http://schemas.microsoft.com/office/powerpoint/2010/main" val="3118556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D3786-1A46-493C-AAF6-C69777E5D103}"/>
              </a:ext>
            </a:extLst>
          </p:cNvPr>
          <p:cNvSpPr>
            <a:spLocks noGrp="1"/>
          </p:cNvSpPr>
          <p:nvPr>
            <p:ph type="title"/>
          </p:nvPr>
        </p:nvSpPr>
        <p:spPr>
          <a:xfrm>
            <a:off x="628650" y="182247"/>
            <a:ext cx="7886700" cy="1132748"/>
          </a:xfrm>
        </p:spPr>
        <p:txBody>
          <a:bodyPr/>
          <a:lstStyle/>
          <a:p>
            <a:r>
              <a:rPr lang="en-AU" b="1" dirty="0"/>
              <a:t>Things That Erode Commitment</a:t>
            </a:r>
          </a:p>
        </p:txBody>
      </p:sp>
      <p:sp>
        <p:nvSpPr>
          <p:cNvPr id="3" name="Content Placeholder 2">
            <a:extLst>
              <a:ext uri="{FF2B5EF4-FFF2-40B4-BE49-F238E27FC236}">
                <a16:creationId xmlns:a16="http://schemas.microsoft.com/office/drawing/2014/main" id="{6E7F7884-43DD-4EBC-B818-61EF21BA1817}"/>
              </a:ext>
            </a:extLst>
          </p:cNvPr>
          <p:cNvSpPr>
            <a:spLocks noGrp="1"/>
          </p:cNvSpPr>
          <p:nvPr>
            <p:ph idx="1"/>
          </p:nvPr>
        </p:nvSpPr>
        <p:spPr/>
        <p:txBody>
          <a:bodyPr/>
          <a:lstStyle/>
          <a:p>
            <a:r>
              <a:rPr lang="en-AU" sz="3200" dirty="0"/>
              <a:t>Unmet Needs/Desires</a:t>
            </a:r>
          </a:p>
          <a:p>
            <a:endParaRPr lang="en-AU" dirty="0"/>
          </a:p>
        </p:txBody>
      </p:sp>
      <p:cxnSp>
        <p:nvCxnSpPr>
          <p:cNvPr id="4" name="Straight Connector 3">
            <a:extLst>
              <a:ext uri="{FF2B5EF4-FFF2-40B4-BE49-F238E27FC236}">
                <a16:creationId xmlns:a16="http://schemas.microsoft.com/office/drawing/2014/main" id="{5A1F7583-08B8-4DD3-90EA-AF3598BEC5C8}"/>
              </a:ext>
            </a:extLst>
          </p:cNvPr>
          <p:cNvCxnSpPr/>
          <p:nvPr/>
        </p:nvCxnSpPr>
        <p:spPr>
          <a:xfrm>
            <a:off x="628650" y="1314995"/>
            <a:ext cx="7886700" cy="0"/>
          </a:xfrm>
          <a:prstGeom prst="line">
            <a:avLst/>
          </a:prstGeom>
          <a:effectLst>
            <a:outerShdw blurRad="50800" dist="38100" dir="2700000" algn="tl" rotWithShape="0">
              <a:prstClr val="black">
                <a:alpha val="40000"/>
              </a:prstClr>
            </a:outerShdw>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168500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D3786-1A46-493C-AAF6-C69777E5D103}"/>
              </a:ext>
            </a:extLst>
          </p:cNvPr>
          <p:cNvSpPr>
            <a:spLocks noGrp="1"/>
          </p:cNvSpPr>
          <p:nvPr>
            <p:ph type="title"/>
          </p:nvPr>
        </p:nvSpPr>
        <p:spPr>
          <a:xfrm>
            <a:off x="628650" y="182247"/>
            <a:ext cx="7886700" cy="1132748"/>
          </a:xfrm>
        </p:spPr>
        <p:txBody>
          <a:bodyPr/>
          <a:lstStyle/>
          <a:p>
            <a:r>
              <a:rPr lang="en-AU" b="1" dirty="0"/>
              <a:t>Things That Erode Commitment</a:t>
            </a:r>
          </a:p>
        </p:txBody>
      </p:sp>
      <p:sp>
        <p:nvSpPr>
          <p:cNvPr id="3" name="Content Placeholder 2">
            <a:extLst>
              <a:ext uri="{FF2B5EF4-FFF2-40B4-BE49-F238E27FC236}">
                <a16:creationId xmlns:a16="http://schemas.microsoft.com/office/drawing/2014/main" id="{6E7F7884-43DD-4EBC-B818-61EF21BA1817}"/>
              </a:ext>
            </a:extLst>
          </p:cNvPr>
          <p:cNvSpPr>
            <a:spLocks noGrp="1"/>
          </p:cNvSpPr>
          <p:nvPr>
            <p:ph idx="1"/>
          </p:nvPr>
        </p:nvSpPr>
        <p:spPr/>
        <p:txBody>
          <a:bodyPr/>
          <a:lstStyle/>
          <a:p>
            <a:r>
              <a:rPr lang="en-AU" sz="3200" dirty="0"/>
              <a:t>Unmet Needs/Desires</a:t>
            </a:r>
          </a:p>
          <a:p>
            <a:r>
              <a:rPr lang="en-AU" sz="3200" dirty="0"/>
              <a:t>Not feeling valued/appreciated</a:t>
            </a:r>
          </a:p>
          <a:p>
            <a:endParaRPr lang="en-AU" dirty="0"/>
          </a:p>
        </p:txBody>
      </p:sp>
      <p:cxnSp>
        <p:nvCxnSpPr>
          <p:cNvPr id="4" name="Straight Connector 3">
            <a:extLst>
              <a:ext uri="{FF2B5EF4-FFF2-40B4-BE49-F238E27FC236}">
                <a16:creationId xmlns:a16="http://schemas.microsoft.com/office/drawing/2014/main" id="{5A1F7583-08B8-4DD3-90EA-AF3598BEC5C8}"/>
              </a:ext>
            </a:extLst>
          </p:cNvPr>
          <p:cNvCxnSpPr/>
          <p:nvPr/>
        </p:nvCxnSpPr>
        <p:spPr>
          <a:xfrm>
            <a:off x="628650" y="1314995"/>
            <a:ext cx="7886700" cy="0"/>
          </a:xfrm>
          <a:prstGeom prst="line">
            <a:avLst/>
          </a:prstGeom>
          <a:effectLst>
            <a:outerShdw blurRad="50800" dist="38100" dir="2700000" algn="tl" rotWithShape="0">
              <a:prstClr val="black">
                <a:alpha val="40000"/>
              </a:prstClr>
            </a:outerShdw>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281362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D3786-1A46-493C-AAF6-C69777E5D103}"/>
              </a:ext>
            </a:extLst>
          </p:cNvPr>
          <p:cNvSpPr>
            <a:spLocks noGrp="1"/>
          </p:cNvSpPr>
          <p:nvPr>
            <p:ph type="title"/>
          </p:nvPr>
        </p:nvSpPr>
        <p:spPr>
          <a:xfrm>
            <a:off x="628650" y="182247"/>
            <a:ext cx="7886700" cy="1132748"/>
          </a:xfrm>
        </p:spPr>
        <p:txBody>
          <a:bodyPr/>
          <a:lstStyle/>
          <a:p>
            <a:r>
              <a:rPr lang="en-AU" b="1" dirty="0"/>
              <a:t>Things That Erode Commitment</a:t>
            </a:r>
          </a:p>
        </p:txBody>
      </p:sp>
      <p:sp>
        <p:nvSpPr>
          <p:cNvPr id="3" name="Content Placeholder 2">
            <a:extLst>
              <a:ext uri="{FF2B5EF4-FFF2-40B4-BE49-F238E27FC236}">
                <a16:creationId xmlns:a16="http://schemas.microsoft.com/office/drawing/2014/main" id="{6E7F7884-43DD-4EBC-B818-61EF21BA1817}"/>
              </a:ext>
            </a:extLst>
          </p:cNvPr>
          <p:cNvSpPr>
            <a:spLocks noGrp="1"/>
          </p:cNvSpPr>
          <p:nvPr>
            <p:ph idx="1"/>
          </p:nvPr>
        </p:nvSpPr>
        <p:spPr/>
        <p:txBody>
          <a:bodyPr/>
          <a:lstStyle/>
          <a:p>
            <a:r>
              <a:rPr lang="en-AU" sz="3200" dirty="0"/>
              <a:t>Unmet Needs/Desires</a:t>
            </a:r>
          </a:p>
          <a:p>
            <a:r>
              <a:rPr lang="en-AU" sz="3200" dirty="0"/>
              <a:t>Not feeling valued/appreciated</a:t>
            </a:r>
          </a:p>
          <a:p>
            <a:r>
              <a:rPr lang="en-AU" sz="3200" dirty="0"/>
              <a:t>Suffering</a:t>
            </a:r>
          </a:p>
          <a:p>
            <a:endParaRPr lang="en-AU" dirty="0"/>
          </a:p>
        </p:txBody>
      </p:sp>
      <p:cxnSp>
        <p:nvCxnSpPr>
          <p:cNvPr id="4" name="Straight Connector 3">
            <a:extLst>
              <a:ext uri="{FF2B5EF4-FFF2-40B4-BE49-F238E27FC236}">
                <a16:creationId xmlns:a16="http://schemas.microsoft.com/office/drawing/2014/main" id="{5A1F7583-08B8-4DD3-90EA-AF3598BEC5C8}"/>
              </a:ext>
            </a:extLst>
          </p:cNvPr>
          <p:cNvCxnSpPr/>
          <p:nvPr/>
        </p:nvCxnSpPr>
        <p:spPr>
          <a:xfrm>
            <a:off x="628650" y="1314995"/>
            <a:ext cx="7886700" cy="0"/>
          </a:xfrm>
          <a:prstGeom prst="line">
            <a:avLst/>
          </a:prstGeom>
          <a:effectLst>
            <a:outerShdw blurRad="50800" dist="38100" dir="2700000" algn="tl" rotWithShape="0">
              <a:prstClr val="black">
                <a:alpha val="40000"/>
              </a:prstClr>
            </a:outerShdw>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411967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D64DC-8BCA-4097-9070-9E512A05E6CE}"/>
              </a:ext>
            </a:extLst>
          </p:cNvPr>
          <p:cNvSpPr>
            <a:spLocks noGrp="1"/>
          </p:cNvSpPr>
          <p:nvPr>
            <p:ph type="title"/>
          </p:nvPr>
        </p:nvSpPr>
        <p:spPr>
          <a:xfrm>
            <a:off x="628650" y="173538"/>
            <a:ext cx="7886700" cy="1063079"/>
          </a:xfrm>
        </p:spPr>
        <p:txBody>
          <a:bodyPr/>
          <a:lstStyle/>
          <a:p>
            <a:r>
              <a:rPr lang="en-AU" b="1" dirty="0">
                <a:latin typeface="+mn-lt"/>
              </a:rPr>
              <a:t>Joshua 23:1-3</a:t>
            </a:r>
            <a:br>
              <a:rPr lang="en-AU" b="1" dirty="0">
                <a:latin typeface="+mn-lt"/>
              </a:rPr>
            </a:br>
            <a:r>
              <a:rPr lang="en-AU" sz="1800" i="1" dirty="0">
                <a:latin typeface="+mn-lt"/>
              </a:rPr>
              <a:t>New Living Translation</a:t>
            </a:r>
          </a:p>
        </p:txBody>
      </p:sp>
      <p:sp>
        <p:nvSpPr>
          <p:cNvPr id="3" name="Content Placeholder 2">
            <a:extLst>
              <a:ext uri="{FF2B5EF4-FFF2-40B4-BE49-F238E27FC236}">
                <a16:creationId xmlns:a16="http://schemas.microsoft.com/office/drawing/2014/main" id="{F258A016-AB94-4ABA-8740-DB550E54CF51}"/>
              </a:ext>
            </a:extLst>
          </p:cNvPr>
          <p:cNvSpPr>
            <a:spLocks noGrp="1"/>
          </p:cNvSpPr>
          <p:nvPr>
            <p:ph idx="1"/>
          </p:nvPr>
        </p:nvSpPr>
        <p:spPr>
          <a:xfrm>
            <a:off x="628650" y="1436914"/>
            <a:ext cx="7886700" cy="5050963"/>
          </a:xfrm>
        </p:spPr>
        <p:txBody>
          <a:bodyPr>
            <a:normAutofit/>
          </a:bodyPr>
          <a:lstStyle/>
          <a:p>
            <a:pPr marL="0" indent="0">
              <a:buNone/>
            </a:pPr>
            <a:r>
              <a:rPr lang="en-AU" sz="3200" b="1" dirty="0"/>
              <a:t>The years passed, and the </a:t>
            </a:r>
            <a:r>
              <a:rPr lang="en-AU" sz="3200" b="1" cap="small" dirty="0"/>
              <a:t>Lord</a:t>
            </a:r>
            <a:r>
              <a:rPr lang="en-AU" sz="3200" b="1" dirty="0"/>
              <a:t> had given the people of Israel rest from all their enemies. Joshua, who was now very old, </a:t>
            </a:r>
            <a:r>
              <a:rPr lang="en-AU" sz="3200" b="1" baseline="30000" dirty="0"/>
              <a:t>2 </a:t>
            </a:r>
            <a:r>
              <a:rPr lang="en-AU" sz="3200" b="1" dirty="0"/>
              <a:t>called together all the elders, leaders, judges, and officers of Israel. He said to them, “I am now a very old man. </a:t>
            </a:r>
            <a:r>
              <a:rPr lang="en-AU" sz="3200" b="1" baseline="30000" dirty="0"/>
              <a:t>3 </a:t>
            </a:r>
            <a:r>
              <a:rPr lang="en-AU" sz="3200" b="1" dirty="0"/>
              <a:t>You have seen everything the </a:t>
            </a:r>
            <a:r>
              <a:rPr lang="en-AU" sz="3200" b="1" cap="small" dirty="0"/>
              <a:t>Lord</a:t>
            </a:r>
            <a:r>
              <a:rPr lang="en-AU" sz="3200" b="1" dirty="0"/>
              <a:t> your God has done for you during my lifetime. The </a:t>
            </a:r>
            <a:r>
              <a:rPr lang="en-AU" sz="3200" b="1" cap="small" dirty="0"/>
              <a:t>Lord</a:t>
            </a:r>
            <a:r>
              <a:rPr lang="en-AU" sz="3200" b="1" dirty="0"/>
              <a:t> your God has fought for you against your enemies. </a:t>
            </a:r>
          </a:p>
        </p:txBody>
      </p:sp>
      <p:cxnSp>
        <p:nvCxnSpPr>
          <p:cNvPr id="5" name="Straight Connector 4">
            <a:extLst>
              <a:ext uri="{FF2B5EF4-FFF2-40B4-BE49-F238E27FC236}">
                <a16:creationId xmlns:a16="http://schemas.microsoft.com/office/drawing/2014/main" id="{8CD61302-17DD-4E2C-BC6E-E89126076749}"/>
              </a:ext>
            </a:extLst>
          </p:cNvPr>
          <p:cNvCxnSpPr/>
          <p:nvPr/>
        </p:nvCxnSpPr>
        <p:spPr>
          <a:xfrm>
            <a:off x="628650" y="1236617"/>
            <a:ext cx="7886700" cy="0"/>
          </a:xfrm>
          <a:prstGeom prst="line">
            <a:avLst/>
          </a:prstGeom>
          <a:effectLst>
            <a:outerShdw blurRad="50800" dist="38100" dir="2700000" algn="tl" rotWithShape="0">
              <a:prstClr val="black">
                <a:alpha val="40000"/>
              </a:prstClr>
            </a:outerShdw>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897572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D64DC-8BCA-4097-9070-9E512A05E6CE}"/>
              </a:ext>
            </a:extLst>
          </p:cNvPr>
          <p:cNvSpPr>
            <a:spLocks noGrp="1"/>
          </p:cNvSpPr>
          <p:nvPr>
            <p:ph type="title"/>
          </p:nvPr>
        </p:nvSpPr>
        <p:spPr>
          <a:xfrm>
            <a:off x="628650" y="173538"/>
            <a:ext cx="7886700" cy="1063079"/>
          </a:xfrm>
        </p:spPr>
        <p:txBody>
          <a:bodyPr/>
          <a:lstStyle/>
          <a:p>
            <a:r>
              <a:rPr lang="en-AU" b="1" dirty="0">
                <a:latin typeface="+mn-lt"/>
              </a:rPr>
              <a:t>Joshua 24:14-28</a:t>
            </a:r>
            <a:br>
              <a:rPr lang="en-AU" b="1" dirty="0">
                <a:latin typeface="+mn-lt"/>
              </a:rPr>
            </a:br>
            <a:r>
              <a:rPr lang="en-AU" sz="1800" i="1" dirty="0">
                <a:latin typeface="+mn-lt"/>
              </a:rPr>
              <a:t>New Living Translation</a:t>
            </a:r>
          </a:p>
        </p:txBody>
      </p:sp>
      <p:sp>
        <p:nvSpPr>
          <p:cNvPr id="3" name="Content Placeholder 2">
            <a:extLst>
              <a:ext uri="{FF2B5EF4-FFF2-40B4-BE49-F238E27FC236}">
                <a16:creationId xmlns:a16="http://schemas.microsoft.com/office/drawing/2014/main" id="{F258A016-AB94-4ABA-8740-DB550E54CF51}"/>
              </a:ext>
            </a:extLst>
          </p:cNvPr>
          <p:cNvSpPr>
            <a:spLocks noGrp="1"/>
          </p:cNvSpPr>
          <p:nvPr>
            <p:ph idx="1"/>
          </p:nvPr>
        </p:nvSpPr>
        <p:spPr>
          <a:xfrm>
            <a:off x="628650" y="1436914"/>
            <a:ext cx="7886700" cy="5050963"/>
          </a:xfrm>
        </p:spPr>
        <p:txBody>
          <a:bodyPr>
            <a:normAutofit/>
          </a:bodyPr>
          <a:lstStyle/>
          <a:p>
            <a:pPr marL="0" indent="0">
              <a:buNone/>
            </a:pPr>
            <a:r>
              <a:rPr lang="en-AU" sz="3200" b="1" baseline="30000" dirty="0"/>
              <a:t>14 </a:t>
            </a:r>
            <a:r>
              <a:rPr lang="en-AU" sz="3200" b="1" dirty="0"/>
              <a:t>“So fear the </a:t>
            </a:r>
            <a:r>
              <a:rPr lang="en-AU" sz="3200" b="1" cap="small" dirty="0"/>
              <a:t>Lord</a:t>
            </a:r>
            <a:r>
              <a:rPr lang="en-AU" sz="3200" b="1" dirty="0"/>
              <a:t> and serve him wholeheartedly. Put away forever the idols your ancestors worshiped when they lived beyond the Euphrates River and in Egypt. Serve the </a:t>
            </a:r>
            <a:r>
              <a:rPr lang="en-AU" sz="3200" b="1" cap="small" dirty="0"/>
              <a:t>Lord</a:t>
            </a:r>
            <a:r>
              <a:rPr lang="en-AU" sz="3200" b="1" dirty="0"/>
              <a:t> alone. </a:t>
            </a:r>
            <a:r>
              <a:rPr lang="en-AU" sz="3200" b="1" baseline="30000" dirty="0"/>
              <a:t>15 </a:t>
            </a:r>
            <a:r>
              <a:rPr lang="en-AU" sz="3200" b="1" dirty="0"/>
              <a:t>But if you refuse to serve the </a:t>
            </a:r>
            <a:r>
              <a:rPr lang="en-AU" sz="3200" b="1" cap="small" dirty="0"/>
              <a:t>Lord</a:t>
            </a:r>
            <a:r>
              <a:rPr lang="en-AU" sz="3200" b="1" dirty="0"/>
              <a:t>, then choose today whom you will serve. Would you prefer the gods your ancestors served beyond the Euphrates? Or will it be the gods of the Amorites in whose land you now live? But as for me and my family, we will serve the </a:t>
            </a:r>
            <a:r>
              <a:rPr lang="en-AU" sz="3200" b="1" cap="small" dirty="0"/>
              <a:t>Lord</a:t>
            </a:r>
            <a:r>
              <a:rPr lang="en-AU" sz="3200" b="1" dirty="0"/>
              <a:t>.”</a:t>
            </a:r>
            <a:endParaRPr lang="en-AU" sz="3600" b="1" dirty="0"/>
          </a:p>
        </p:txBody>
      </p:sp>
      <p:cxnSp>
        <p:nvCxnSpPr>
          <p:cNvPr id="5" name="Straight Connector 4">
            <a:extLst>
              <a:ext uri="{FF2B5EF4-FFF2-40B4-BE49-F238E27FC236}">
                <a16:creationId xmlns:a16="http://schemas.microsoft.com/office/drawing/2014/main" id="{8CD61302-17DD-4E2C-BC6E-E89126076749}"/>
              </a:ext>
            </a:extLst>
          </p:cNvPr>
          <p:cNvCxnSpPr/>
          <p:nvPr/>
        </p:nvCxnSpPr>
        <p:spPr>
          <a:xfrm>
            <a:off x="628650" y="1236617"/>
            <a:ext cx="7886700" cy="0"/>
          </a:xfrm>
          <a:prstGeom prst="line">
            <a:avLst/>
          </a:prstGeom>
          <a:effectLst>
            <a:outerShdw blurRad="50800" dist="38100" dir="2700000" algn="tl" rotWithShape="0">
              <a:prstClr val="black">
                <a:alpha val="40000"/>
              </a:prstClr>
            </a:outerShdw>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278665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D64DC-8BCA-4097-9070-9E512A05E6CE}"/>
              </a:ext>
            </a:extLst>
          </p:cNvPr>
          <p:cNvSpPr>
            <a:spLocks noGrp="1"/>
          </p:cNvSpPr>
          <p:nvPr>
            <p:ph type="title"/>
          </p:nvPr>
        </p:nvSpPr>
        <p:spPr>
          <a:xfrm>
            <a:off x="628650" y="173538"/>
            <a:ext cx="7886700" cy="1063079"/>
          </a:xfrm>
        </p:spPr>
        <p:txBody>
          <a:bodyPr/>
          <a:lstStyle/>
          <a:p>
            <a:r>
              <a:rPr lang="en-AU" b="1" dirty="0">
                <a:latin typeface="+mn-lt"/>
              </a:rPr>
              <a:t>Joshua 24:14-28</a:t>
            </a:r>
            <a:br>
              <a:rPr lang="en-AU" b="1" dirty="0">
                <a:latin typeface="+mn-lt"/>
              </a:rPr>
            </a:br>
            <a:r>
              <a:rPr lang="en-AU" sz="1800" i="1" dirty="0">
                <a:latin typeface="+mn-lt"/>
              </a:rPr>
              <a:t>New Living Translation</a:t>
            </a:r>
          </a:p>
        </p:txBody>
      </p:sp>
      <p:sp>
        <p:nvSpPr>
          <p:cNvPr id="3" name="Content Placeholder 2">
            <a:extLst>
              <a:ext uri="{FF2B5EF4-FFF2-40B4-BE49-F238E27FC236}">
                <a16:creationId xmlns:a16="http://schemas.microsoft.com/office/drawing/2014/main" id="{F258A016-AB94-4ABA-8740-DB550E54CF51}"/>
              </a:ext>
            </a:extLst>
          </p:cNvPr>
          <p:cNvSpPr>
            <a:spLocks noGrp="1"/>
          </p:cNvSpPr>
          <p:nvPr>
            <p:ph idx="1"/>
          </p:nvPr>
        </p:nvSpPr>
        <p:spPr>
          <a:xfrm>
            <a:off x="628650" y="1436914"/>
            <a:ext cx="7886700" cy="5050963"/>
          </a:xfrm>
        </p:spPr>
        <p:txBody>
          <a:bodyPr>
            <a:normAutofit/>
          </a:bodyPr>
          <a:lstStyle/>
          <a:p>
            <a:pPr marL="0" indent="0">
              <a:buNone/>
            </a:pPr>
            <a:r>
              <a:rPr lang="en-AU" sz="3200" b="1" baseline="30000" dirty="0"/>
              <a:t>16 </a:t>
            </a:r>
            <a:r>
              <a:rPr lang="en-AU" sz="3200" b="1" dirty="0"/>
              <a:t>The people replied, “We would never abandon the </a:t>
            </a:r>
            <a:r>
              <a:rPr lang="en-AU" sz="3200" b="1" cap="small" dirty="0"/>
              <a:t>Lord</a:t>
            </a:r>
            <a:r>
              <a:rPr lang="en-AU" sz="3200" b="1" dirty="0"/>
              <a:t> and serve other gods. </a:t>
            </a:r>
            <a:r>
              <a:rPr lang="en-AU" sz="3200" b="1" baseline="30000" dirty="0"/>
              <a:t>17 </a:t>
            </a:r>
            <a:r>
              <a:rPr lang="en-AU" sz="3200" b="1" dirty="0"/>
              <a:t>For the </a:t>
            </a:r>
            <a:r>
              <a:rPr lang="en-AU" sz="3200" b="1" cap="small" dirty="0"/>
              <a:t>Lord</a:t>
            </a:r>
            <a:r>
              <a:rPr lang="en-AU" sz="3200" b="1" dirty="0"/>
              <a:t> our God is the one who rescued us and our ancestors from slavery in the land of Egypt. He performed mighty miracles before our very eyes. As we </a:t>
            </a:r>
            <a:r>
              <a:rPr lang="en-AU" sz="3200" b="1" dirty="0" err="1"/>
              <a:t>traveled</a:t>
            </a:r>
            <a:r>
              <a:rPr lang="en-AU" sz="3200" b="1" dirty="0"/>
              <a:t> through the wilderness among our enemies, he preserved us. </a:t>
            </a:r>
            <a:r>
              <a:rPr lang="en-AU" sz="3200" b="1" baseline="30000" dirty="0"/>
              <a:t>18 </a:t>
            </a:r>
            <a:r>
              <a:rPr lang="en-AU" sz="3200" b="1" dirty="0"/>
              <a:t>It was the </a:t>
            </a:r>
            <a:r>
              <a:rPr lang="en-AU" sz="3200" b="1" cap="small" dirty="0"/>
              <a:t>Lord</a:t>
            </a:r>
            <a:r>
              <a:rPr lang="en-AU" sz="3200" b="1" dirty="0"/>
              <a:t> who drove out the Amorites and the other nations living here in the land. So we, too, will serve the </a:t>
            </a:r>
            <a:r>
              <a:rPr lang="en-AU" sz="3200" b="1" cap="small" dirty="0"/>
              <a:t>Lord</a:t>
            </a:r>
            <a:r>
              <a:rPr lang="en-AU" sz="3200" b="1" dirty="0"/>
              <a:t>, for he alone is our God.” </a:t>
            </a:r>
            <a:endParaRPr lang="en-AU" sz="3600" b="1" dirty="0"/>
          </a:p>
        </p:txBody>
      </p:sp>
      <p:cxnSp>
        <p:nvCxnSpPr>
          <p:cNvPr id="5" name="Straight Connector 4">
            <a:extLst>
              <a:ext uri="{FF2B5EF4-FFF2-40B4-BE49-F238E27FC236}">
                <a16:creationId xmlns:a16="http://schemas.microsoft.com/office/drawing/2014/main" id="{8CD61302-17DD-4E2C-BC6E-E89126076749}"/>
              </a:ext>
            </a:extLst>
          </p:cNvPr>
          <p:cNvCxnSpPr/>
          <p:nvPr/>
        </p:nvCxnSpPr>
        <p:spPr>
          <a:xfrm>
            <a:off x="628650" y="1236617"/>
            <a:ext cx="7886700" cy="0"/>
          </a:xfrm>
          <a:prstGeom prst="line">
            <a:avLst/>
          </a:prstGeom>
          <a:effectLst>
            <a:outerShdw blurRad="50800" dist="38100" dir="2700000" algn="tl" rotWithShape="0">
              <a:prstClr val="black">
                <a:alpha val="40000"/>
              </a:prstClr>
            </a:outerShdw>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831049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D64DC-8BCA-4097-9070-9E512A05E6CE}"/>
              </a:ext>
            </a:extLst>
          </p:cNvPr>
          <p:cNvSpPr>
            <a:spLocks noGrp="1"/>
          </p:cNvSpPr>
          <p:nvPr>
            <p:ph type="title"/>
          </p:nvPr>
        </p:nvSpPr>
        <p:spPr>
          <a:xfrm>
            <a:off x="628650" y="173538"/>
            <a:ext cx="7886700" cy="1063079"/>
          </a:xfrm>
        </p:spPr>
        <p:txBody>
          <a:bodyPr/>
          <a:lstStyle/>
          <a:p>
            <a:r>
              <a:rPr lang="en-AU" b="1" dirty="0">
                <a:latin typeface="+mn-lt"/>
              </a:rPr>
              <a:t>Joshua 24:14-28</a:t>
            </a:r>
            <a:br>
              <a:rPr lang="en-AU" b="1" dirty="0">
                <a:latin typeface="+mn-lt"/>
              </a:rPr>
            </a:br>
            <a:r>
              <a:rPr lang="en-AU" sz="1800" i="1" dirty="0">
                <a:latin typeface="+mn-lt"/>
              </a:rPr>
              <a:t>New Living Translation</a:t>
            </a:r>
          </a:p>
        </p:txBody>
      </p:sp>
      <p:sp>
        <p:nvSpPr>
          <p:cNvPr id="3" name="Content Placeholder 2">
            <a:extLst>
              <a:ext uri="{FF2B5EF4-FFF2-40B4-BE49-F238E27FC236}">
                <a16:creationId xmlns:a16="http://schemas.microsoft.com/office/drawing/2014/main" id="{F258A016-AB94-4ABA-8740-DB550E54CF51}"/>
              </a:ext>
            </a:extLst>
          </p:cNvPr>
          <p:cNvSpPr>
            <a:spLocks noGrp="1"/>
          </p:cNvSpPr>
          <p:nvPr>
            <p:ph idx="1"/>
          </p:nvPr>
        </p:nvSpPr>
        <p:spPr>
          <a:xfrm>
            <a:off x="628650" y="1436914"/>
            <a:ext cx="7886700" cy="5050963"/>
          </a:xfrm>
        </p:spPr>
        <p:txBody>
          <a:bodyPr>
            <a:normAutofit/>
          </a:bodyPr>
          <a:lstStyle/>
          <a:p>
            <a:pPr marL="0" indent="0">
              <a:buNone/>
            </a:pPr>
            <a:r>
              <a:rPr lang="en-AU" sz="3200" b="1" baseline="30000" dirty="0"/>
              <a:t>19 </a:t>
            </a:r>
            <a:r>
              <a:rPr lang="en-AU" sz="3200" b="1" dirty="0"/>
              <a:t>Then Joshua warned the people, “You are not able to serve the </a:t>
            </a:r>
            <a:r>
              <a:rPr lang="en-AU" sz="3200" b="1" cap="small" dirty="0"/>
              <a:t>Lord</a:t>
            </a:r>
            <a:r>
              <a:rPr lang="en-AU" sz="3200" b="1" dirty="0"/>
              <a:t>, for he is a holy and jealous God. He will not forgive your rebellion and your sins. </a:t>
            </a:r>
            <a:r>
              <a:rPr lang="en-AU" sz="3200" b="1" baseline="30000" dirty="0"/>
              <a:t>20 </a:t>
            </a:r>
            <a:r>
              <a:rPr lang="en-AU" sz="3200" b="1" dirty="0"/>
              <a:t>If you abandon the </a:t>
            </a:r>
            <a:r>
              <a:rPr lang="en-AU" sz="3200" b="1" cap="small" dirty="0"/>
              <a:t>Lord</a:t>
            </a:r>
            <a:r>
              <a:rPr lang="en-AU" sz="3200" b="1" dirty="0"/>
              <a:t> and serve other gods, he will turn against you and destroy you, even though he has been so good to you.” </a:t>
            </a:r>
          </a:p>
          <a:p>
            <a:pPr marL="0" indent="0">
              <a:buNone/>
            </a:pPr>
            <a:r>
              <a:rPr lang="en-AU" sz="3200" b="1" baseline="30000" dirty="0"/>
              <a:t>21 </a:t>
            </a:r>
            <a:r>
              <a:rPr lang="en-AU" sz="3200" b="1" dirty="0"/>
              <a:t>But the people answered Joshua, “No, we will serve the </a:t>
            </a:r>
            <a:r>
              <a:rPr lang="en-AU" sz="3200" b="1" cap="small" dirty="0"/>
              <a:t>Lord</a:t>
            </a:r>
            <a:r>
              <a:rPr lang="en-AU" sz="3200" b="1" dirty="0"/>
              <a:t>!”</a:t>
            </a:r>
          </a:p>
        </p:txBody>
      </p:sp>
      <p:cxnSp>
        <p:nvCxnSpPr>
          <p:cNvPr id="5" name="Straight Connector 4">
            <a:extLst>
              <a:ext uri="{FF2B5EF4-FFF2-40B4-BE49-F238E27FC236}">
                <a16:creationId xmlns:a16="http://schemas.microsoft.com/office/drawing/2014/main" id="{8CD61302-17DD-4E2C-BC6E-E89126076749}"/>
              </a:ext>
            </a:extLst>
          </p:cNvPr>
          <p:cNvCxnSpPr/>
          <p:nvPr/>
        </p:nvCxnSpPr>
        <p:spPr>
          <a:xfrm>
            <a:off x="628650" y="1236617"/>
            <a:ext cx="7886700" cy="0"/>
          </a:xfrm>
          <a:prstGeom prst="line">
            <a:avLst/>
          </a:prstGeom>
          <a:effectLst>
            <a:outerShdw blurRad="50800" dist="38100" dir="2700000" algn="tl" rotWithShape="0">
              <a:prstClr val="black">
                <a:alpha val="40000"/>
              </a:prstClr>
            </a:outerShdw>
          </a:effectLst>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587230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TotalTime>
  <Words>133</Words>
  <Application>Microsoft Office PowerPoint</Application>
  <PresentationFormat>On-screen Show (4:3)</PresentationFormat>
  <Paragraphs>50</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Abadi</vt:lpstr>
      <vt:lpstr>Arial</vt:lpstr>
      <vt:lpstr>Calibri</vt:lpstr>
      <vt:lpstr>Calibri Light</vt:lpstr>
      <vt:lpstr>Office Theme</vt:lpstr>
      <vt:lpstr>Renewing Your Commitment</vt:lpstr>
      <vt:lpstr>PowerPoint Presentation</vt:lpstr>
      <vt:lpstr>Things That Erode Commitment</vt:lpstr>
      <vt:lpstr>Things That Erode Commitment</vt:lpstr>
      <vt:lpstr>Things That Erode Commitment</vt:lpstr>
      <vt:lpstr>Joshua 23:1-3 New Living Translation</vt:lpstr>
      <vt:lpstr>Joshua 24:14-28 New Living Translation</vt:lpstr>
      <vt:lpstr>Joshua 24:14-28 New Living Translation</vt:lpstr>
      <vt:lpstr>Joshua 24:14-28 New Living Translation</vt:lpstr>
      <vt:lpstr>Joshua 24:14-28 New Living Translation</vt:lpstr>
      <vt:lpstr>Joshua 24:14-28 New Living Translation</vt:lpstr>
      <vt:lpstr>Joshua 24:14-28 New Living Translation</vt:lpstr>
      <vt:lpstr>Renewing Your Commitment</vt:lpstr>
      <vt:lpstr>Renewing Your Commitment</vt:lpstr>
      <vt:lpstr>Romans 8:16-17 New Living Translation</vt:lpstr>
      <vt:lpstr>1 Peter 1:3-4 New Living Translation</vt:lpstr>
      <vt:lpstr>Renewing Your Commitment</vt:lpstr>
      <vt:lpstr>Renewing Your Commitment</vt:lpstr>
      <vt:lpstr>Romans 10:9 New Living Translation</vt:lpstr>
      <vt:lpstr>We will serve the Lord our God. We will obey him alone.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Stott</dc:creator>
  <cp:lastModifiedBy>Hannah Stott</cp:lastModifiedBy>
  <cp:revision>5</cp:revision>
  <dcterms:created xsi:type="dcterms:W3CDTF">2019-08-10T22:56:13Z</dcterms:created>
  <dcterms:modified xsi:type="dcterms:W3CDTF">2019-08-11T00:27:38Z</dcterms:modified>
</cp:coreProperties>
</file>