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8" r:id="rId3"/>
    <p:sldId id="257" r:id="rId4"/>
    <p:sldId id="258" r:id="rId5"/>
    <p:sldId id="260" r:id="rId6"/>
    <p:sldId id="261" r:id="rId7"/>
    <p:sldId id="259" r:id="rId8"/>
    <p:sldId id="270" r:id="rId9"/>
    <p:sldId id="269" r:id="rId10"/>
    <p:sldId id="271" r:id="rId11"/>
    <p:sldId id="272" r:id="rId12"/>
    <p:sldId id="273" r:id="rId13"/>
    <p:sldId id="274" r:id="rId14"/>
    <p:sldId id="275" r:id="rId15"/>
    <p:sldId id="276" r:id="rId16"/>
    <p:sldId id="262" r:id="rId17"/>
    <p:sldId id="263" r:id="rId18"/>
    <p:sldId id="277" r:id="rId19"/>
    <p:sldId id="264" r:id="rId20"/>
    <p:sldId id="265" r:id="rId21"/>
    <p:sldId id="278" r:id="rId22"/>
    <p:sldId id="266" r:id="rId23"/>
    <p:sldId id="267" r:id="rId24"/>
    <p:sldId id="281" r:id="rId25"/>
    <p:sldId id="279" r:id="rId26"/>
    <p:sldId id="280" r:id="rId2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14" d="100"/>
          <a:sy n="114" d="100"/>
        </p:scale>
        <p:origin x="1506"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3DB32A0-99F4-451E-B42C-EA695CE8F6BE}" type="datetimeFigureOut">
              <a:rPr lang="en-AU" smtClean="0"/>
              <a:t>7/07/2019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7C74C63-F206-4C00-9F30-38F5B27ECB09}" type="slidenum">
              <a:rPr lang="en-AU" smtClean="0"/>
              <a:t>‹#›</a:t>
            </a:fld>
            <a:endParaRPr lang="en-AU"/>
          </a:p>
        </p:txBody>
      </p:sp>
    </p:spTree>
    <p:extLst>
      <p:ext uri="{BB962C8B-B14F-4D97-AF65-F5344CB8AC3E}">
        <p14:creationId xmlns:p14="http://schemas.microsoft.com/office/powerpoint/2010/main" val="3579932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DB32A0-99F4-451E-B42C-EA695CE8F6BE}" type="datetimeFigureOut">
              <a:rPr lang="en-AU" smtClean="0"/>
              <a:t>7/07/2019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7C74C63-F206-4C00-9F30-38F5B27ECB09}" type="slidenum">
              <a:rPr lang="en-AU" smtClean="0"/>
              <a:t>‹#›</a:t>
            </a:fld>
            <a:endParaRPr lang="en-AU"/>
          </a:p>
        </p:txBody>
      </p:sp>
    </p:spTree>
    <p:extLst>
      <p:ext uri="{BB962C8B-B14F-4D97-AF65-F5344CB8AC3E}">
        <p14:creationId xmlns:p14="http://schemas.microsoft.com/office/powerpoint/2010/main" val="9757137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DB32A0-99F4-451E-B42C-EA695CE8F6BE}" type="datetimeFigureOut">
              <a:rPr lang="en-AU" smtClean="0"/>
              <a:t>7/07/2019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7C74C63-F206-4C00-9F30-38F5B27ECB09}" type="slidenum">
              <a:rPr lang="en-AU" smtClean="0"/>
              <a:t>‹#›</a:t>
            </a:fld>
            <a:endParaRPr lang="en-AU"/>
          </a:p>
        </p:txBody>
      </p:sp>
    </p:spTree>
    <p:extLst>
      <p:ext uri="{BB962C8B-B14F-4D97-AF65-F5344CB8AC3E}">
        <p14:creationId xmlns:p14="http://schemas.microsoft.com/office/powerpoint/2010/main" val="33106929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3DB32A0-99F4-451E-B42C-EA695CE8F6BE}" type="datetimeFigureOut">
              <a:rPr lang="en-AU" smtClean="0"/>
              <a:t>7/07/2019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7C74C63-F206-4C00-9F30-38F5B27ECB09}" type="slidenum">
              <a:rPr lang="en-AU" smtClean="0"/>
              <a:t>‹#›</a:t>
            </a:fld>
            <a:endParaRPr lang="en-AU"/>
          </a:p>
        </p:txBody>
      </p:sp>
    </p:spTree>
    <p:extLst>
      <p:ext uri="{BB962C8B-B14F-4D97-AF65-F5344CB8AC3E}">
        <p14:creationId xmlns:p14="http://schemas.microsoft.com/office/powerpoint/2010/main" val="2109396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DB32A0-99F4-451E-B42C-EA695CE8F6BE}" type="datetimeFigureOut">
              <a:rPr lang="en-AU" smtClean="0"/>
              <a:t>7/07/2019</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7C74C63-F206-4C00-9F30-38F5B27ECB09}" type="slidenum">
              <a:rPr lang="en-AU" smtClean="0"/>
              <a:t>‹#›</a:t>
            </a:fld>
            <a:endParaRPr lang="en-AU"/>
          </a:p>
        </p:txBody>
      </p:sp>
    </p:spTree>
    <p:extLst>
      <p:ext uri="{BB962C8B-B14F-4D97-AF65-F5344CB8AC3E}">
        <p14:creationId xmlns:p14="http://schemas.microsoft.com/office/powerpoint/2010/main" val="326256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3DB32A0-99F4-451E-B42C-EA695CE8F6BE}" type="datetimeFigureOut">
              <a:rPr lang="en-AU" smtClean="0"/>
              <a:t>7/07/2019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7C74C63-F206-4C00-9F30-38F5B27ECB09}" type="slidenum">
              <a:rPr lang="en-AU" smtClean="0"/>
              <a:t>‹#›</a:t>
            </a:fld>
            <a:endParaRPr lang="en-AU"/>
          </a:p>
        </p:txBody>
      </p:sp>
    </p:spTree>
    <p:extLst>
      <p:ext uri="{BB962C8B-B14F-4D97-AF65-F5344CB8AC3E}">
        <p14:creationId xmlns:p14="http://schemas.microsoft.com/office/powerpoint/2010/main" val="2057187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3DB32A0-99F4-451E-B42C-EA695CE8F6BE}" type="datetimeFigureOut">
              <a:rPr lang="en-AU" smtClean="0"/>
              <a:t>7/07/2019</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37C74C63-F206-4C00-9F30-38F5B27ECB09}" type="slidenum">
              <a:rPr lang="en-AU" smtClean="0"/>
              <a:t>‹#›</a:t>
            </a:fld>
            <a:endParaRPr lang="en-AU"/>
          </a:p>
        </p:txBody>
      </p:sp>
    </p:spTree>
    <p:extLst>
      <p:ext uri="{BB962C8B-B14F-4D97-AF65-F5344CB8AC3E}">
        <p14:creationId xmlns:p14="http://schemas.microsoft.com/office/powerpoint/2010/main" val="37270067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3DB32A0-99F4-451E-B42C-EA695CE8F6BE}" type="datetimeFigureOut">
              <a:rPr lang="en-AU" smtClean="0"/>
              <a:t>7/07/2019</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37C74C63-F206-4C00-9F30-38F5B27ECB09}" type="slidenum">
              <a:rPr lang="en-AU" smtClean="0"/>
              <a:t>‹#›</a:t>
            </a:fld>
            <a:endParaRPr lang="en-AU"/>
          </a:p>
        </p:txBody>
      </p:sp>
    </p:spTree>
    <p:extLst>
      <p:ext uri="{BB962C8B-B14F-4D97-AF65-F5344CB8AC3E}">
        <p14:creationId xmlns:p14="http://schemas.microsoft.com/office/powerpoint/2010/main" val="13542884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DB32A0-99F4-451E-B42C-EA695CE8F6BE}" type="datetimeFigureOut">
              <a:rPr lang="en-AU" smtClean="0"/>
              <a:t>7/07/2019</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37C74C63-F206-4C00-9F30-38F5B27ECB09}" type="slidenum">
              <a:rPr lang="en-AU" smtClean="0"/>
              <a:t>‹#›</a:t>
            </a:fld>
            <a:endParaRPr lang="en-AU"/>
          </a:p>
        </p:txBody>
      </p:sp>
    </p:spTree>
    <p:extLst>
      <p:ext uri="{BB962C8B-B14F-4D97-AF65-F5344CB8AC3E}">
        <p14:creationId xmlns:p14="http://schemas.microsoft.com/office/powerpoint/2010/main" val="35034043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DB32A0-99F4-451E-B42C-EA695CE8F6BE}" type="datetimeFigureOut">
              <a:rPr lang="en-AU" smtClean="0"/>
              <a:t>7/07/2019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7C74C63-F206-4C00-9F30-38F5B27ECB09}" type="slidenum">
              <a:rPr lang="en-AU" smtClean="0"/>
              <a:t>‹#›</a:t>
            </a:fld>
            <a:endParaRPr lang="en-AU"/>
          </a:p>
        </p:txBody>
      </p:sp>
    </p:spTree>
    <p:extLst>
      <p:ext uri="{BB962C8B-B14F-4D97-AF65-F5344CB8AC3E}">
        <p14:creationId xmlns:p14="http://schemas.microsoft.com/office/powerpoint/2010/main" val="37655126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3DB32A0-99F4-451E-B42C-EA695CE8F6BE}" type="datetimeFigureOut">
              <a:rPr lang="en-AU" smtClean="0"/>
              <a:t>7/07/2019</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7C74C63-F206-4C00-9F30-38F5B27ECB09}" type="slidenum">
              <a:rPr lang="en-AU" smtClean="0"/>
              <a:t>‹#›</a:t>
            </a:fld>
            <a:endParaRPr lang="en-AU"/>
          </a:p>
        </p:txBody>
      </p:sp>
    </p:spTree>
    <p:extLst>
      <p:ext uri="{BB962C8B-B14F-4D97-AF65-F5344CB8AC3E}">
        <p14:creationId xmlns:p14="http://schemas.microsoft.com/office/powerpoint/2010/main" val="3739454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DB32A0-99F4-451E-B42C-EA695CE8F6BE}" type="datetimeFigureOut">
              <a:rPr lang="en-AU" smtClean="0"/>
              <a:t>7/07/2019</a:t>
            </a:fld>
            <a:endParaRPr lang="en-A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C74C63-F206-4C00-9F30-38F5B27ECB09}" type="slidenum">
              <a:rPr lang="en-AU" smtClean="0"/>
              <a:t>‹#›</a:t>
            </a:fld>
            <a:endParaRPr lang="en-AU"/>
          </a:p>
        </p:txBody>
      </p:sp>
    </p:spTree>
    <p:extLst>
      <p:ext uri="{BB962C8B-B14F-4D97-AF65-F5344CB8AC3E}">
        <p14:creationId xmlns:p14="http://schemas.microsoft.com/office/powerpoint/2010/main" val="343455394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B4AD6A-D782-43FF-B36B-509FD04C551D}"/>
              </a:ext>
            </a:extLst>
          </p:cNvPr>
          <p:cNvSpPr>
            <a:spLocks noGrp="1"/>
          </p:cNvSpPr>
          <p:nvPr>
            <p:ph type="ctrTitle"/>
          </p:nvPr>
        </p:nvSpPr>
        <p:spPr/>
        <p:txBody>
          <a:bodyPr/>
          <a:lstStyle/>
          <a:p>
            <a:endParaRPr lang="en-AU"/>
          </a:p>
        </p:txBody>
      </p:sp>
      <p:sp>
        <p:nvSpPr>
          <p:cNvPr id="3" name="Subtitle 2">
            <a:extLst>
              <a:ext uri="{FF2B5EF4-FFF2-40B4-BE49-F238E27FC236}">
                <a16:creationId xmlns:a16="http://schemas.microsoft.com/office/drawing/2014/main" id="{3D7D19DE-8D86-44EC-BF08-959774E0D04E}"/>
              </a:ext>
            </a:extLst>
          </p:cNvPr>
          <p:cNvSpPr>
            <a:spLocks noGrp="1"/>
          </p:cNvSpPr>
          <p:nvPr>
            <p:ph type="subTitle" idx="1"/>
          </p:nvPr>
        </p:nvSpPr>
        <p:spPr/>
        <p:txBody>
          <a:bodyPr/>
          <a:lstStyle/>
          <a:p>
            <a:endParaRPr lang="en-AU"/>
          </a:p>
        </p:txBody>
      </p:sp>
      <p:pic>
        <p:nvPicPr>
          <p:cNvPr id="4" name="Picture 3">
            <a:extLst>
              <a:ext uri="{FF2B5EF4-FFF2-40B4-BE49-F238E27FC236}">
                <a16:creationId xmlns:a16="http://schemas.microsoft.com/office/drawing/2014/main" id="{D81E94E5-BBEE-4A0F-816D-42B6D9820E03}"/>
              </a:ext>
            </a:extLst>
          </p:cNvPr>
          <p:cNvPicPr>
            <a:picLocks noChangeAspect="1"/>
          </p:cNvPicPr>
          <p:nvPr/>
        </p:nvPicPr>
        <p:blipFill rotWithShape="1">
          <a:blip r:embed="rId2"/>
          <a:srcRect l="11478" r="11478"/>
          <a:stretch/>
        </p:blipFill>
        <p:spPr>
          <a:xfrm>
            <a:off x="0" y="0"/>
            <a:ext cx="9246445" cy="6858000"/>
          </a:xfrm>
          <a:prstGeom prst="rect">
            <a:avLst/>
          </a:prstGeom>
        </p:spPr>
      </p:pic>
      <p:sp>
        <p:nvSpPr>
          <p:cNvPr id="5" name="TextBox 4">
            <a:extLst>
              <a:ext uri="{FF2B5EF4-FFF2-40B4-BE49-F238E27FC236}">
                <a16:creationId xmlns:a16="http://schemas.microsoft.com/office/drawing/2014/main" id="{27B2763C-3DB1-4E80-80D1-E86F1E4BBE93}"/>
              </a:ext>
            </a:extLst>
          </p:cNvPr>
          <p:cNvSpPr txBox="1"/>
          <p:nvPr/>
        </p:nvSpPr>
        <p:spPr>
          <a:xfrm>
            <a:off x="2043404" y="1762165"/>
            <a:ext cx="4807598" cy="110799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AU" sz="6600" dirty="0">
                <a:solidFill>
                  <a:schemeClr val="bg1"/>
                </a:solidFill>
                <a:latin typeface="Abadi" panose="020B0604020104020204" pitchFamily="34" charset="0"/>
                <a:cs typeface="Raavi" panose="020B0502040204020203" pitchFamily="34" charset="0"/>
              </a:rPr>
              <a:t>Work in</a:t>
            </a:r>
          </a:p>
        </p:txBody>
      </p:sp>
      <p:sp>
        <p:nvSpPr>
          <p:cNvPr id="6" name="TextBox 5">
            <a:extLst>
              <a:ext uri="{FF2B5EF4-FFF2-40B4-BE49-F238E27FC236}">
                <a16:creationId xmlns:a16="http://schemas.microsoft.com/office/drawing/2014/main" id="{81650774-2C71-4FCA-8079-9CB704FFEACA}"/>
              </a:ext>
            </a:extLst>
          </p:cNvPr>
          <p:cNvSpPr txBox="1"/>
          <p:nvPr/>
        </p:nvSpPr>
        <p:spPr>
          <a:xfrm>
            <a:off x="2043404" y="4089507"/>
            <a:ext cx="4807598" cy="1107996"/>
          </a:xfrm>
          <a:prstGeom prst="rect">
            <a:avLst/>
          </a:prstGeom>
          <a:noFill/>
          <a:effectLst>
            <a:outerShdw blurRad="50800" dist="38100" dir="2700000" algn="tl" rotWithShape="0">
              <a:prstClr val="black">
                <a:alpha val="40000"/>
              </a:prstClr>
            </a:outerShdw>
          </a:effectLst>
        </p:spPr>
        <p:txBody>
          <a:bodyPr wrap="square" rtlCol="0">
            <a:spAutoFit/>
          </a:bodyPr>
          <a:lstStyle/>
          <a:p>
            <a:pPr algn="ctr"/>
            <a:r>
              <a:rPr lang="en-AU" sz="6600" dirty="0">
                <a:solidFill>
                  <a:schemeClr val="bg1"/>
                </a:solidFill>
                <a:latin typeface="Abadi" panose="020B0604020202020204" pitchFamily="34" charset="0"/>
                <a:cs typeface="Raavi" panose="020B0502040204020203" pitchFamily="34" charset="0"/>
              </a:rPr>
              <a:t>Progress</a:t>
            </a:r>
          </a:p>
        </p:txBody>
      </p:sp>
    </p:spTree>
    <p:extLst>
      <p:ext uri="{BB962C8B-B14F-4D97-AF65-F5344CB8AC3E}">
        <p14:creationId xmlns:p14="http://schemas.microsoft.com/office/powerpoint/2010/main" val="11538279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BB640-3159-472B-B8B3-E82583A0430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7E3441F-E146-433B-B961-7C8DBF4433C3}"/>
              </a:ext>
            </a:extLst>
          </p:cNvPr>
          <p:cNvSpPr>
            <a:spLocks noGrp="1"/>
          </p:cNvSpPr>
          <p:nvPr>
            <p:ph idx="1"/>
          </p:nvPr>
        </p:nvSpPr>
        <p:spPr/>
        <p:txBody>
          <a:bodyPr/>
          <a:lstStyle/>
          <a:p>
            <a:endParaRPr lang="en-AU"/>
          </a:p>
        </p:txBody>
      </p:sp>
      <p:grpSp>
        <p:nvGrpSpPr>
          <p:cNvPr id="6" name="Group 5">
            <a:extLst>
              <a:ext uri="{FF2B5EF4-FFF2-40B4-BE49-F238E27FC236}">
                <a16:creationId xmlns:a16="http://schemas.microsoft.com/office/drawing/2014/main" id="{D8561130-F1D3-4D1A-8B97-84FFAD3D88A5}"/>
              </a:ext>
            </a:extLst>
          </p:cNvPr>
          <p:cNvGrpSpPr/>
          <p:nvPr/>
        </p:nvGrpSpPr>
        <p:grpSpPr>
          <a:xfrm>
            <a:off x="0" y="0"/>
            <a:ext cx="9144000" cy="6858000"/>
            <a:chOff x="0" y="0"/>
            <a:chExt cx="9144000" cy="6858000"/>
          </a:xfrm>
        </p:grpSpPr>
        <p:pic>
          <p:nvPicPr>
            <p:cNvPr id="4" name="Picture 3">
              <a:extLst>
                <a:ext uri="{FF2B5EF4-FFF2-40B4-BE49-F238E27FC236}">
                  <a16:creationId xmlns:a16="http://schemas.microsoft.com/office/drawing/2014/main" id="{CA25FFF0-8265-4D53-BC54-C1A728478D5C}"/>
                </a:ext>
              </a:extLst>
            </p:cNvPr>
            <p:cNvPicPr>
              <a:picLocks noChangeAspect="1"/>
            </p:cNvPicPr>
            <p:nvPr/>
          </p:nvPicPr>
          <p:blipFill rotWithShape="1">
            <a:blip r:embed="rId2"/>
            <a:srcRect b="39258"/>
            <a:stretch/>
          </p:blipFill>
          <p:spPr>
            <a:xfrm>
              <a:off x="0" y="2739006"/>
              <a:ext cx="9144000" cy="4118994"/>
            </a:xfrm>
            <a:prstGeom prst="rect">
              <a:avLst/>
            </a:prstGeom>
          </p:spPr>
        </p:pic>
        <p:pic>
          <p:nvPicPr>
            <p:cNvPr id="5" name="Picture 4">
              <a:extLst>
                <a:ext uri="{FF2B5EF4-FFF2-40B4-BE49-F238E27FC236}">
                  <a16:creationId xmlns:a16="http://schemas.microsoft.com/office/drawing/2014/main" id="{7F9F479C-B856-4041-AE49-6271FDF2C29E}"/>
                </a:ext>
              </a:extLst>
            </p:cNvPr>
            <p:cNvPicPr>
              <a:picLocks noChangeAspect="1"/>
            </p:cNvPicPr>
            <p:nvPr/>
          </p:nvPicPr>
          <p:blipFill rotWithShape="1">
            <a:blip r:embed="rId2"/>
            <a:srcRect t="-1" b="59609"/>
            <a:stretch/>
          </p:blipFill>
          <p:spPr>
            <a:xfrm>
              <a:off x="0" y="0"/>
              <a:ext cx="9144000" cy="2739006"/>
            </a:xfrm>
            <a:prstGeom prst="rect">
              <a:avLst/>
            </a:prstGeom>
          </p:spPr>
        </p:pic>
      </p:grpSp>
      <p:sp>
        <p:nvSpPr>
          <p:cNvPr id="7" name="Rectangle 6">
            <a:extLst>
              <a:ext uri="{FF2B5EF4-FFF2-40B4-BE49-F238E27FC236}">
                <a16:creationId xmlns:a16="http://schemas.microsoft.com/office/drawing/2014/main" id="{A441F160-587A-4A80-A13B-C08493FB54E8}"/>
              </a:ext>
            </a:extLst>
          </p:cNvPr>
          <p:cNvSpPr/>
          <p:nvPr/>
        </p:nvSpPr>
        <p:spPr>
          <a:xfrm>
            <a:off x="628650" y="502186"/>
            <a:ext cx="7886699" cy="2092881"/>
          </a:xfrm>
          <a:prstGeom prst="rect">
            <a:avLst/>
          </a:prstGeom>
          <a:noFill/>
        </p:spPr>
        <p:txBody>
          <a:bodyPr wrap="square" lIns="91440" tIns="45720" rIns="91440" bIns="45720">
            <a:spAutoFit/>
          </a:bodyPr>
          <a:lstStyle/>
          <a:p>
            <a:pPr marL="1143000" indent="-1143000">
              <a:spcAft>
                <a:spcPts val="1200"/>
              </a:spcAft>
              <a:buAutoNum type="arabicPeriod"/>
            </a:pPr>
            <a:r>
              <a:rPr lang="en-US" sz="5400" b="1" spc="50" dirty="0">
                <a:ln w="0"/>
                <a:solidFill>
                  <a:schemeClr val="bg2"/>
                </a:solidFill>
                <a:effectLst>
                  <a:innerShdw blurRad="63500" dist="50800" dir="13500000">
                    <a:srgbClr val="000000">
                      <a:alpha val="50000"/>
                    </a:srgbClr>
                  </a:innerShdw>
                </a:effectLst>
              </a:rPr>
              <a:t>Ask God</a:t>
            </a:r>
          </a:p>
          <a:p>
            <a:pPr marL="1143000" indent="-1143000">
              <a:buAutoNum type="arabicPeriod"/>
            </a:pPr>
            <a:r>
              <a:rPr lang="en-US" sz="6600" b="1" u="sng" spc="50" dirty="0">
                <a:ln w="0"/>
                <a:solidFill>
                  <a:schemeClr val="bg2"/>
                </a:solidFill>
                <a:effectLst>
                  <a:innerShdw blurRad="63500" dist="50800" dir="13500000">
                    <a:srgbClr val="000000">
                      <a:alpha val="50000"/>
                    </a:srgbClr>
                  </a:innerShdw>
                </a:effectLst>
              </a:rPr>
              <a:t>Focus on obeying</a:t>
            </a:r>
          </a:p>
        </p:txBody>
      </p:sp>
    </p:spTree>
    <p:extLst>
      <p:ext uri="{BB962C8B-B14F-4D97-AF65-F5344CB8AC3E}">
        <p14:creationId xmlns:p14="http://schemas.microsoft.com/office/powerpoint/2010/main" val="183400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BB640-3159-472B-B8B3-E82583A0430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7E3441F-E146-433B-B961-7C8DBF4433C3}"/>
              </a:ext>
            </a:extLst>
          </p:cNvPr>
          <p:cNvSpPr>
            <a:spLocks noGrp="1"/>
          </p:cNvSpPr>
          <p:nvPr>
            <p:ph idx="1"/>
          </p:nvPr>
        </p:nvSpPr>
        <p:spPr/>
        <p:txBody>
          <a:bodyPr/>
          <a:lstStyle/>
          <a:p>
            <a:endParaRPr lang="en-AU"/>
          </a:p>
        </p:txBody>
      </p:sp>
      <p:grpSp>
        <p:nvGrpSpPr>
          <p:cNvPr id="6" name="Group 5">
            <a:extLst>
              <a:ext uri="{FF2B5EF4-FFF2-40B4-BE49-F238E27FC236}">
                <a16:creationId xmlns:a16="http://schemas.microsoft.com/office/drawing/2014/main" id="{D8561130-F1D3-4D1A-8B97-84FFAD3D88A5}"/>
              </a:ext>
            </a:extLst>
          </p:cNvPr>
          <p:cNvGrpSpPr/>
          <p:nvPr/>
        </p:nvGrpSpPr>
        <p:grpSpPr>
          <a:xfrm>
            <a:off x="0" y="0"/>
            <a:ext cx="9144000" cy="6858000"/>
            <a:chOff x="0" y="0"/>
            <a:chExt cx="9144000" cy="6858000"/>
          </a:xfrm>
        </p:grpSpPr>
        <p:pic>
          <p:nvPicPr>
            <p:cNvPr id="4" name="Picture 3">
              <a:extLst>
                <a:ext uri="{FF2B5EF4-FFF2-40B4-BE49-F238E27FC236}">
                  <a16:creationId xmlns:a16="http://schemas.microsoft.com/office/drawing/2014/main" id="{CA25FFF0-8265-4D53-BC54-C1A728478D5C}"/>
                </a:ext>
              </a:extLst>
            </p:cNvPr>
            <p:cNvPicPr>
              <a:picLocks noChangeAspect="1"/>
            </p:cNvPicPr>
            <p:nvPr/>
          </p:nvPicPr>
          <p:blipFill rotWithShape="1">
            <a:blip r:embed="rId2"/>
            <a:srcRect b="39258"/>
            <a:stretch/>
          </p:blipFill>
          <p:spPr>
            <a:xfrm>
              <a:off x="0" y="2739006"/>
              <a:ext cx="9144000" cy="4118994"/>
            </a:xfrm>
            <a:prstGeom prst="rect">
              <a:avLst/>
            </a:prstGeom>
          </p:spPr>
        </p:pic>
        <p:pic>
          <p:nvPicPr>
            <p:cNvPr id="5" name="Picture 4">
              <a:extLst>
                <a:ext uri="{FF2B5EF4-FFF2-40B4-BE49-F238E27FC236}">
                  <a16:creationId xmlns:a16="http://schemas.microsoft.com/office/drawing/2014/main" id="{7F9F479C-B856-4041-AE49-6271FDF2C29E}"/>
                </a:ext>
              </a:extLst>
            </p:cNvPr>
            <p:cNvPicPr>
              <a:picLocks noChangeAspect="1"/>
            </p:cNvPicPr>
            <p:nvPr/>
          </p:nvPicPr>
          <p:blipFill rotWithShape="1">
            <a:blip r:embed="rId2"/>
            <a:srcRect t="-1" b="59609"/>
            <a:stretch/>
          </p:blipFill>
          <p:spPr>
            <a:xfrm>
              <a:off x="0" y="0"/>
              <a:ext cx="9144000" cy="2739006"/>
            </a:xfrm>
            <a:prstGeom prst="rect">
              <a:avLst/>
            </a:prstGeom>
          </p:spPr>
        </p:pic>
      </p:grpSp>
      <p:sp>
        <p:nvSpPr>
          <p:cNvPr id="7" name="TextBox 6">
            <a:extLst>
              <a:ext uri="{FF2B5EF4-FFF2-40B4-BE49-F238E27FC236}">
                <a16:creationId xmlns:a16="http://schemas.microsoft.com/office/drawing/2014/main" id="{2A8530FD-EDB0-461E-AE90-BF22ABDE18C1}"/>
              </a:ext>
            </a:extLst>
          </p:cNvPr>
          <p:cNvSpPr txBox="1"/>
          <p:nvPr/>
        </p:nvSpPr>
        <p:spPr>
          <a:xfrm>
            <a:off x="352338" y="214773"/>
            <a:ext cx="8405768" cy="107721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AU" sz="4400" b="1" dirty="0">
                <a:solidFill>
                  <a:schemeClr val="bg1"/>
                </a:solidFill>
              </a:rPr>
              <a:t>James 2:21-22</a:t>
            </a:r>
          </a:p>
          <a:p>
            <a:r>
              <a:rPr lang="en-AU" i="1" dirty="0">
                <a:solidFill>
                  <a:schemeClr val="bg1"/>
                </a:solidFill>
              </a:rPr>
              <a:t>New Living Translation</a:t>
            </a:r>
          </a:p>
        </p:txBody>
      </p:sp>
      <p:cxnSp>
        <p:nvCxnSpPr>
          <p:cNvPr id="9" name="Straight Connector 8">
            <a:extLst>
              <a:ext uri="{FF2B5EF4-FFF2-40B4-BE49-F238E27FC236}">
                <a16:creationId xmlns:a16="http://schemas.microsoft.com/office/drawing/2014/main" id="{673B5AFB-11A9-4B7F-8116-6B29E02ED55E}"/>
              </a:ext>
            </a:extLst>
          </p:cNvPr>
          <p:cNvCxnSpPr/>
          <p:nvPr/>
        </p:nvCxnSpPr>
        <p:spPr>
          <a:xfrm>
            <a:off x="453006" y="1275127"/>
            <a:ext cx="8179266" cy="0"/>
          </a:xfrm>
          <a:prstGeom prst="line">
            <a:avLst/>
          </a:prstGeom>
          <a:ln w="28575">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9D4EFC3-9555-4CC0-BD23-B2F679689886}"/>
              </a:ext>
            </a:extLst>
          </p:cNvPr>
          <p:cNvSpPr txBox="1"/>
          <p:nvPr/>
        </p:nvSpPr>
        <p:spPr>
          <a:xfrm>
            <a:off x="352338" y="1400410"/>
            <a:ext cx="8179266" cy="3046988"/>
          </a:xfrm>
          <a:prstGeom prst="rect">
            <a:avLst/>
          </a:prstGeom>
          <a:noFill/>
        </p:spPr>
        <p:txBody>
          <a:bodyPr wrap="square" rtlCol="0">
            <a:spAutoFit/>
          </a:bodyPr>
          <a:lstStyle/>
          <a:p>
            <a:r>
              <a:rPr lang="en-AU" sz="3200" baseline="30000" dirty="0">
                <a:solidFill>
                  <a:schemeClr val="bg1"/>
                </a:solidFill>
              </a:rPr>
              <a:t>21 </a:t>
            </a:r>
            <a:r>
              <a:rPr lang="en-AU" sz="3200" dirty="0">
                <a:solidFill>
                  <a:schemeClr val="bg1"/>
                </a:solidFill>
              </a:rPr>
              <a:t>Don’t you remember that our ancestor Abraham was shown to be right with God by his actions when he offered his son Isaac on the altar? </a:t>
            </a:r>
            <a:r>
              <a:rPr lang="en-AU" sz="3200" baseline="30000" dirty="0">
                <a:solidFill>
                  <a:schemeClr val="bg1"/>
                </a:solidFill>
              </a:rPr>
              <a:t>22 </a:t>
            </a:r>
            <a:r>
              <a:rPr lang="en-AU" sz="3200" dirty="0">
                <a:solidFill>
                  <a:schemeClr val="bg1"/>
                </a:solidFill>
              </a:rPr>
              <a:t>You see, his faith and his actions worked together. His actions made his faith complete.</a:t>
            </a:r>
          </a:p>
        </p:txBody>
      </p:sp>
    </p:spTree>
    <p:extLst>
      <p:ext uri="{BB962C8B-B14F-4D97-AF65-F5344CB8AC3E}">
        <p14:creationId xmlns:p14="http://schemas.microsoft.com/office/powerpoint/2010/main" val="3066629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BB640-3159-472B-B8B3-E82583A0430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7E3441F-E146-433B-B961-7C8DBF4433C3}"/>
              </a:ext>
            </a:extLst>
          </p:cNvPr>
          <p:cNvSpPr>
            <a:spLocks noGrp="1"/>
          </p:cNvSpPr>
          <p:nvPr>
            <p:ph idx="1"/>
          </p:nvPr>
        </p:nvSpPr>
        <p:spPr/>
        <p:txBody>
          <a:bodyPr/>
          <a:lstStyle/>
          <a:p>
            <a:endParaRPr lang="en-AU"/>
          </a:p>
        </p:txBody>
      </p:sp>
      <p:grpSp>
        <p:nvGrpSpPr>
          <p:cNvPr id="6" name="Group 5">
            <a:extLst>
              <a:ext uri="{FF2B5EF4-FFF2-40B4-BE49-F238E27FC236}">
                <a16:creationId xmlns:a16="http://schemas.microsoft.com/office/drawing/2014/main" id="{D8561130-F1D3-4D1A-8B97-84FFAD3D88A5}"/>
              </a:ext>
            </a:extLst>
          </p:cNvPr>
          <p:cNvGrpSpPr/>
          <p:nvPr/>
        </p:nvGrpSpPr>
        <p:grpSpPr>
          <a:xfrm>
            <a:off x="0" y="0"/>
            <a:ext cx="9144000" cy="6858000"/>
            <a:chOff x="0" y="0"/>
            <a:chExt cx="9144000" cy="6858000"/>
          </a:xfrm>
        </p:grpSpPr>
        <p:pic>
          <p:nvPicPr>
            <p:cNvPr id="4" name="Picture 3">
              <a:extLst>
                <a:ext uri="{FF2B5EF4-FFF2-40B4-BE49-F238E27FC236}">
                  <a16:creationId xmlns:a16="http://schemas.microsoft.com/office/drawing/2014/main" id="{CA25FFF0-8265-4D53-BC54-C1A728478D5C}"/>
                </a:ext>
              </a:extLst>
            </p:cNvPr>
            <p:cNvPicPr>
              <a:picLocks noChangeAspect="1"/>
            </p:cNvPicPr>
            <p:nvPr/>
          </p:nvPicPr>
          <p:blipFill rotWithShape="1">
            <a:blip r:embed="rId2"/>
            <a:srcRect b="39258"/>
            <a:stretch/>
          </p:blipFill>
          <p:spPr>
            <a:xfrm>
              <a:off x="0" y="2739006"/>
              <a:ext cx="9144000" cy="4118994"/>
            </a:xfrm>
            <a:prstGeom prst="rect">
              <a:avLst/>
            </a:prstGeom>
          </p:spPr>
        </p:pic>
        <p:pic>
          <p:nvPicPr>
            <p:cNvPr id="5" name="Picture 4">
              <a:extLst>
                <a:ext uri="{FF2B5EF4-FFF2-40B4-BE49-F238E27FC236}">
                  <a16:creationId xmlns:a16="http://schemas.microsoft.com/office/drawing/2014/main" id="{7F9F479C-B856-4041-AE49-6271FDF2C29E}"/>
                </a:ext>
              </a:extLst>
            </p:cNvPr>
            <p:cNvPicPr>
              <a:picLocks noChangeAspect="1"/>
            </p:cNvPicPr>
            <p:nvPr/>
          </p:nvPicPr>
          <p:blipFill rotWithShape="1">
            <a:blip r:embed="rId2"/>
            <a:srcRect t="-1" b="59609"/>
            <a:stretch/>
          </p:blipFill>
          <p:spPr>
            <a:xfrm>
              <a:off x="0" y="0"/>
              <a:ext cx="9144000" cy="2739006"/>
            </a:xfrm>
            <a:prstGeom prst="rect">
              <a:avLst/>
            </a:prstGeom>
          </p:spPr>
        </p:pic>
      </p:grpSp>
      <p:sp>
        <p:nvSpPr>
          <p:cNvPr id="7" name="Rectangle 6">
            <a:extLst>
              <a:ext uri="{FF2B5EF4-FFF2-40B4-BE49-F238E27FC236}">
                <a16:creationId xmlns:a16="http://schemas.microsoft.com/office/drawing/2014/main" id="{A441F160-587A-4A80-A13B-C08493FB54E8}"/>
              </a:ext>
            </a:extLst>
          </p:cNvPr>
          <p:cNvSpPr/>
          <p:nvPr/>
        </p:nvSpPr>
        <p:spPr>
          <a:xfrm>
            <a:off x="628650" y="502186"/>
            <a:ext cx="7886699" cy="4093428"/>
          </a:xfrm>
          <a:prstGeom prst="rect">
            <a:avLst/>
          </a:prstGeom>
          <a:noFill/>
        </p:spPr>
        <p:txBody>
          <a:bodyPr wrap="square" lIns="91440" tIns="45720" rIns="91440" bIns="45720">
            <a:spAutoFit/>
          </a:bodyPr>
          <a:lstStyle/>
          <a:p>
            <a:pPr marL="1143000" indent="-1143000">
              <a:spcAft>
                <a:spcPts val="1200"/>
              </a:spcAft>
              <a:buAutoNum type="arabicPeriod"/>
            </a:pPr>
            <a:r>
              <a:rPr lang="en-US" sz="5400" b="1" spc="50" dirty="0">
                <a:ln w="0"/>
                <a:solidFill>
                  <a:schemeClr val="bg2"/>
                </a:solidFill>
                <a:effectLst>
                  <a:innerShdw blurRad="63500" dist="50800" dir="13500000">
                    <a:srgbClr val="000000">
                      <a:alpha val="50000"/>
                    </a:srgbClr>
                  </a:innerShdw>
                </a:effectLst>
              </a:rPr>
              <a:t>Ask God</a:t>
            </a:r>
          </a:p>
          <a:p>
            <a:pPr marL="1143000" indent="-1143000">
              <a:spcAft>
                <a:spcPts val="1200"/>
              </a:spcAft>
              <a:buAutoNum type="arabicPeriod"/>
            </a:pPr>
            <a:r>
              <a:rPr lang="en-US" sz="5400" b="1" spc="50" dirty="0">
                <a:ln w="0"/>
                <a:solidFill>
                  <a:schemeClr val="bg2"/>
                </a:solidFill>
                <a:effectLst>
                  <a:innerShdw blurRad="63500" dist="50800" dir="13500000">
                    <a:srgbClr val="000000">
                      <a:alpha val="50000"/>
                    </a:srgbClr>
                  </a:innerShdw>
                </a:effectLst>
              </a:rPr>
              <a:t>Focus on obeying</a:t>
            </a:r>
          </a:p>
          <a:p>
            <a:pPr marL="1143000" indent="-1143000">
              <a:buAutoNum type="arabicPeriod"/>
            </a:pPr>
            <a:r>
              <a:rPr lang="en-US" sz="6600" b="1" u="sng" spc="50" dirty="0">
                <a:ln w="0"/>
                <a:solidFill>
                  <a:schemeClr val="bg2"/>
                </a:solidFill>
                <a:effectLst>
                  <a:innerShdw blurRad="63500" dist="50800" dir="13500000">
                    <a:srgbClr val="000000">
                      <a:alpha val="50000"/>
                    </a:srgbClr>
                  </a:innerShdw>
                </a:effectLst>
              </a:rPr>
              <a:t>Put God’s Word in your mind</a:t>
            </a:r>
          </a:p>
        </p:txBody>
      </p:sp>
    </p:spTree>
    <p:extLst>
      <p:ext uri="{BB962C8B-B14F-4D97-AF65-F5344CB8AC3E}">
        <p14:creationId xmlns:p14="http://schemas.microsoft.com/office/powerpoint/2010/main" val="20851138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BB640-3159-472B-B8B3-E82583A0430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7E3441F-E146-433B-B961-7C8DBF4433C3}"/>
              </a:ext>
            </a:extLst>
          </p:cNvPr>
          <p:cNvSpPr>
            <a:spLocks noGrp="1"/>
          </p:cNvSpPr>
          <p:nvPr>
            <p:ph idx="1"/>
          </p:nvPr>
        </p:nvSpPr>
        <p:spPr/>
        <p:txBody>
          <a:bodyPr/>
          <a:lstStyle/>
          <a:p>
            <a:endParaRPr lang="en-AU"/>
          </a:p>
        </p:txBody>
      </p:sp>
      <p:grpSp>
        <p:nvGrpSpPr>
          <p:cNvPr id="6" name="Group 5">
            <a:extLst>
              <a:ext uri="{FF2B5EF4-FFF2-40B4-BE49-F238E27FC236}">
                <a16:creationId xmlns:a16="http://schemas.microsoft.com/office/drawing/2014/main" id="{D8561130-F1D3-4D1A-8B97-84FFAD3D88A5}"/>
              </a:ext>
            </a:extLst>
          </p:cNvPr>
          <p:cNvGrpSpPr/>
          <p:nvPr/>
        </p:nvGrpSpPr>
        <p:grpSpPr>
          <a:xfrm>
            <a:off x="0" y="0"/>
            <a:ext cx="9144000" cy="6858000"/>
            <a:chOff x="0" y="0"/>
            <a:chExt cx="9144000" cy="6858000"/>
          </a:xfrm>
        </p:grpSpPr>
        <p:pic>
          <p:nvPicPr>
            <p:cNvPr id="4" name="Picture 3">
              <a:extLst>
                <a:ext uri="{FF2B5EF4-FFF2-40B4-BE49-F238E27FC236}">
                  <a16:creationId xmlns:a16="http://schemas.microsoft.com/office/drawing/2014/main" id="{CA25FFF0-8265-4D53-BC54-C1A728478D5C}"/>
                </a:ext>
              </a:extLst>
            </p:cNvPr>
            <p:cNvPicPr>
              <a:picLocks noChangeAspect="1"/>
            </p:cNvPicPr>
            <p:nvPr/>
          </p:nvPicPr>
          <p:blipFill rotWithShape="1">
            <a:blip r:embed="rId2"/>
            <a:srcRect b="39258"/>
            <a:stretch/>
          </p:blipFill>
          <p:spPr>
            <a:xfrm>
              <a:off x="0" y="2739006"/>
              <a:ext cx="9144000" cy="4118994"/>
            </a:xfrm>
            <a:prstGeom prst="rect">
              <a:avLst/>
            </a:prstGeom>
          </p:spPr>
        </p:pic>
        <p:pic>
          <p:nvPicPr>
            <p:cNvPr id="5" name="Picture 4">
              <a:extLst>
                <a:ext uri="{FF2B5EF4-FFF2-40B4-BE49-F238E27FC236}">
                  <a16:creationId xmlns:a16="http://schemas.microsoft.com/office/drawing/2014/main" id="{7F9F479C-B856-4041-AE49-6271FDF2C29E}"/>
                </a:ext>
              </a:extLst>
            </p:cNvPr>
            <p:cNvPicPr>
              <a:picLocks noChangeAspect="1"/>
            </p:cNvPicPr>
            <p:nvPr/>
          </p:nvPicPr>
          <p:blipFill rotWithShape="1">
            <a:blip r:embed="rId2"/>
            <a:srcRect t="-1" b="59609"/>
            <a:stretch/>
          </p:blipFill>
          <p:spPr>
            <a:xfrm>
              <a:off x="0" y="0"/>
              <a:ext cx="9144000" cy="2739006"/>
            </a:xfrm>
            <a:prstGeom prst="rect">
              <a:avLst/>
            </a:prstGeom>
          </p:spPr>
        </p:pic>
      </p:grpSp>
      <p:sp>
        <p:nvSpPr>
          <p:cNvPr id="7" name="TextBox 6">
            <a:extLst>
              <a:ext uri="{FF2B5EF4-FFF2-40B4-BE49-F238E27FC236}">
                <a16:creationId xmlns:a16="http://schemas.microsoft.com/office/drawing/2014/main" id="{2A8530FD-EDB0-461E-AE90-BF22ABDE18C1}"/>
              </a:ext>
            </a:extLst>
          </p:cNvPr>
          <p:cNvSpPr txBox="1"/>
          <p:nvPr/>
        </p:nvSpPr>
        <p:spPr>
          <a:xfrm>
            <a:off x="352338" y="214773"/>
            <a:ext cx="8405768" cy="107721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AU" sz="4400" b="1" dirty="0">
                <a:solidFill>
                  <a:schemeClr val="bg1"/>
                </a:solidFill>
              </a:rPr>
              <a:t>Luke 17:5-10</a:t>
            </a:r>
          </a:p>
          <a:p>
            <a:r>
              <a:rPr lang="en-AU" i="1" dirty="0">
                <a:solidFill>
                  <a:schemeClr val="bg1"/>
                </a:solidFill>
              </a:rPr>
              <a:t>New Living Translation</a:t>
            </a:r>
          </a:p>
        </p:txBody>
      </p:sp>
      <p:cxnSp>
        <p:nvCxnSpPr>
          <p:cNvPr id="9" name="Straight Connector 8">
            <a:extLst>
              <a:ext uri="{FF2B5EF4-FFF2-40B4-BE49-F238E27FC236}">
                <a16:creationId xmlns:a16="http://schemas.microsoft.com/office/drawing/2014/main" id="{673B5AFB-11A9-4B7F-8116-6B29E02ED55E}"/>
              </a:ext>
            </a:extLst>
          </p:cNvPr>
          <p:cNvCxnSpPr/>
          <p:nvPr/>
        </p:nvCxnSpPr>
        <p:spPr>
          <a:xfrm>
            <a:off x="453006" y="1275127"/>
            <a:ext cx="8179266" cy="0"/>
          </a:xfrm>
          <a:prstGeom prst="line">
            <a:avLst/>
          </a:prstGeom>
          <a:ln w="28575">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9D4EFC3-9555-4CC0-BD23-B2F679689886}"/>
              </a:ext>
            </a:extLst>
          </p:cNvPr>
          <p:cNvSpPr txBox="1"/>
          <p:nvPr/>
        </p:nvSpPr>
        <p:spPr>
          <a:xfrm>
            <a:off x="352338" y="1400410"/>
            <a:ext cx="8179266" cy="3046988"/>
          </a:xfrm>
          <a:prstGeom prst="rect">
            <a:avLst/>
          </a:prstGeom>
          <a:noFill/>
        </p:spPr>
        <p:txBody>
          <a:bodyPr wrap="square" rtlCol="0">
            <a:spAutoFit/>
          </a:bodyPr>
          <a:lstStyle/>
          <a:p>
            <a:r>
              <a:rPr lang="en-AU" sz="3200" b="1" baseline="30000" dirty="0">
                <a:solidFill>
                  <a:schemeClr val="bg1"/>
                </a:solidFill>
              </a:rPr>
              <a:t>5 </a:t>
            </a:r>
            <a:r>
              <a:rPr lang="en-AU" sz="3200" dirty="0">
                <a:solidFill>
                  <a:schemeClr val="bg1"/>
                </a:solidFill>
              </a:rPr>
              <a:t>The apostles said to the Lord, “Show us how to increase our faith.”</a:t>
            </a:r>
          </a:p>
          <a:p>
            <a:r>
              <a:rPr lang="en-AU" sz="3200" b="1" baseline="30000" dirty="0">
                <a:solidFill>
                  <a:schemeClr val="bg1"/>
                </a:solidFill>
              </a:rPr>
              <a:t>6 </a:t>
            </a:r>
            <a:r>
              <a:rPr lang="en-AU" sz="3200" dirty="0">
                <a:solidFill>
                  <a:schemeClr val="bg1"/>
                </a:solidFill>
              </a:rPr>
              <a:t>The Lord answered, “If you had faith even as small as a mustard seed, you could say to this mulberry tree, ‘May you be uprooted and be planted in the sea,’ and it would obey you!</a:t>
            </a:r>
          </a:p>
        </p:txBody>
      </p:sp>
    </p:spTree>
    <p:extLst>
      <p:ext uri="{BB962C8B-B14F-4D97-AF65-F5344CB8AC3E}">
        <p14:creationId xmlns:p14="http://schemas.microsoft.com/office/powerpoint/2010/main" val="1932403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BB640-3159-472B-B8B3-E82583A0430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7E3441F-E146-433B-B961-7C8DBF4433C3}"/>
              </a:ext>
            </a:extLst>
          </p:cNvPr>
          <p:cNvSpPr>
            <a:spLocks noGrp="1"/>
          </p:cNvSpPr>
          <p:nvPr>
            <p:ph idx="1"/>
          </p:nvPr>
        </p:nvSpPr>
        <p:spPr/>
        <p:txBody>
          <a:bodyPr/>
          <a:lstStyle/>
          <a:p>
            <a:endParaRPr lang="en-AU"/>
          </a:p>
        </p:txBody>
      </p:sp>
      <p:grpSp>
        <p:nvGrpSpPr>
          <p:cNvPr id="6" name="Group 5">
            <a:extLst>
              <a:ext uri="{FF2B5EF4-FFF2-40B4-BE49-F238E27FC236}">
                <a16:creationId xmlns:a16="http://schemas.microsoft.com/office/drawing/2014/main" id="{D8561130-F1D3-4D1A-8B97-84FFAD3D88A5}"/>
              </a:ext>
            </a:extLst>
          </p:cNvPr>
          <p:cNvGrpSpPr/>
          <p:nvPr/>
        </p:nvGrpSpPr>
        <p:grpSpPr>
          <a:xfrm>
            <a:off x="0" y="0"/>
            <a:ext cx="9144000" cy="6858000"/>
            <a:chOff x="0" y="0"/>
            <a:chExt cx="9144000" cy="6858000"/>
          </a:xfrm>
        </p:grpSpPr>
        <p:pic>
          <p:nvPicPr>
            <p:cNvPr id="4" name="Picture 3">
              <a:extLst>
                <a:ext uri="{FF2B5EF4-FFF2-40B4-BE49-F238E27FC236}">
                  <a16:creationId xmlns:a16="http://schemas.microsoft.com/office/drawing/2014/main" id="{CA25FFF0-8265-4D53-BC54-C1A728478D5C}"/>
                </a:ext>
              </a:extLst>
            </p:cNvPr>
            <p:cNvPicPr>
              <a:picLocks noChangeAspect="1"/>
            </p:cNvPicPr>
            <p:nvPr/>
          </p:nvPicPr>
          <p:blipFill rotWithShape="1">
            <a:blip r:embed="rId2"/>
            <a:srcRect b="39258"/>
            <a:stretch/>
          </p:blipFill>
          <p:spPr>
            <a:xfrm>
              <a:off x="0" y="2739006"/>
              <a:ext cx="9144000" cy="4118994"/>
            </a:xfrm>
            <a:prstGeom prst="rect">
              <a:avLst/>
            </a:prstGeom>
          </p:spPr>
        </p:pic>
        <p:pic>
          <p:nvPicPr>
            <p:cNvPr id="5" name="Picture 4">
              <a:extLst>
                <a:ext uri="{FF2B5EF4-FFF2-40B4-BE49-F238E27FC236}">
                  <a16:creationId xmlns:a16="http://schemas.microsoft.com/office/drawing/2014/main" id="{7F9F479C-B856-4041-AE49-6271FDF2C29E}"/>
                </a:ext>
              </a:extLst>
            </p:cNvPr>
            <p:cNvPicPr>
              <a:picLocks noChangeAspect="1"/>
            </p:cNvPicPr>
            <p:nvPr/>
          </p:nvPicPr>
          <p:blipFill rotWithShape="1">
            <a:blip r:embed="rId2"/>
            <a:srcRect t="-1" b="59609"/>
            <a:stretch/>
          </p:blipFill>
          <p:spPr>
            <a:xfrm>
              <a:off x="0" y="0"/>
              <a:ext cx="9144000" cy="2739006"/>
            </a:xfrm>
            <a:prstGeom prst="rect">
              <a:avLst/>
            </a:prstGeom>
          </p:spPr>
        </p:pic>
      </p:grpSp>
      <p:sp>
        <p:nvSpPr>
          <p:cNvPr id="7" name="TextBox 6">
            <a:extLst>
              <a:ext uri="{FF2B5EF4-FFF2-40B4-BE49-F238E27FC236}">
                <a16:creationId xmlns:a16="http://schemas.microsoft.com/office/drawing/2014/main" id="{2A8530FD-EDB0-461E-AE90-BF22ABDE18C1}"/>
              </a:ext>
            </a:extLst>
          </p:cNvPr>
          <p:cNvSpPr txBox="1"/>
          <p:nvPr/>
        </p:nvSpPr>
        <p:spPr>
          <a:xfrm>
            <a:off x="352338" y="214773"/>
            <a:ext cx="8405768" cy="107721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AU" sz="4400" b="1" dirty="0">
                <a:solidFill>
                  <a:schemeClr val="bg1"/>
                </a:solidFill>
              </a:rPr>
              <a:t>Luke 17:5-10</a:t>
            </a:r>
          </a:p>
          <a:p>
            <a:r>
              <a:rPr lang="en-AU" i="1" dirty="0">
                <a:solidFill>
                  <a:schemeClr val="bg1"/>
                </a:solidFill>
              </a:rPr>
              <a:t>New Living Translation</a:t>
            </a:r>
          </a:p>
        </p:txBody>
      </p:sp>
      <p:cxnSp>
        <p:nvCxnSpPr>
          <p:cNvPr id="9" name="Straight Connector 8">
            <a:extLst>
              <a:ext uri="{FF2B5EF4-FFF2-40B4-BE49-F238E27FC236}">
                <a16:creationId xmlns:a16="http://schemas.microsoft.com/office/drawing/2014/main" id="{673B5AFB-11A9-4B7F-8116-6B29E02ED55E}"/>
              </a:ext>
            </a:extLst>
          </p:cNvPr>
          <p:cNvCxnSpPr/>
          <p:nvPr/>
        </p:nvCxnSpPr>
        <p:spPr>
          <a:xfrm>
            <a:off x="453006" y="1275127"/>
            <a:ext cx="8179266" cy="0"/>
          </a:xfrm>
          <a:prstGeom prst="line">
            <a:avLst/>
          </a:prstGeom>
          <a:ln w="28575">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9D4EFC3-9555-4CC0-BD23-B2F679689886}"/>
              </a:ext>
            </a:extLst>
          </p:cNvPr>
          <p:cNvSpPr txBox="1"/>
          <p:nvPr/>
        </p:nvSpPr>
        <p:spPr>
          <a:xfrm>
            <a:off x="352338" y="1400410"/>
            <a:ext cx="8179266" cy="3539430"/>
          </a:xfrm>
          <a:prstGeom prst="rect">
            <a:avLst/>
          </a:prstGeom>
          <a:noFill/>
        </p:spPr>
        <p:txBody>
          <a:bodyPr wrap="square" rtlCol="0">
            <a:spAutoFit/>
          </a:bodyPr>
          <a:lstStyle/>
          <a:p>
            <a:r>
              <a:rPr lang="en-AU" sz="3200" b="1" baseline="30000" dirty="0">
                <a:solidFill>
                  <a:schemeClr val="bg1"/>
                </a:solidFill>
              </a:rPr>
              <a:t>7 </a:t>
            </a:r>
            <a:r>
              <a:rPr lang="en-AU" sz="3200" dirty="0">
                <a:solidFill>
                  <a:schemeClr val="bg1"/>
                </a:solidFill>
              </a:rPr>
              <a:t>“When a servant comes in from </a:t>
            </a:r>
            <a:r>
              <a:rPr lang="en-AU" sz="3200" dirty="0" err="1">
                <a:solidFill>
                  <a:schemeClr val="bg1"/>
                </a:solidFill>
              </a:rPr>
              <a:t>plowing</a:t>
            </a:r>
            <a:r>
              <a:rPr lang="en-AU" sz="3200" dirty="0">
                <a:solidFill>
                  <a:schemeClr val="bg1"/>
                </a:solidFill>
              </a:rPr>
              <a:t> or taking care of sheep, does his master say, ‘Come in and eat with me’? </a:t>
            </a:r>
            <a:r>
              <a:rPr lang="en-AU" sz="3200" b="1" baseline="30000" dirty="0">
                <a:solidFill>
                  <a:schemeClr val="bg1"/>
                </a:solidFill>
              </a:rPr>
              <a:t>8 </a:t>
            </a:r>
            <a:r>
              <a:rPr lang="en-AU" sz="3200" dirty="0">
                <a:solidFill>
                  <a:schemeClr val="bg1"/>
                </a:solidFill>
              </a:rPr>
              <a:t>No, he says, ‘Prepare my meal, put on your apron, and serve me while I eat. Then you can eat later.’ </a:t>
            </a:r>
            <a:r>
              <a:rPr lang="en-AU" sz="3200" b="1" baseline="30000" dirty="0">
                <a:solidFill>
                  <a:schemeClr val="bg1"/>
                </a:solidFill>
              </a:rPr>
              <a:t>9 </a:t>
            </a:r>
            <a:r>
              <a:rPr lang="en-AU" sz="3200" dirty="0">
                <a:solidFill>
                  <a:schemeClr val="bg1"/>
                </a:solidFill>
              </a:rPr>
              <a:t>And does the master thank the servant for doing what he was told to do? Of course not. </a:t>
            </a:r>
          </a:p>
        </p:txBody>
      </p:sp>
    </p:spTree>
    <p:extLst>
      <p:ext uri="{BB962C8B-B14F-4D97-AF65-F5344CB8AC3E}">
        <p14:creationId xmlns:p14="http://schemas.microsoft.com/office/powerpoint/2010/main" val="27790859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BB640-3159-472B-B8B3-E82583A0430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7E3441F-E146-433B-B961-7C8DBF4433C3}"/>
              </a:ext>
            </a:extLst>
          </p:cNvPr>
          <p:cNvSpPr>
            <a:spLocks noGrp="1"/>
          </p:cNvSpPr>
          <p:nvPr>
            <p:ph idx="1"/>
          </p:nvPr>
        </p:nvSpPr>
        <p:spPr/>
        <p:txBody>
          <a:bodyPr/>
          <a:lstStyle/>
          <a:p>
            <a:endParaRPr lang="en-AU"/>
          </a:p>
        </p:txBody>
      </p:sp>
      <p:grpSp>
        <p:nvGrpSpPr>
          <p:cNvPr id="6" name="Group 5">
            <a:extLst>
              <a:ext uri="{FF2B5EF4-FFF2-40B4-BE49-F238E27FC236}">
                <a16:creationId xmlns:a16="http://schemas.microsoft.com/office/drawing/2014/main" id="{D8561130-F1D3-4D1A-8B97-84FFAD3D88A5}"/>
              </a:ext>
            </a:extLst>
          </p:cNvPr>
          <p:cNvGrpSpPr/>
          <p:nvPr/>
        </p:nvGrpSpPr>
        <p:grpSpPr>
          <a:xfrm>
            <a:off x="0" y="0"/>
            <a:ext cx="9144000" cy="6858000"/>
            <a:chOff x="0" y="0"/>
            <a:chExt cx="9144000" cy="6858000"/>
          </a:xfrm>
        </p:grpSpPr>
        <p:pic>
          <p:nvPicPr>
            <p:cNvPr id="4" name="Picture 3">
              <a:extLst>
                <a:ext uri="{FF2B5EF4-FFF2-40B4-BE49-F238E27FC236}">
                  <a16:creationId xmlns:a16="http://schemas.microsoft.com/office/drawing/2014/main" id="{CA25FFF0-8265-4D53-BC54-C1A728478D5C}"/>
                </a:ext>
              </a:extLst>
            </p:cNvPr>
            <p:cNvPicPr>
              <a:picLocks noChangeAspect="1"/>
            </p:cNvPicPr>
            <p:nvPr/>
          </p:nvPicPr>
          <p:blipFill rotWithShape="1">
            <a:blip r:embed="rId2"/>
            <a:srcRect b="39258"/>
            <a:stretch/>
          </p:blipFill>
          <p:spPr>
            <a:xfrm>
              <a:off x="0" y="2739006"/>
              <a:ext cx="9144000" cy="4118994"/>
            </a:xfrm>
            <a:prstGeom prst="rect">
              <a:avLst/>
            </a:prstGeom>
          </p:spPr>
        </p:pic>
        <p:pic>
          <p:nvPicPr>
            <p:cNvPr id="5" name="Picture 4">
              <a:extLst>
                <a:ext uri="{FF2B5EF4-FFF2-40B4-BE49-F238E27FC236}">
                  <a16:creationId xmlns:a16="http://schemas.microsoft.com/office/drawing/2014/main" id="{7F9F479C-B856-4041-AE49-6271FDF2C29E}"/>
                </a:ext>
              </a:extLst>
            </p:cNvPr>
            <p:cNvPicPr>
              <a:picLocks noChangeAspect="1"/>
            </p:cNvPicPr>
            <p:nvPr/>
          </p:nvPicPr>
          <p:blipFill rotWithShape="1">
            <a:blip r:embed="rId2"/>
            <a:srcRect t="-1" b="59609"/>
            <a:stretch/>
          </p:blipFill>
          <p:spPr>
            <a:xfrm>
              <a:off x="0" y="0"/>
              <a:ext cx="9144000" cy="2739006"/>
            </a:xfrm>
            <a:prstGeom prst="rect">
              <a:avLst/>
            </a:prstGeom>
          </p:spPr>
        </p:pic>
      </p:grpSp>
      <p:sp>
        <p:nvSpPr>
          <p:cNvPr id="7" name="TextBox 6">
            <a:extLst>
              <a:ext uri="{FF2B5EF4-FFF2-40B4-BE49-F238E27FC236}">
                <a16:creationId xmlns:a16="http://schemas.microsoft.com/office/drawing/2014/main" id="{2A8530FD-EDB0-461E-AE90-BF22ABDE18C1}"/>
              </a:ext>
            </a:extLst>
          </p:cNvPr>
          <p:cNvSpPr txBox="1"/>
          <p:nvPr/>
        </p:nvSpPr>
        <p:spPr>
          <a:xfrm>
            <a:off x="352338" y="214773"/>
            <a:ext cx="8405768" cy="107721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AU" sz="4400" b="1" dirty="0">
                <a:solidFill>
                  <a:schemeClr val="bg1"/>
                </a:solidFill>
              </a:rPr>
              <a:t>Luke 17:5-10</a:t>
            </a:r>
          </a:p>
          <a:p>
            <a:r>
              <a:rPr lang="en-AU" i="1" dirty="0">
                <a:solidFill>
                  <a:schemeClr val="bg1"/>
                </a:solidFill>
              </a:rPr>
              <a:t>New Living Translation</a:t>
            </a:r>
          </a:p>
        </p:txBody>
      </p:sp>
      <p:cxnSp>
        <p:nvCxnSpPr>
          <p:cNvPr id="9" name="Straight Connector 8">
            <a:extLst>
              <a:ext uri="{FF2B5EF4-FFF2-40B4-BE49-F238E27FC236}">
                <a16:creationId xmlns:a16="http://schemas.microsoft.com/office/drawing/2014/main" id="{673B5AFB-11A9-4B7F-8116-6B29E02ED55E}"/>
              </a:ext>
            </a:extLst>
          </p:cNvPr>
          <p:cNvCxnSpPr/>
          <p:nvPr/>
        </p:nvCxnSpPr>
        <p:spPr>
          <a:xfrm>
            <a:off x="453006" y="1275127"/>
            <a:ext cx="8179266" cy="0"/>
          </a:xfrm>
          <a:prstGeom prst="line">
            <a:avLst/>
          </a:prstGeom>
          <a:ln w="28575">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9D4EFC3-9555-4CC0-BD23-B2F679689886}"/>
              </a:ext>
            </a:extLst>
          </p:cNvPr>
          <p:cNvSpPr txBox="1"/>
          <p:nvPr/>
        </p:nvSpPr>
        <p:spPr>
          <a:xfrm>
            <a:off x="352338" y="1400410"/>
            <a:ext cx="8179266" cy="1569660"/>
          </a:xfrm>
          <a:prstGeom prst="rect">
            <a:avLst/>
          </a:prstGeom>
          <a:noFill/>
        </p:spPr>
        <p:txBody>
          <a:bodyPr wrap="square" rtlCol="0">
            <a:spAutoFit/>
          </a:bodyPr>
          <a:lstStyle/>
          <a:p>
            <a:r>
              <a:rPr lang="en-AU" sz="3200" b="1" baseline="30000" dirty="0">
                <a:solidFill>
                  <a:schemeClr val="bg1"/>
                </a:solidFill>
              </a:rPr>
              <a:t>10 </a:t>
            </a:r>
            <a:r>
              <a:rPr lang="en-AU" sz="3200" dirty="0">
                <a:solidFill>
                  <a:schemeClr val="bg1"/>
                </a:solidFill>
              </a:rPr>
              <a:t>In the same way, when you obey me you should say, ‘We are unworthy servants who have simply done our duty.’”</a:t>
            </a:r>
          </a:p>
        </p:txBody>
      </p:sp>
    </p:spTree>
    <p:extLst>
      <p:ext uri="{BB962C8B-B14F-4D97-AF65-F5344CB8AC3E}">
        <p14:creationId xmlns:p14="http://schemas.microsoft.com/office/powerpoint/2010/main" val="415148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BB640-3159-472B-B8B3-E82583A0430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7E3441F-E146-433B-B961-7C8DBF4433C3}"/>
              </a:ext>
            </a:extLst>
          </p:cNvPr>
          <p:cNvSpPr>
            <a:spLocks noGrp="1"/>
          </p:cNvSpPr>
          <p:nvPr>
            <p:ph idx="1"/>
          </p:nvPr>
        </p:nvSpPr>
        <p:spPr/>
        <p:txBody>
          <a:bodyPr/>
          <a:lstStyle/>
          <a:p>
            <a:endParaRPr lang="en-AU"/>
          </a:p>
        </p:txBody>
      </p:sp>
      <p:grpSp>
        <p:nvGrpSpPr>
          <p:cNvPr id="6" name="Group 5">
            <a:extLst>
              <a:ext uri="{FF2B5EF4-FFF2-40B4-BE49-F238E27FC236}">
                <a16:creationId xmlns:a16="http://schemas.microsoft.com/office/drawing/2014/main" id="{D8561130-F1D3-4D1A-8B97-84FFAD3D88A5}"/>
              </a:ext>
            </a:extLst>
          </p:cNvPr>
          <p:cNvGrpSpPr/>
          <p:nvPr/>
        </p:nvGrpSpPr>
        <p:grpSpPr>
          <a:xfrm>
            <a:off x="0" y="0"/>
            <a:ext cx="9144000" cy="6858000"/>
            <a:chOff x="0" y="0"/>
            <a:chExt cx="9144000" cy="6858000"/>
          </a:xfrm>
        </p:grpSpPr>
        <p:pic>
          <p:nvPicPr>
            <p:cNvPr id="4" name="Picture 3">
              <a:extLst>
                <a:ext uri="{FF2B5EF4-FFF2-40B4-BE49-F238E27FC236}">
                  <a16:creationId xmlns:a16="http://schemas.microsoft.com/office/drawing/2014/main" id="{CA25FFF0-8265-4D53-BC54-C1A728478D5C}"/>
                </a:ext>
              </a:extLst>
            </p:cNvPr>
            <p:cNvPicPr>
              <a:picLocks noChangeAspect="1"/>
            </p:cNvPicPr>
            <p:nvPr/>
          </p:nvPicPr>
          <p:blipFill rotWithShape="1">
            <a:blip r:embed="rId2"/>
            <a:srcRect b="39258"/>
            <a:stretch/>
          </p:blipFill>
          <p:spPr>
            <a:xfrm>
              <a:off x="0" y="2739006"/>
              <a:ext cx="9144000" cy="4118994"/>
            </a:xfrm>
            <a:prstGeom prst="rect">
              <a:avLst/>
            </a:prstGeom>
          </p:spPr>
        </p:pic>
        <p:pic>
          <p:nvPicPr>
            <p:cNvPr id="5" name="Picture 4">
              <a:extLst>
                <a:ext uri="{FF2B5EF4-FFF2-40B4-BE49-F238E27FC236}">
                  <a16:creationId xmlns:a16="http://schemas.microsoft.com/office/drawing/2014/main" id="{7F9F479C-B856-4041-AE49-6271FDF2C29E}"/>
                </a:ext>
              </a:extLst>
            </p:cNvPr>
            <p:cNvPicPr>
              <a:picLocks noChangeAspect="1"/>
            </p:cNvPicPr>
            <p:nvPr/>
          </p:nvPicPr>
          <p:blipFill rotWithShape="1">
            <a:blip r:embed="rId2"/>
            <a:srcRect t="-1" b="59609"/>
            <a:stretch/>
          </p:blipFill>
          <p:spPr>
            <a:xfrm>
              <a:off x="0" y="0"/>
              <a:ext cx="9144000" cy="2739006"/>
            </a:xfrm>
            <a:prstGeom prst="rect">
              <a:avLst/>
            </a:prstGeom>
          </p:spPr>
        </p:pic>
      </p:grpSp>
      <p:sp>
        <p:nvSpPr>
          <p:cNvPr id="7" name="Rectangle 6">
            <a:extLst>
              <a:ext uri="{FF2B5EF4-FFF2-40B4-BE49-F238E27FC236}">
                <a16:creationId xmlns:a16="http://schemas.microsoft.com/office/drawing/2014/main" id="{A441F160-587A-4A80-A13B-C08493FB54E8}"/>
              </a:ext>
            </a:extLst>
          </p:cNvPr>
          <p:cNvSpPr/>
          <p:nvPr/>
        </p:nvSpPr>
        <p:spPr>
          <a:xfrm>
            <a:off x="671350" y="1550503"/>
            <a:ext cx="7801303" cy="3046988"/>
          </a:xfrm>
          <a:prstGeom prst="rect">
            <a:avLst/>
          </a:prstGeom>
          <a:noFill/>
        </p:spPr>
        <p:txBody>
          <a:bodyPr wrap="none" lIns="91440" tIns="45720" rIns="91440" bIns="45720">
            <a:spAutoFit/>
          </a:bodyPr>
          <a:lstStyle/>
          <a:p>
            <a:pPr algn="ctr"/>
            <a:r>
              <a:rPr lang="en-US" sz="9600" b="1" u="sng" spc="50" dirty="0">
                <a:ln w="0"/>
                <a:solidFill>
                  <a:schemeClr val="bg2"/>
                </a:solidFill>
                <a:effectLst>
                  <a:innerShdw blurRad="63500" dist="50800" dir="13500000">
                    <a:srgbClr val="000000">
                      <a:alpha val="50000"/>
                    </a:srgbClr>
                  </a:innerShdw>
                </a:effectLst>
              </a:rPr>
              <a:t>U</a:t>
            </a:r>
            <a:r>
              <a:rPr lang="en-US" sz="9600" b="1" spc="50" dirty="0">
                <a:ln w="0"/>
                <a:solidFill>
                  <a:schemeClr val="bg2"/>
                </a:solidFill>
                <a:effectLst>
                  <a:innerShdw blurRad="63500" dist="50800" dir="13500000">
                    <a:srgbClr val="000000">
                      <a:alpha val="50000"/>
                    </a:srgbClr>
                  </a:innerShdw>
                </a:effectLst>
              </a:rPr>
              <a:t>nderstanding</a:t>
            </a:r>
          </a:p>
          <a:p>
            <a:pPr algn="ctr"/>
            <a:r>
              <a:rPr lang="en-US" sz="9600" b="1" spc="50" dirty="0">
                <a:ln w="0"/>
                <a:solidFill>
                  <a:schemeClr val="bg2"/>
                </a:solidFill>
                <a:effectLst>
                  <a:innerShdw blurRad="63500" dist="50800" dir="13500000">
                    <a:srgbClr val="000000">
                      <a:alpha val="50000"/>
                    </a:srgbClr>
                  </a:innerShdw>
                </a:effectLst>
              </a:rPr>
              <a:t>(Knowledge)</a:t>
            </a:r>
          </a:p>
        </p:txBody>
      </p:sp>
    </p:spTree>
    <p:extLst>
      <p:ext uri="{BB962C8B-B14F-4D97-AF65-F5344CB8AC3E}">
        <p14:creationId xmlns:p14="http://schemas.microsoft.com/office/powerpoint/2010/main" val="13105959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BB640-3159-472B-B8B3-E82583A0430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7E3441F-E146-433B-B961-7C8DBF4433C3}"/>
              </a:ext>
            </a:extLst>
          </p:cNvPr>
          <p:cNvSpPr>
            <a:spLocks noGrp="1"/>
          </p:cNvSpPr>
          <p:nvPr>
            <p:ph idx="1"/>
          </p:nvPr>
        </p:nvSpPr>
        <p:spPr/>
        <p:txBody>
          <a:bodyPr/>
          <a:lstStyle/>
          <a:p>
            <a:endParaRPr lang="en-AU"/>
          </a:p>
        </p:txBody>
      </p:sp>
      <p:grpSp>
        <p:nvGrpSpPr>
          <p:cNvPr id="6" name="Group 5">
            <a:extLst>
              <a:ext uri="{FF2B5EF4-FFF2-40B4-BE49-F238E27FC236}">
                <a16:creationId xmlns:a16="http://schemas.microsoft.com/office/drawing/2014/main" id="{D8561130-F1D3-4D1A-8B97-84FFAD3D88A5}"/>
              </a:ext>
            </a:extLst>
          </p:cNvPr>
          <p:cNvGrpSpPr/>
          <p:nvPr/>
        </p:nvGrpSpPr>
        <p:grpSpPr>
          <a:xfrm>
            <a:off x="0" y="0"/>
            <a:ext cx="9144000" cy="6858000"/>
            <a:chOff x="0" y="0"/>
            <a:chExt cx="9144000" cy="6858000"/>
          </a:xfrm>
        </p:grpSpPr>
        <p:pic>
          <p:nvPicPr>
            <p:cNvPr id="4" name="Picture 3">
              <a:extLst>
                <a:ext uri="{FF2B5EF4-FFF2-40B4-BE49-F238E27FC236}">
                  <a16:creationId xmlns:a16="http://schemas.microsoft.com/office/drawing/2014/main" id="{CA25FFF0-8265-4D53-BC54-C1A728478D5C}"/>
                </a:ext>
              </a:extLst>
            </p:cNvPr>
            <p:cNvPicPr>
              <a:picLocks noChangeAspect="1"/>
            </p:cNvPicPr>
            <p:nvPr/>
          </p:nvPicPr>
          <p:blipFill rotWithShape="1">
            <a:blip r:embed="rId2"/>
            <a:srcRect b="39258"/>
            <a:stretch/>
          </p:blipFill>
          <p:spPr>
            <a:xfrm>
              <a:off x="0" y="2739006"/>
              <a:ext cx="9144000" cy="4118994"/>
            </a:xfrm>
            <a:prstGeom prst="rect">
              <a:avLst/>
            </a:prstGeom>
          </p:spPr>
        </p:pic>
        <p:pic>
          <p:nvPicPr>
            <p:cNvPr id="5" name="Picture 4">
              <a:extLst>
                <a:ext uri="{FF2B5EF4-FFF2-40B4-BE49-F238E27FC236}">
                  <a16:creationId xmlns:a16="http://schemas.microsoft.com/office/drawing/2014/main" id="{7F9F479C-B856-4041-AE49-6271FDF2C29E}"/>
                </a:ext>
              </a:extLst>
            </p:cNvPr>
            <p:cNvPicPr>
              <a:picLocks noChangeAspect="1"/>
            </p:cNvPicPr>
            <p:nvPr/>
          </p:nvPicPr>
          <p:blipFill rotWithShape="1">
            <a:blip r:embed="rId2"/>
            <a:srcRect t="-1" b="59609"/>
            <a:stretch/>
          </p:blipFill>
          <p:spPr>
            <a:xfrm>
              <a:off x="0" y="0"/>
              <a:ext cx="9144000" cy="2739006"/>
            </a:xfrm>
            <a:prstGeom prst="rect">
              <a:avLst/>
            </a:prstGeom>
          </p:spPr>
        </p:pic>
      </p:grpSp>
      <p:sp>
        <p:nvSpPr>
          <p:cNvPr id="7" name="TextBox 6">
            <a:extLst>
              <a:ext uri="{FF2B5EF4-FFF2-40B4-BE49-F238E27FC236}">
                <a16:creationId xmlns:a16="http://schemas.microsoft.com/office/drawing/2014/main" id="{2A8530FD-EDB0-461E-AE90-BF22ABDE18C1}"/>
              </a:ext>
            </a:extLst>
          </p:cNvPr>
          <p:cNvSpPr txBox="1"/>
          <p:nvPr/>
        </p:nvSpPr>
        <p:spPr>
          <a:xfrm>
            <a:off x="352338" y="214773"/>
            <a:ext cx="8405768" cy="107721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AU" sz="4400" b="1" dirty="0">
                <a:solidFill>
                  <a:schemeClr val="bg1"/>
                </a:solidFill>
              </a:rPr>
              <a:t>Ephesians 1:17-20</a:t>
            </a:r>
          </a:p>
          <a:p>
            <a:r>
              <a:rPr lang="en-AU" i="1" dirty="0">
                <a:solidFill>
                  <a:schemeClr val="bg1"/>
                </a:solidFill>
              </a:rPr>
              <a:t>New Living Translation</a:t>
            </a:r>
          </a:p>
        </p:txBody>
      </p:sp>
      <p:cxnSp>
        <p:nvCxnSpPr>
          <p:cNvPr id="9" name="Straight Connector 8">
            <a:extLst>
              <a:ext uri="{FF2B5EF4-FFF2-40B4-BE49-F238E27FC236}">
                <a16:creationId xmlns:a16="http://schemas.microsoft.com/office/drawing/2014/main" id="{673B5AFB-11A9-4B7F-8116-6B29E02ED55E}"/>
              </a:ext>
            </a:extLst>
          </p:cNvPr>
          <p:cNvCxnSpPr/>
          <p:nvPr/>
        </p:nvCxnSpPr>
        <p:spPr>
          <a:xfrm>
            <a:off x="453006" y="1275127"/>
            <a:ext cx="8179266" cy="0"/>
          </a:xfrm>
          <a:prstGeom prst="line">
            <a:avLst/>
          </a:prstGeom>
          <a:ln w="28575">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9D4EFC3-9555-4CC0-BD23-B2F679689886}"/>
              </a:ext>
            </a:extLst>
          </p:cNvPr>
          <p:cNvSpPr txBox="1"/>
          <p:nvPr/>
        </p:nvSpPr>
        <p:spPr>
          <a:xfrm>
            <a:off x="352338" y="1400410"/>
            <a:ext cx="8179266" cy="4031873"/>
          </a:xfrm>
          <a:prstGeom prst="rect">
            <a:avLst/>
          </a:prstGeom>
          <a:noFill/>
        </p:spPr>
        <p:txBody>
          <a:bodyPr wrap="square" rtlCol="0">
            <a:spAutoFit/>
          </a:bodyPr>
          <a:lstStyle/>
          <a:p>
            <a:r>
              <a:rPr lang="en-AU" sz="3200" dirty="0">
                <a:solidFill>
                  <a:schemeClr val="bg1"/>
                </a:solidFill>
              </a:rPr>
              <a:t>I pray for you constantly,</a:t>
            </a:r>
            <a:r>
              <a:rPr lang="en-AU" sz="3200" b="1" baseline="30000" dirty="0">
                <a:solidFill>
                  <a:schemeClr val="bg1"/>
                </a:solidFill>
              </a:rPr>
              <a:t>17 </a:t>
            </a:r>
            <a:r>
              <a:rPr lang="en-AU" sz="3200" dirty="0">
                <a:solidFill>
                  <a:schemeClr val="bg1"/>
                </a:solidFill>
              </a:rPr>
              <a:t>asking God, the glorious Father of our Lord Jesus Christ, to give you spiritual wisdom and insight so that you might grow in your knowledge of God. </a:t>
            </a:r>
            <a:r>
              <a:rPr lang="en-AU" sz="3200" b="1" baseline="30000" dirty="0">
                <a:solidFill>
                  <a:schemeClr val="bg1"/>
                </a:solidFill>
              </a:rPr>
              <a:t>18 </a:t>
            </a:r>
            <a:r>
              <a:rPr lang="en-AU" sz="3200" dirty="0">
                <a:solidFill>
                  <a:schemeClr val="bg1"/>
                </a:solidFill>
              </a:rPr>
              <a:t>I pray that your hearts will be flooded with light so that you can understand the confident hope he has given to those he called—his holy people who are his rich and glorious inheritance.</a:t>
            </a:r>
          </a:p>
        </p:txBody>
      </p:sp>
    </p:spTree>
    <p:extLst>
      <p:ext uri="{BB962C8B-B14F-4D97-AF65-F5344CB8AC3E}">
        <p14:creationId xmlns:p14="http://schemas.microsoft.com/office/powerpoint/2010/main" val="2052705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BB640-3159-472B-B8B3-E82583A0430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7E3441F-E146-433B-B961-7C8DBF4433C3}"/>
              </a:ext>
            </a:extLst>
          </p:cNvPr>
          <p:cNvSpPr>
            <a:spLocks noGrp="1"/>
          </p:cNvSpPr>
          <p:nvPr>
            <p:ph idx="1"/>
          </p:nvPr>
        </p:nvSpPr>
        <p:spPr/>
        <p:txBody>
          <a:bodyPr/>
          <a:lstStyle/>
          <a:p>
            <a:endParaRPr lang="en-AU"/>
          </a:p>
        </p:txBody>
      </p:sp>
      <p:grpSp>
        <p:nvGrpSpPr>
          <p:cNvPr id="6" name="Group 5">
            <a:extLst>
              <a:ext uri="{FF2B5EF4-FFF2-40B4-BE49-F238E27FC236}">
                <a16:creationId xmlns:a16="http://schemas.microsoft.com/office/drawing/2014/main" id="{D8561130-F1D3-4D1A-8B97-84FFAD3D88A5}"/>
              </a:ext>
            </a:extLst>
          </p:cNvPr>
          <p:cNvGrpSpPr/>
          <p:nvPr/>
        </p:nvGrpSpPr>
        <p:grpSpPr>
          <a:xfrm>
            <a:off x="0" y="0"/>
            <a:ext cx="9144000" cy="6858000"/>
            <a:chOff x="0" y="0"/>
            <a:chExt cx="9144000" cy="6858000"/>
          </a:xfrm>
        </p:grpSpPr>
        <p:pic>
          <p:nvPicPr>
            <p:cNvPr id="4" name="Picture 3">
              <a:extLst>
                <a:ext uri="{FF2B5EF4-FFF2-40B4-BE49-F238E27FC236}">
                  <a16:creationId xmlns:a16="http://schemas.microsoft.com/office/drawing/2014/main" id="{CA25FFF0-8265-4D53-BC54-C1A728478D5C}"/>
                </a:ext>
              </a:extLst>
            </p:cNvPr>
            <p:cNvPicPr>
              <a:picLocks noChangeAspect="1"/>
            </p:cNvPicPr>
            <p:nvPr/>
          </p:nvPicPr>
          <p:blipFill rotWithShape="1">
            <a:blip r:embed="rId2"/>
            <a:srcRect b="39258"/>
            <a:stretch/>
          </p:blipFill>
          <p:spPr>
            <a:xfrm>
              <a:off x="0" y="2739006"/>
              <a:ext cx="9144000" cy="4118994"/>
            </a:xfrm>
            <a:prstGeom prst="rect">
              <a:avLst/>
            </a:prstGeom>
          </p:spPr>
        </p:pic>
        <p:pic>
          <p:nvPicPr>
            <p:cNvPr id="5" name="Picture 4">
              <a:extLst>
                <a:ext uri="{FF2B5EF4-FFF2-40B4-BE49-F238E27FC236}">
                  <a16:creationId xmlns:a16="http://schemas.microsoft.com/office/drawing/2014/main" id="{7F9F479C-B856-4041-AE49-6271FDF2C29E}"/>
                </a:ext>
              </a:extLst>
            </p:cNvPr>
            <p:cNvPicPr>
              <a:picLocks noChangeAspect="1"/>
            </p:cNvPicPr>
            <p:nvPr/>
          </p:nvPicPr>
          <p:blipFill rotWithShape="1">
            <a:blip r:embed="rId2"/>
            <a:srcRect t="-1" b="59609"/>
            <a:stretch/>
          </p:blipFill>
          <p:spPr>
            <a:xfrm>
              <a:off x="0" y="0"/>
              <a:ext cx="9144000" cy="2739006"/>
            </a:xfrm>
            <a:prstGeom prst="rect">
              <a:avLst/>
            </a:prstGeom>
          </p:spPr>
        </p:pic>
      </p:grpSp>
      <p:sp>
        <p:nvSpPr>
          <p:cNvPr id="7" name="TextBox 6">
            <a:extLst>
              <a:ext uri="{FF2B5EF4-FFF2-40B4-BE49-F238E27FC236}">
                <a16:creationId xmlns:a16="http://schemas.microsoft.com/office/drawing/2014/main" id="{2A8530FD-EDB0-461E-AE90-BF22ABDE18C1}"/>
              </a:ext>
            </a:extLst>
          </p:cNvPr>
          <p:cNvSpPr txBox="1"/>
          <p:nvPr/>
        </p:nvSpPr>
        <p:spPr>
          <a:xfrm>
            <a:off x="352338" y="214773"/>
            <a:ext cx="8405768" cy="107721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AU" sz="4400" b="1" dirty="0">
                <a:solidFill>
                  <a:schemeClr val="bg1"/>
                </a:solidFill>
              </a:rPr>
              <a:t>Ephesians 1:17-20</a:t>
            </a:r>
          </a:p>
          <a:p>
            <a:r>
              <a:rPr lang="en-AU" i="1" dirty="0">
                <a:solidFill>
                  <a:schemeClr val="bg1"/>
                </a:solidFill>
              </a:rPr>
              <a:t>New Living Translation</a:t>
            </a:r>
          </a:p>
        </p:txBody>
      </p:sp>
      <p:cxnSp>
        <p:nvCxnSpPr>
          <p:cNvPr id="9" name="Straight Connector 8">
            <a:extLst>
              <a:ext uri="{FF2B5EF4-FFF2-40B4-BE49-F238E27FC236}">
                <a16:creationId xmlns:a16="http://schemas.microsoft.com/office/drawing/2014/main" id="{673B5AFB-11A9-4B7F-8116-6B29E02ED55E}"/>
              </a:ext>
            </a:extLst>
          </p:cNvPr>
          <p:cNvCxnSpPr/>
          <p:nvPr/>
        </p:nvCxnSpPr>
        <p:spPr>
          <a:xfrm>
            <a:off x="453006" y="1275127"/>
            <a:ext cx="8179266" cy="0"/>
          </a:xfrm>
          <a:prstGeom prst="line">
            <a:avLst/>
          </a:prstGeom>
          <a:ln w="28575">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9D4EFC3-9555-4CC0-BD23-B2F679689886}"/>
              </a:ext>
            </a:extLst>
          </p:cNvPr>
          <p:cNvSpPr txBox="1"/>
          <p:nvPr/>
        </p:nvSpPr>
        <p:spPr>
          <a:xfrm>
            <a:off x="352338" y="1400410"/>
            <a:ext cx="8179266" cy="3046988"/>
          </a:xfrm>
          <a:prstGeom prst="rect">
            <a:avLst/>
          </a:prstGeom>
          <a:noFill/>
        </p:spPr>
        <p:txBody>
          <a:bodyPr wrap="square" rtlCol="0">
            <a:spAutoFit/>
          </a:bodyPr>
          <a:lstStyle/>
          <a:p>
            <a:r>
              <a:rPr lang="en-AU" sz="3200" b="1" baseline="30000" dirty="0">
                <a:solidFill>
                  <a:schemeClr val="bg1"/>
                </a:solidFill>
              </a:rPr>
              <a:t>19 </a:t>
            </a:r>
            <a:r>
              <a:rPr lang="en-AU" sz="3200" dirty="0">
                <a:solidFill>
                  <a:schemeClr val="bg1"/>
                </a:solidFill>
              </a:rPr>
              <a:t>I also pray that you will understand the incredible greatness of God’s power for us who believe him. This is the same mighty power </a:t>
            </a:r>
            <a:r>
              <a:rPr lang="en-AU" sz="3200" b="1" baseline="30000" dirty="0">
                <a:solidFill>
                  <a:schemeClr val="bg1"/>
                </a:solidFill>
              </a:rPr>
              <a:t>20 </a:t>
            </a:r>
            <a:r>
              <a:rPr lang="en-AU" sz="3200" dirty="0">
                <a:solidFill>
                  <a:schemeClr val="bg1"/>
                </a:solidFill>
              </a:rPr>
              <a:t>that raised Christ from the dead and seated him in the place of </a:t>
            </a:r>
            <a:r>
              <a:rPr lang="en-AU" sz="3200" dirty="0" err="1">
                <a:solidFill>
                  <a:schemeClr val="bg1"/>
                </a:solidFill>
              </a:rPr>
              <a:t>honor</a:t>
            </a:r>
            <a:r>
              <a:rPr lang="en-AU" sz="3200" dirty="0">
                <a:solidFill>
                  <a:schemeClr val="bg1"/>
                </a:solidFill>
              </a:rPr>
              <a:t> at God’s right hand in the heavenly realms.</a:t>
            </a:r>
          </a:p>
        </p:txBody>
      </p:sp>
    </p:spTree>
    <p:extLst>
      <p:ext uri="{BB962C8B-B14F-4D97-AF65-F5344CB8AC3E}">
        <p14:creationId xmlns:p14="http://schemas.microsoft.com/office/powerpoint/2010/main" val="23379628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BB640-3159-472B-B8B3-E82583A0430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7E3441F-E146-433B-B961-7C8DBF4433C3}"/>
              </a:ext>
            </a:extLst>
          </p:cNvPr>
          <p:cNvSpPr>
            <a:spLocks noGrp="1"/>
          </p:cNvSpPr>
          <p:nvPr>
            <p:ph idx="1"/>
          </p:nvPr>
        </p:nvSpPr>
        <p:spPr/>
        <p:txBody>
          <a:bodyPr/>
          <a:lstStyle/>
          <a:p>
            <a:endParaRPr lang="en-AU"/>
          </a:p>
        </p:txBody>
      </p:sp>
      <p:grpSp>
        <p:nvGrpSpPr>
          <p:cNvPr id="6" name="Group 5">
            <a:extLst>
              <a:ext uri="{FF2B5EF4-FFF2-40B4-BE49-F238E27FC236}">
                <a16:creationId xmlns:a16="http://schemas.microsoft.com/office/drawing/2014/main" id="{D8561130-F1D3-4D1A-8B97-84FFAD3D88A5}"/>
              </a:ext>
            </a:extLst>
          </p:cNvPr>
          <p:cNvGrpSpPr/>
          <p:nvPr/>
        </p:nvGrpSpPr>
        <p:grpSpPr>
          <a:xfrm>
            <a:off x="0" y="-83890"/>
            <a:ext cx="9144000" cy="6858000"/>
            <a:chOff x="0" y="0"/>
            <a:chExt cx="9144000" cy="6858000"/>
          </a:xfrm>
        </p:grpSpPr>
        <p:pic>
          <p:nvPicPr>
            <p:cNvPr id="4" name="Picture 3">
              <a:extLst>
                <a:ext uri="{FF2B5EF4-FFF2-40B4-BE49-F238E27FC236}">
                  <a16:creationId xmlns:a16="http://schemas.microsoft.com/office/drawing/2014/main" id="{CA25FFF0-8265-4D53-BC54-C1A728478D5C}"/>
                </a:ext>
              </a:extLst>
            </p:cNvPr>
            <p:cNvPicPr>
              <a:picLocks noChangeAspect="1"/>
            </p:cNvPicPr>
            <p:nvPr/>
          </p:nvPicPr>
          <p:blipFill rotWithShape="1">
            <a:blip r:embed="rId2"/>
            <a:srcRect b="39258"/>
            <a:stretch/>
          </p:blipFill>
          <p:spPr>
            <a:xfrm>
              <a:off x="0" y="2739006"/>
              <a:ext cx="9144000" cy="4118994"/>
            </a:xfrm>
            <a:prstGeom prst="rect">
              <a:avLst/>
            </a:prstGeom>
          </p:spPr>
        </p:pic>
        <p:pic>
          <p:nvPicPr>
            <p:cNvPr id="5" name="Picture 4">
              <a:extLst>
                <a:ext uri="{FF2B5EF4-FFF2-40B4-BE49-F238E27FC236}">
                  <a16:creationId xmlns:a16="http://schemas.microsoft.com/office/drawing/2014/main" id="{7F9F479C-B856-4041-AE49-6271FDF2C29E}"/>
                </a:ext>
              </a:extLst>
            </p:cNvPr>
            <p:cNvPicPr>
              <a:picLocks noChangeAspect="1"/>
            </p:cNvPicPr>
            <p:nvPr/>
          </p:nvPicPr>
          <p:blipFill rotWithShape="1">
            <a:blip r:embed="rId2"/>
            <a:srcRect t="-1" b="59609"/>
            <a:stretch/>
          </p:blipFill>
          <p:spPr>
            <a:xfrm>
              <a:off x="0" y="0"/>
              <a:ext cx="9144000" cy="2739006"/>
            </a:xfrm>
            <a:prstGeom prst="rect">
              <a:avLst/>
            </a:prstGeom>
          </p:spPr>
        </p:pic>
      </p:grpSp>
      <p:sp>
        <p:nvSpPr>
          <p:cNvPr id="7" name="Rectangle 6">
            <a:extLst>
              <a:ext uri="{FF2B5EF4-FFF2-40B4-BE49-F238E27FC236}">
                <a16:creationId xmlns:a16="http://schemas.microsoft.com/office/drawing/2014/main" id="{A441F160-587A-4A80-A13B-C08493FB54E8}"/>
              </a:ext>
            </a:extLst>
          </p:cNvPr>
          <p:cNvSpPr/>
          <p:nvPr/>
        </p:nvSpPr>
        <p:spPr>
          <a:xfrm>
            <a:off x="1116791" y="2217663"/>
            <a:ext cx="6910418" cy="1569660"/>
          </a:xfrm>
          <a:prstGeom prst="rect">
            <a:avLst/>
          </a:prstGeom>
          <a:noFill/>
        </p:spPr>
        <p:txBody>
          <a:bodyPr wrap="none" lIns="91440" tIns="45720" rIns="91440" bIns="45720">
            <a:spAutoFit/>
          </a:bodyPr>
          <a:lstStyle/>
          <a:p>
            <a:pPr algn="ctr"/>
            <a:r>
              <a:rPr lang="en-US" sz="9600" b="1" u="sng" spc="50" dirty="0">
                <a:ln w="0"/>
                <a:solidFill>
                  <a:schemeClr val="bg2"/>
                </a:solidFill>
                <a:effectLst>
                  <a:innerShdw blurRad="63500" dist="50800" dir="13500000">
                    <a:srgbClr val="000000">
                      <a:alpha val="50000"/>
                    </a:srgbClr>
                  </a:innerShdw>
                </a:effectLst>
              </a:rPr>
              <a:t>E</a:t>
            </a:r>
            <a:r>
              <a:rPr lang="en-US" sz="9600" b="1" spc="50" dirty="0">
                <a:ln w="0"/>
                <a:solidFill>
                  <a:schemeClr val="bg2"/>
                </a:solidFill>
                <a:effectLst>
                  <a:innerShdw blurRad="63500" dist="50800" dir="13500000">
                    <a:srgbClr val="000000">
                      <a:alpha val="50000"/>
                    </a:srgbClr>
                  </a:innerShdw>
                </a:effectLst>
              </a:rPr>
              <a:t>ffectiveness</a:t>
            </a:r>
          </a:p>
        </p:txBody>
      </p:sp>
    </p:spTree>
    <p:extLst>
      <p:ext uri="{BB962C8B-B14F-4D97-AF65-F5344CB8AC3E}">
        <p14:creationId xmlns:p14="http://schemas.microsoft.com/office/powerpoint/2010/main" val="8048153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D7CAF2-205D-4DD3-B8AB-E3727750C58E}"/>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29258003-060F-4CDA-AB5A-A5385AFC1A16}"/>
              </a:ext>
            </a:extLst>
          </p:cNvPr>
          <p:cNvSpPr>
            <a:spLocks noGrp="1"/>
          </p:cNvSpPr>
          <p:nvPr>
            <p:ph idx="1"/>
          </p:nvPr>
        </p:nvSpPr>
        <p:spPr/>
        <p:txBody>
          <a:bodyPr/>
          <a:lstStyle/>
          <a:p>
            <a:endParaRPr lang="en-AU"/>
          </a:p>
        </p:txBody>
      </p:sp>
      <p:pic>
        <p:nvPicPr>
          <p:cNvPr id="4" name="Picture 3">
            <a:extLst>
              <a:ext uri="{FF2B5EF4-FFF2-40B4-BE49-F238E27FC236}">
                <a16:creationId xmlns:a16="http://schemas.microsoft.com/office/drawing/2014/main" id="{75B65138-E0AC-4540-BC77-5D638D0DF41C}"/>
              </a:ext>
            </a:extLst>
          </p:cNvPr>
          <p:cNvPicPr>
            <a:picLocks noChangeAspect="1"/>
          </p:cNvPicPr>
          <p:nvPr/>
        </p:nvPicPr>
        <p:blipFill>
          <a:blip r:embed="rId2"/>
          <a:stretch>
            <a:fillRect/>
          </a:stretch>
        </p:blipFill>
        <p:spPr>
          <a:xfrm>
            <a:off x="23689" y="0"/>
            <a:ext cx="9096622" cy="6858000"/>
          </a:xfrm>
          <a:prstGeom prst="rect">
            <a:avLst/>
          </a:prstGeom>
        </p:spPr>
      </p:pic>
    </p:spTree>
    <p:extLst>
      <p:ext uri="{BB962C8B-B14F-4D97-AF65-F5344CB8AC3E}">
        <p14:creationId xmlns:p14="http://schemas.microsoft.com/office/powerpoint/2010/main" val="16430106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BB640-3159-472B-B8B3-E82583A0430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7E3441F-E146-433B-B961-7C8DBF4433C3}"/>
              </a:ext>
            </a:extLst>
          </p:cNvPr>
          <p:cNvSpPr>
            <a:spLocks noGrp="1"/>
          </p:cNvSpPr>
          <p:nvPr>
            <p:ph idx="1"/>
          </p:nvPr>
        </p:nvSpPr>
        <p:spPr/>
        <p:txBody>
          <a:bodyPr/>
          <a:lstStyle/>
          <a:p>
            <a:endParaRPr lang="en-AU"/>
          </a:p>
        </p:txBody>
      </p:sp>
      <p:grpSp>
        <p:nvGrpSpPr>
          <p:cNvPr id="6" name="Group 5">
            <a:extLst>
              <a:ext uri="{FF2B5EF4-FFF2-40B4-BE49-F238E27FC236}">
                <a16:creationId xmlns:a16="http://schemas.microsoft.com/office/drawing/2014/main" id="{D8561130-F1D3-4D1A-8B97-84FFAD3D88A5}"/>
              </a:ext>
            </a:extLst>
          </p:cNvPr>
          <p:cNvGrpSpPr/>
          <p:nvPr/>
        </p:nvGrpSpPr>
        <p:grpSpPr>
          <a:xfrm>
            <a:off x="0" y="0"/>
            <a:ext cx="9144000" cy="6858000"/>
            <a:chOff x="0" y="0"/>
            <a:chExt cx="9144000" cy="6858000"/>
          </a:xfrm>
        </p:grpSpPr>
        <p:pic>
          <p:nvPicPr>
            <p:cNvPr id="4" name="Picture 3">
              <a:extLst>
                <a:ext uri="{FF2B5EF4-FFF2-40B4-BE49-F238E27FC236}">
                  <a16:creationId xmlns:a16="http://schemas.microsoft.com/office/drawing/2014/main" id="{CA25FFF0-8265-4D53-BC54-C1A728478D5C}"/>
                </a:ext>
              </a:extLst>
            </p:cNvPr>
            <p:cNvPicPr>
              <a:picLocks noChangeAspect="1"/>
            </p:cNvPicPr>
            <p:nvPr/>
          </p:nvPicPr>
          <p:blipFill rotWithShape="1">
            <a:blip r:embed="rId2"/>
            <a:srcRect b="39258"/>
            <a:stretch/>
          </p:blipFill>
          <p:spPr>
            <a:xfrm>
              <a:off x="0" y="2739006"/>
              <a:ext cx="9144000" cy="4118994"/>
            </a:xfrm>
            <a:prstGeom prst="rect">
              <a:avLst/>
            </a:prstGeom>
          </p:spPr>
        </p:pic>
        <p:pic>
          <p:nvPicPr>
            <p:cNvPr id="5" name="Picture 4">
              <a:extLst>
                <a:ext uri="{FF2B5EF4-FFF2-40B4-BE49-F238E27FC236}">
                  <a16:creationId xmlns:a16="http://schemas.microsoft.com/office/drawing/2014/main" id="{7F9F479C-B856-4041-AE49-6271FDF2C29E}"/>
                </a:ext>
              </a:extLst>
            </p:cNvPr>
            <p:cNvPicPr>
              <a:picLocks noChangeAspect="1"/>
            </p:cNvPicPr>
            <p:nvPr/>
          </p:nvPicPr>
          <p:blipFill rotWithShape="1">
            <a:blip r:embed="rId2"/>
            <a:srcRect t="-1" b="59609"/>
            <a:stretch/>
          </p:blipFill>
          <p:spPr>
            <a:xfrm>
              <a:off x="0" y="0"/>
              <a:ext cx="9144000" cy="2739006"/>
            </a:xfrm>
            <a:prstGeom prst="rect">
              <a:avLst/>
            </a:prstGeom>
          </p:spPr>
        </p:pic>
      </p:grpSp>
      <p:sp>
        <p:nvSpPr>
          <p:cNvPr id="7" name="TextBox 6">
            <a:extLst>
              <a:ext uri="{FF2B5EF4-FFF2-40B4-BE49-F238E27FC236}">
                <a16:creationId xmlns:a16="http://schemas.microsoft.com/office/drawing/2014/main" id="{2A8530FD-EDB0-461E-AE90-BF22ABDE18C1}"/>
              </a:ext>
            </a:extLst>
          </p:cNvPr>
          <p:cNvSpPr txBox="1"/>
          <p:nvPr/>
        </p:nvSpPr>
        <p:spPr>
          <a:xfrm>
            <a:off x="352338" y="214773"/>
            <a:ext cx="8405768" cy="107721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AU" sz="4400" b="1" dirty="0">
                <a:solidFill>
                  <a:schemeClr val="bg1"/>
                </a:solidFill>
              </a:rPr>
              <a:t>Colossians 1:9-10</a:t>
            </a:r>
          </a:p>
          <a:p>
            <a:r>
              <a:rPr lang="en-AU" i="1" dirty="0">
                <a:solidFill>
                  <a:schemeClr val="bg1"/>
                </a:solidFill>
              </a:rPr>
              <a:t>New Living Translation</a:t>
            </a:r>
          </a:p>
        </p:txBody>
      </p:sp>
      <p:cxnSp>
        <p:nvCxnSpPr>
          <p:cNvPr id="9" name="Straight Connector 8">
            <a:extLst>
              <a:ext uri="{FF2B5EF4-FFF2-40B4-BE49-F238E27FC236}">
                <a16:creationId xmlns:a16="http://schemas.microsoft.com/office/drawing/2014/main" id="{673B5AFB-11A9-4B7F-8116-6B29E02ED55E}"/>
              </a:ext>
            </a:extLst>
          </p:cNvPr>
          <p:cNvCxnSpPr/>
          <p:nvPr/>
        </p:nvCxnSpPr>
        <p:spPr>
          <a:xfrm>
            <a:off x="453006" y="1275127"/>
            <a:ext cx="8179266" cy="0"/>
          </a:xfrm>
          <a:prstGeom prst="line">
            <a:avLst/>
          </a:prstGeom>
          <a:ln w="28575">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9D4EFC3-9555-4CC0-BD23-B2F679689886}"/>
              </a:ext>
            </a:extLst>
          </p:cNvPr>
          <p:cNvSpPr txBox="1"/>
          <p:nvPr/>
        </p:nvSpPr>
        <p:spPr>
          <a:xfrm>
            <a:off x="352338" y="1400410"/>
            <a:ext cx="8179266" cy="4031873"/>
          </a:xfrm>
          <a:prstGeom prst="rect">
            <a:avLst/>
          </a:prstGeom>
          <a:noFill/>
        </p:spPr>
        <p:txBody>
          <a:bodyPr wrap="square" rtlCol="0">
            <a:spAutoFit/>
          </a:bodyPr>
          <a:lstStyle/>
          <a:p>
            <a:r>
              <a:rPr lang="en-AU" sz="3200" b="1" baseline="30000" dirty="0">
                <a:solidFill>
                  <a:schemeClr val="bg1"/>
                </a:solidFill>
              </a:rPr>
              <a:t>9 </a:t>
            </a:r>
            <a:r>
              <a:rPr lang="en-AU" sz="3200" dirty="0">
                <a:solidFill>
                  <a:schemeClr val="bg1"/>
                </a:solidFill>
              </a:rPr>
              <a:t>So we have not stopped praying for you since we first heard about you. We ask God to give you complete knowledge of his will and to give you spiritual wisdom and understanding. </a:t>
            </a:r>
            <a:r>
              <a:rPr lang="en-AU" sz="3200" b="1" baseline="30000" dirty="0">
                <a:solidFill>
                  <a:schemeClr val="bg1"/>
                </a:solidFill>
              </a:rPr>
              <a:t>10 </a:t>
            </a:r>
            <a:r>
              <a:rPr lang="en-AU" sz="3200" dirty="0">
                <a:solidFill>
                  <a:schemeClr val="bg1"/>
                </a:solidFill>
              </a:rPr>
              <a:t>Then the way you live will always </a:t>
            </a:r>
            <a:r>
              <a:rPr lang="en-AU" sz="3200" dirty="0" err="1">
                <a:solidFill>
                  <a:schemeClr val="bg1"/>
                </a:solidFill>
              </a:rPr>
              <a:t>honor</a:t>
            </a:r>
            <a:r>
              <a:rPr lang="en-AU" sz="3200" dirty="0">
                <a:solidFill>
                  <a:schemeClr val="bg1"/>
                </a:solidFill>
              </a:rPr>
              <a:t> and please the Lord, and your lives will produce every kind of good fruit. All the while, you will grow as you learn to know God better and better.</a:t>
            </a:r>
          </a:p>
        </p:txBody>
      </p:sp>
    </p:spTree>
    <p:extLst>
      <p:ext uri="{BB962C8B-B14F-4D97-AF65-F5344CB8AC3E}">
        <p14:creationId xmlns:p14="http://schemas.microsoft.com/office/powerpoint/2010/main" val="62505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BB640-3159-472B-B8B3-E82583A0430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7E3441F-E146-433B-B961-7C8DBF4433C3}"/>
              </a:ext>
            </a:extLst>
          </p:cNvPr>
          <p:cNvSpPr>
            <a:spLocks noGrp="1"/>
          </p:cNvSpPr>
          <p:nvPr>
            <p:ph idx="1"/>
          </p:nvPr>
        </p:nvSpPr>
        <p:spPr/>
        <p:txBody>
          <a:bodyPr/>
          <a:lstStyle/>
          <a:p>
            <a:endParaRPr lang="en-AU"/>
          </a:p>
        </p:txBody>
      </p:sp>
      <p:grpSp>
        <p:nvGrpSpPr>
          <p:cNvPr id="6" name="Group 5">
            <a:extLst>
              <a:ext uri="{FF2B5EF4-FFF2-40B4-BE49-F238E27FC236}">
                <a16:creationId xmlns:a16="http://schemas.microsoft.com/office/drawing/2014/main" id="{D8561130-F1D3-4D1A-8B97-84FFAD3D88A5}"/>
              </a:ext>
            </a:extLst>
          </p:cNvPr>
          <p:cNvGrpSpPr/>
          <p:nvPr/>
        </p:nvGrpSpPr>
        <p:grpSpPr>
          <a:xfrm>
            <a:off x="0" y="0"/>
            <a:ext cx="9144000" cy="6858000"/>
            <a:chOff x="0" y="0"/>
            <a:chExt cx="9144000" cy="6858000"/>
          </a:xfrm>
        </p:grpSpPr>
        <p:pic>
          <p:nvPicPr>
            <p:cNvPr id="4" name="Picture 3">
              <a:extLst>
                <a:ext uri="{FF2B5EF4-FFF2-40B4-BE49-F238E27FC236}">
                  <a16:creationId xmlns:a16="http://schemas.microsoft.com/office/drawing/2014/main" id="{CA25FFF0-8265-4D53-BC54-C1A728478D5C}"/>
                </a:ext>
              </a:extLst>
            </p:cNvPr>
            <p:cNvPicPr>
              <a:picLocks noChangeAspect="1"/>
            </p:cNvPicPr>
            <p:nvPr/>
          </p:nvPicPr>
          <p:blipFill rotWithShape="1">
            <a:blip r:embed="rId2"/>
            <a:srcRect b="39258"/>
            <a:stretch/>
          </p:blipFill>
          <p:spPr>
            <a:xfrm>
              <a:off x="0" y="2739006"/>
              <a:ext cx="9144000" cy="4118994"/>
            </a:xfrm>
            <a:prstGeom prst="rect">
              <a:avLst/>
            </a:prstGeom>
          </p:spPr>
        </p:pic>
        <p:pic>
          <p:nvPicPr>
            <p:cNvPr id="5" name="Picture 4">
              <a:extLst>
                <a:ext uri="{FF2B5EF4-FFF2-40B4-BE49-F238E27FC236}">
                  <a16:creationId xmlns:a16="http://schemas.microsoft.com/office/drawing/2014/main" id="{7F9F479C-B856-4041-AE49-6271FDF2C29E}"/>
                </a:ext>
              </a:extLst>
            </p:cNvPr>
            <p:cNvPicPr>
              <a:picLocks noChangeAspect="1"/>
            </p:cNvPicPr>
            <p:nvPr/>
          </p:nvPicPr>
          <p:blipFill rotWithShape="1">
            <a:blip r:embed="rId2"/>
            <a:srcRect t="-1" b="59609"/>
            <a:stretch/>
          </p:blipFill>
          <p:spPr>
            <a:xfrm>
              <a:off x="0" y="0"/>
              <a:ext cx="9144000" cy="2739006"/>
            </a:xfrm>
            <a:prstGeom prst="rect">
              <a:avLst/>
            </a:prstGeom>
          </p:spPr>
        </p:pic>
      </p:grpSp>
      <p:sp>
        <p:nvSpPr>
          <p:cNvPr id="7" name="Rectangle 6">
            <a:extLst>
              <a:ext uri="{FF2B5EF4-FFF2-40B4-BE49-F238E27FC236}">
                <a16:creationId xmlns:a16="http://schemas.microsoft.com/office/drawing/2014/main" id="{A441F160-587A-4A80-A13B-C08493FB54E8}"/>
              </a:ext>
            </a:extLst>
          </p:cNvPr>
          <p:cNvSpPr/>
          <p:nvPr/>
        </p:nvSpPr>
        <p:spPr>
          <a:xfrm>
            <a:off x="628650" y="502186"/>
            <a:ext cx="7886699" cy="2893100"/>
          </a:xfrm>
          <a:prstGeom prst="rect">
            <a:avLst/>
          </a:prstGeom>
          <a:noFill/>
        </p:spPr>
        <p:txBody>
          <a:bodyPr wrap="square" lIns="91440" tIns="45720" rIns="91440" bIns="45720">
            <a:spAutoFit/>
          </a:bodyPr>
          <a:lstStyle/>
          <a:p>
            <a:pPr marL="1143000" indent="-1143000">
              <a:spcAft>
                <a:spcPts val="1200"/>
              </a:spcAft>
              <a:buAutoNum type="arabicPeriod"/>
            </a:pPr>
            <a:r>
              <a:rPr lang="en-US" sz="5400" b="1" spc="50" dirty="0">
                <a:ln w="0"/>
                <a:solidFill>
                  <a:schemeClr val="bg2"/>
                </a:solidFill>
                <a:effectLst>
                  <a:innerShdw blurRad="63500" dist="50800" dir="13500000">
                    <a:srgbClr val="000000">
                      <a:alpha val="50000"/>
                    </a:srgbClr>
                  </a:innerShdw>
                </a:effectLst>
              </a:rPr>
              <a:t>Knowing God’s will</a:t>
            </a:r>
          </a:p>
          <a:p>
            <a:pPr marL="1143000" indent="-1143000">
              <a:spcAft>
                <a:spcPts val="1200"/>
              </a:spcAft>
              <a:buAutoNum type="arabicPeriod"/>
            </a:pPr>
            <a:r>
              <a:rPr lang="en-US" sz="5400" b="1" spc="50" dirty="0">
                <a:ln w="0"/>
                <a:solidFill>
                  <a:schemeClr val="bg2"/>
                </a:solidFill>
                <a:effectLst>
                  <a:innerShdw blurRad="63500" dist="50800" dir="13500000">
                    <a:srgbClr val="000000">
                      <a:alpha val="50000"/>
                    </a:srgbClr>
                  </a:innerShdw>
                </a:effectLst>
              </a:rPr>
              <a:t>Get healthy</a:t>
            </a:r>
          </a:p>
          <a:p>
            <a:pPr marL="1143000" indent="-1143000">
              <a:buAutoNum type="arabicPeriod"/>
            </a:pPr>
            <a:r>
              <a:rPr lang="en-US" sz="5400" b="1" spc="50" dirty="0">
                <a:ln w="0"/>
                <a:solidFill>
                  <a:schemeClr val="bg2"/>
                </a:solidFill>
                <a:effectLst>
                  <a:innerShdw blurRad="63500" dist="50800" dir="13500000">
                    <a:srgbClr val="000000">
                      <a:alpha val="50000"/>
                    </a:srgbClr>
                  </a:innerShdw>
                </a:effectLst>
              </a:rPr>
              <a:t>Use your gifts</a:t>
            </a:r>
          </a:p>
        </p:txBody>
      </p:sp>
    </p:spTree>
    <p:extLst>
      <p:ext uri="{BB962C8B-B14F-4D97-AF65-F5344CB8AC3E}">
        <p14:creationId xmlns:p14="http://schemas.microsoft.com/office/powerpoint/2010/main" val="1831122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BB640-3159-472B-B8B3-E82583A0430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7E3441F-E146-433B-B961-7C8DBF4433C3}"/>
              </a:ext>
            </a:extLst>
          </p:cNvPr>
          <p:cNvSpPr>
            <a:spLocks noGrp="1"/>
          </p:cNvSpPr>
          <p:nvPr>
            <p:ph idx="1"/>
          </p:nvPr>
        </p:nvSpPr>
        <p:spPr/>
        <p:txBody>
          <a:bodyPr/>
          <a:lstStyle/>
          <a:p>
            <a:endParaRPr lang="en-AU"/>
          </a:p>
        </p:txBody>
      </p:sp>
      <p:grpSp>
        <p:nvGrpSpPr>
          <p:cNvPr id="6" name="Group 5">
            <a:extLst>
              <a:ext uri="{FF2B5EF4-FFF2-40B4-BE49-F238E27FC236}">
                <a16:creationId xmlns:a16="http://schemas.microsoft.com/office/drawing/2014/main" id="{D8561130-F1D3-4D1A-8B97-84FFAD3D88A5}"/>
              </a:ext>
            </a:extLst>
          </p:cNvPr>
          <p:cNvGrpSpPr/>
          <p:nvPr/>
        </p:nvGrpSpPr>
        <p:grpSpPr>
          <a:xfrm>
            <a:off x="0" y="-83890"/>
            <a:ext cx="9144000" cy="6858000"/>
            <a:chOff x="0" y="0"/>
            <a:chExt cx="9144000" cy="6858000"/>
          </a:xfrm>
        </p:grpSpPr>
        <p:pic>
          <p:nvPicPr>
            <p:cNvPr id="4" name="Picture 3">
              <a:extLst>
                <a:ext uri="{FF2B5EF4-FFF2-40B4-BE49-F238E27FC236}">
                  <a16:creationId xmlns:a16="http://schemas.microsoft.com/office/drawing/2014/main" id="{CA25FFF0-8265-4D53-BC54-C1A728478D5C}"/>
                </a:ext>
              </a:extLst>
            </p:cNvPr>
            <p:cNvPicPr>
              <a:picLocks noChangeAspect="1"/>
            </p:cNvPicPr>
            <p:nvPr/>
          </p:nvPicPr>
          <p:blipFill rotWithShape="1">
            <a:blip r:embed="rId2"/>
            <a:srcRect b="39258"/>
            <a:stretch/>
          </p:blipFill>
          <p:spPr>
            <a:xfrm>
              <a:off x="0" y="2739006"/>
              <a:ext cx="9144000" cy="4118994"/>
            </a:xfrm>
            <a:prstGeom prst="rect">
              <a:avLst/>
            </a:prstGeom>
          </p:spPr>
        </p:pic>
        <p:pic>
          <p:nvPicPr>
            <p:cNvPr id="5" name="Picture 4">
              <a:extLst>
                <a:ext uri="{FF2B5EF4-FFF2-40B4-BE49-F238E27FC236}">
                  <a16:creationId xmlns:a16="http://schemas.microsoft.com/office/drawing/2014/main" id="{7F9F479C-B856-4041-AE49-6271FDF2C29E}"/>
                </a:ext>
              </a:extLst>
            </p:cNvPr>
            <p:cNvPicPr>
              <a:picLocks noChangeAspect="1"/>
            </p:cNvPicPr>
            <p:nvPr/>
          </p:nvPicPr>
          <p:blipFill rotWithShape="1">
            <a:blip r:embed="rId2"/>
            <a:srcRect t="-1" b="59609"/>
            <a:stretch/>
          </p:blipFill>
          <p:spPr>
            <a:xfrm>
              <a:off x="0" y="0"/>
              <a:ext cx="9144000" cy="2739006"/>
            </a:xfrm>
            <a:prstGeom prst="rect">
              <a:avLst/>
            </a:prstGeom>
          </p:spPr>
        </p:pic>
      </p:grpSp>
      <p:sp>
        <p:nvSpPr>
          <p:cNvPr id="7" name="Rectangle 6">
            <a:extLst>
              <a:ext uri="{FF2B5EF4-FFF2-40B4-BE49-F238E27FC236}">
                <a16:creationId xmlns:a16="http://schemas.microsoft.com/office/drawing/2014/main" id="{A441F160-587A-4A80-A13B-C08493FB54E8}"/>
              </a:ext>
            </a:extLst>
          </p:cNvPr>
          <p:cNvSpPr/>
          <p:nvPr/>
        </p:nvSpPr>
        <p:spPr>
          <a:xfrm>
            <a:off x="2763235" y="1785303"/>
            <a:ext cx="3617529" cy="2215991"/>
          </a:xfrm>
          <a:prstGeom prst="rect">
            <a:avLst/>
          </a:prstGeom>
          <a:noFill/>
        </p:spPr>
        <p:txBody>
          <a:bodyPr wrap="none" lIns="91440" tIns="45720" rIns="91440" bIns="45720">
            <a:spAutoFit/>
          </a:bodyPr>
          <a:lstStyle/>
          <a:p>
            <a:pPr algn="ctr"/>
            <a:r>
              <a:rPr lang="en-US" sz="13800" b="1" u="sng" spc="50" dirty="0">
                <a:ln w="0"/>
                <a:solidFill>
                  <a:schemeClr val="bg2"/>
                </a:solidFill>
                <a:effectLst>
                  <a:innerShdw blurRad="63500" dist="50800" dir="13500000">
                    <a:srgbClr val="000000">
                      <a:alpha val="50000"/>
                    </a:srgbClr>
                  </a:innerShdw>
                </a:effectLst>
              </a:rPr>
              <a:t>L</a:t>
            </a:r>
            <a:r>
              <a:rPr lang="en-US" sz="13800" b="1" spc="50" dirty="0">
                <a:ln w="0"/>
                <a:solidFill>
                  <a:schemeClr val="bg2"/>
                </a:solidFill>
                <a:effectLst>
                  <a:innerShdw blurRad="63500" dist="50800" dir="13500000">
                    <a:srgbClr val="000000">
                      <a:alpha val="50000"/>
                    </a:srgbClr>
                  </a:innerShdw>
                </a:effectLst>
              </a:rPr>
              <a:t>ove</a:t>
            </a:r>
          </a:p>
        </p:txBody>
      </p:sp>
    </p:spTree>
    <p:extLst>
      <p:ext uri="{BB962C8B-B14F-4D97-AF65-F5344CB8AC3E}">
        <p14:creationId xmlns:p14="http://schemas.microsoft.com/office/powerpoint/2010/main" val="26224524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BB640-3159-472B-B8B3-E82583A0430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7E3441F-E146-433B-B961-7C8DBF4433C3}"/>
              </a:ext>
            </a:extLst>
          </p:cNvPr>
          <p:cNvSpPr>
            <a:spLocks noGrp="1"/>
          </p:cNvSpPr>
          <p:nvPr>
            <p:ph idx="1"/>
          </p:nvPr>
        </p:nvSpPr>
        <p:spPr/>
        <p:txBody>
          <a:bodyPr/>
          <a:lstStyle/>
          <a:p>
            <a:endParaRPr lang="en-AU"/>
          </a:p>
        </p:txBody>
      </p:sp>
      <p:grpSp>
        <p:nvGrpSpPr>
          <p:cNvPr id="6" name="Group 5">
            <a:extLst>
              <a:ext uri="{FF2B5EF4-FFF2-40B4-BE49-F238E27FC236}">
                <a16:creationId xmlns:a16="http://schemas.microsoft.com/office/drawing/2014/main" id="{D8561130-F1D3-4D1A-8B97-84FFAD3D88A5}"/>
              </a:ext>
            </a:extLst>
          </p:cNvPr>
          <p:cNvGrpSpPr/>
          <p:nvPr/>
        </p:nvGrpSpPr>
        <p:grpSpPr>
          <a:xfrm>
            <a:off x="0" y="0"/>
            <a:ext cx="9144000" cy="6858000"/>
            <a:chOff x="0" y="0"/>
            <a:chExt cx="9144000" cy="6858000"/>
          </a:xfrm>
        </p:grpSpPr>
        <p:pic>
          <p:nvPicPr>
            <p:cNvPr id="4" name="Picture 3">
              <a:extLst>
                <a:ext uri="{FF2B5EF4-FFF2-40B4-BE49-F238E27FC236}">
                  <a16:creationId xmlns:a16="http://schemas.microsoft.com/office/drawing/2014/main" id="{CA25FFF0-8265-4D53-BC54-C1A728478D5C}"/>
                </a:ext>
              </a:extLst>
            </p:cNvPr>
            <p:cNvPicPr>
              <a:picLocks noChangeAspect="1"/>
            </p:cNvPicPr>
            <p:nvPr/>
          </p:nvPicPr>
          <p:blipFill rotWithShape="1">
            <a:blip r:embed="rId2"/>
            <a:srcRect b="39258"/>
            <a:stretch/>
          </p:blipFill>
          <p:spPr>
            <a:xfrm>
              <a:off x="0" y="2739006"/>
              <a:ext cx="9144000" cy="4118994"/>
            </a:xfrm>
            <a:prstGeom prst="rect">
              <a:avLst/>
            </a:prstGeom>
          </p:spPr>
        </p:pic>
        <p:pic>
          <p:nvPicPr>
            <p:cNvPr id="5" name="Picture 4">
              <a:extLst>
                <a:ext uri="{FF2B5EF4-FFF2-40B4-BE49-F238E27FC236}">
                  <a16:creationId xmlns:a16="http://schemas.microsoft.com/office/drawing/2014/main" id="{7F9F479C-B856-4041-AE49-6271FDF2C29E}"/>
                </a:ext>
              </a:extLst>
            </p:cNvPr>
            <p:cNvPicPr>
              <a:picLocks noChangeAspect="1"/>
            </p:cNvPicPr>
            <p:nvPr/>
          </p:nvPicPr>
          <p:blipFill rotWithShape="1">
            <a:blip r:embed="rId2"/>
            <a:srcRect t="-1" b="59609"/>
            <a:stretch/>
          </p:blipFill>
          <p:spPr>
            <a:xfrm>
              <a:off x="0" y="0"/>
              <a:ext cx="9144000" cy="2739006"/>
            </a:xfrm>
            <a:prstGeom prst="rect">
              <a:avLst/>
            </a:prstGeom>
          </p:spPr>
        </p:pic>
      </p:grpSp>
      <p:sp>
        <p:nvSpPr>
          <p:cNvPr id="7" name="TextBox 6">
            <a:extLst>
              <a:ext uri="{FF2B5EF4-FFF2-40B4-BE49-F238E27FC236}">
                <a16:creationId xmlns:a16="http://schemas.microsoft.com/office/drawing/2014/main" id="{2A8530FD-EDB0-461E-AE90-BF22ABDE18C1}"/>
              </a:ext>
            </a:extLst>
          </p:cNvPr>
          <p:cNvSpPr txBox="1"/>
          <p:nvPr/>
        </p:nvSpPr>
        <p:spPr>
          <a:xfrm>
            <a:off x="352338" y="214773"/>
            <a:ext cx="8405768" cy="107721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AU" sz="4400" b="1" dirty="0">
                <a:solidFill>
                  <a:schemeClr val="bg1"/>
                </a:solidFill>
              </a:rPr>
              <a:t>2 Thessalonians 1:3</a:t>
            </a:r>
          </a:p>
          <a:p>
            <a:r>
              <a:rPr lang="en-AU" i="1" dirty="0">
                <a:solidFill>
                  <a:schemeClr val="bg1"/>
                </a:solidFill>
              </a:rPr>
              <a:t>New Living Translation</a:t>
            </a:r>
          </a:p>
        </p:txBody>
      </p:sp>
      <p:cxnSp>
        <p:nvCxnSpPr>
          <p:cNvPr id="9" name="Straight Connector 8">
            <a:extLst>
              <a:ext uri="{FF2B5EF4-FFF2-40B4-BE49-F238E27FC236}">
                <a16:creationId xmlns:a16="http://schemas.microsoft.com/office/drawing/2014/main" id="{673B5AFB-11A9-4B7F-8116-6B29E02ED55E}"/>
              </a:ext>
            </a:extLst>
          </p:cNvPr>
          <p:cNvCxnSpPr/>
          <p:nvPr/>
        </p:nvCxnSpPr>
        <p:spPr>
          <a:xfrm>
            <a:off x="453006" y="1275127"/>
            <a:ext cx="8179266" cy="0"/>
          </a:xfrm>
          <a:prstGeom prst="line">
            <a:avLst/>
          </a:prstGeom>
          <a:ln w="28575">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9D4EFC3-9555-4CC0-BD23-B2F679689886}"/>
              </a:ext>
            </a:extLst>
          </p:cNvPr>
          <p:cNvSpPr txBox="1"/>
          <p:nvPr/>
        </p:nvSpPr>
        <p:spPr>
          <a:xfrm>
            <a:off x="352338" y="1400410"/>
            <a:ext cx="8179266" cy="2062103"/>
          </a:xfrm>
          <a:prstGeom prst="rect">
            <a:avLst/>
          </a:prstGeom>
          <a:noFill/>
        </p:spPr>
        <p:txBody>
          <a:bodyPr wrap="square" rtlCol="0">
            <a:spAutoFit/>
          </a:bodyPr>
          <a:lstStyle/>
          <a:p>
            <a:r>
              <a:rPr lang="en-AU" sz="3200" dirty="0">
                <a:solidFill>
                  <a:schemeClr val="bg1"/>
                </a:solidFill>
              </a:rPr>
              <a:t>Dear brothers and sisters, we can’t help but thank God for you, because your faith is flourishing and your love for one another is growing.</a:t>
            </a:r>
          </a:p>
        </p:txBody>
      </p:sp>
    </p:spTree>
    <p:extLst>
      <p:ext uri="{BB962C8B-B14F-4D97-AF65-F5344CB8AC3E}">
        <p14:creationId xmlns:p14="http://schemas.microsoft.com/office/powerpoint/2010/main" val="33047279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BB640-3159-472B-B8B3-E82583A0430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7E3441F-E146-433B-B961-7C8DBF4433C3}"/>
              </a:ext>
            </a:extLst>
          </p:cNvPr>
          <p:cNvSpPr>
            <a:spLocks noGrp="1"/>
          </p:cNvSpPr>
          <p:nvPr>
            <p:ph idx="1"/>
          </p:nvPr>
        </p:nvSpPr>
        <p:spPr/>
        <p:txBody>
          <a:bodyPr/>
          <a:lstStyle/>
          <a:p>
            <a:endParaRPr lang="en-AU"/>
          </a:p>
        </p:txBody>
      </p:sp>
      <p:grpSp>
        <p:nvGrpSpPr>
          <p:cNvPr id="6" name="Group 5">
            <a:extLst>
              <a:ext uri="{FF2B5EF4-FFF2-40B4-BE49-F238E27FC236}">
                <a16:creationId xmlns:a16="http://schemas.microsoft.com/office/drawing/2014/main" id="{D8561130-F1D3-4D1A-8B97-84FFAD3D88A5}"/>
              </a:ext>
            </a:extLst>
          </p:cNvPr>
          <p:cNvGrpSpPr/>
          <p:nvPr/>
        </p:nvGrpSpPr>
        <p:grpSpPr>
          <a:xfrm>
            <a:off x="0" y="0"/>
            <a:ext cx="9144000" cy="6858000"/>
            <a:chOff x="0" y="0"/>
            <a:chExt cx="9144000" cy="6858000"/>
          </a:xfrm>
        </p:grpSpPr>
        <p:pic>
          <p:nvPicPr>
            <p:cNvPr id="4" name="Picture 3">
              <a:extLst>
                <a:ext uri="{FF2B5EF4-FFF2-40B4-BE49-F238E27FC236}">
                  <a16:creationId xmlns:a16="http://schemas.microsoft.com/office/drawing/2014/main" id="{CA25FFF0-8265-4D53-BC54-C1A728478D5C}"/>
                </a:ext>
              </a:extLst>
            </p:cNvPr>
            <p:cNvPicPr>
              <a:picLocks noChangeAspect="1"/>
            </p:cNvPicPr>
            <p:nvPr/>
          </p:nvPicPr>
          <p:blipFill rotWithShape="1">
            <a:blip r:embed="rId2"/>
            <a:srcRect b="39258"/>
            <a:stretch/>
          </p:blipFill>
          <p:spPr>
            <a:xfrm>
              <a:off x="0" y="2739006"/>
              <a:ext cx="9144000" cy="4118994"/>
            </a:xfrm>
            <a:prstGeom prst="rect">
              <a:avLst/>
            </a:prstGeom>
          </p:spPr>
        </p:pic>
        <p:pic>
          <p:nvPicPr>
            <p:cNvPr id="5" name="Picture 4">
              <a:extLst>
                <a:ext uri="{FF2B5EF4-FFF2-40B4-BE49-F238E27FC236}">
                  <a16:creationId xmlns:a16="http://schemas.microsoft.com/office/drawing/2014/main" id="{7F9F479C-B856-4041-AE49-6271FDF2C29E}"/>
                </a:ext>
              </a:extLst>
            </p:cNvPr>
            <p:cNvPicPr>
              <a:picLocks noChangeAspect="1"/>
            </p:cNvPicPr>
            <p:nvPr/>
          </p:nvPicPr>
          <p:blipFill rotWithShape="1">
            <a:blip r:embed="rId2"/>
            <a:srcRect t="-1" b="59609"/>
            <a:stretch/>
          </p:blipFill>
          <p:spPr>
            <a:xfrm>
              <a:off x="0" y="0"/>
              <a:ext cx="9144000" cy="2739006"/>
            </a:xfrm>
            <a:prstGeom prst="rect">
              <a:avLst/>
            </a:prstGeom>
          </p:spPr>
        </p:pic>
      </p:grpSp>
      <p:sp>
        <p:nvSpPr>
          <p:cNvPr id="7" name="Rectangle 6">
            <a:extLst>
              <a:ext uri="{FF2B5EF4-FFF2-40B4-BE49-F238E27FC236}">
                <a16:creationId xmlns:a16="http://schemas.microsoft.com/office/drawing/2014/main" id="{A441F160-587A-4A80-A13B-C08493FB54E8}"/>
              </a:ext>
            </a:extLst>
          </p:cNvPr>
          <p:cNvSpPr/>
          <p:nvPr/>
        </p:nvSpPr>
        <p:spPr>
          <a:xfrm>
            <a:off x="628650" y="502186"/>
            <a:ext cx="7886699" cy="3724096"/>
          </a:xfrm>
          <a:prstGeom prst="rect">
            <a:avLst/>
          </a:prstGeom>
          <a:noFill/>
        </p:spPr>
        <p:txBody>
          <a:bodyPr wrap="square" lIns="91440" tIns="45720" rIns="91440" bIns="45720">
            <a:spAutoFit/>
          </a:bodyPr>
          <a:lstStyle/>
          <a:p>
            <a:pPr marL="1143000" indent="-1143000">
              <a:spcAft>
                <a:spcPts val="1200"/>
              </a:spcAft>
              <a:buAutoNum type="arabicPeriod"/>
            </a:pPr>
            <a:r>
              <a:rPr lang="en-US" sz="5400" b="1" spc="50" dirty="0">
                <a:ln w="0"/>
                <a:solidFill>
                  <a:schemeClr val="bg2"/>
                </a:solidFill>
                <a:effectLst>
                  <a:innerShdw blurRad="63500" dist="50800" dir="13500000">
                    <a:srgbClr val="000000">
                      <a:alpha val="50000"/>
                    </a:srgbClr>
                  </a:innerShdw>
                </a:effectLst>
              </a:rPr>
              <a:t>Ask God</a:t>
            </a:r>
          </a:p>
          <a:p>
            <a:pPr marL="1143000" indent="-1143000">
              <a:spcAft>
                <a:spcPts val="1200"/>
              </a:spcAft>
              <a:buAutoNum type="arabicPeriod"/>
            </a:pPr>
            <a:r>
              <a:rPr lang="en-US" sz="5400" b="1" spc="50" dirty="0">
                <a:ln w="0"/>
                <a:solidFill>
                  <a:schemeClr val="bg2"/>
                </a:solidFill>
                <a:effectLst>
                  <a:innerShdw blurRad="63500" dist="50800" dir="13500000">
                    <a:srgbClr val="000000">
                      <a:alpha val="50000"/>
                    </a:srgbClr>
                  </a:innerShdw>
                </a:effectLst>
              </a:rPr>
              <a:t>Choose</a:t>
            </a:r>
          </a:p>
          <a:p>
            <a:pPr marL="1143000" indent="-1143000">
              <a:buAutoNum type="arabicPeriod"/>
            </a:pPr>
            <a:r>
              <a:rPr lang="en-US" sz="5400" b="1" spc="50" dirty="0">
                <a:ln w="0"/>
                <a:solidFill>
                  <a:schemeClr val="bg2"/>
                </a:solidFill>
                <a:effectLst>
                  <a:innerShdw blurRad="63500" dist="50800" dir="13500000">
                    <a:srgbClr val="000000">
                      <a:alpha val="50000"/>
                    </a:srgbClr>
                  </a:innerShdw>
                </a:effectLst>
              </a:rPr>
              <a:t>Remember how God loves you</a:t>
            </a:r>
          </a:p>
        </p:txBody>
      </p:sp>
    </p:spTree>
    <p:extLst>
      <p:ext uri="{BB962C8B-B14F-4D97-AF65-F5344CB8AC3E}">
        <p14:creationId xmlns:p14="http://schemas.microsoft.com/office/powerpoint/2010/main" val="125387353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BB640-3159-472B-B8B3-E82583A0430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7E3441F-E146-433B-B961-7C8DBF4433C3}"/>
              </a:ext>
            </a:extLst>
          </p:cNvPr>
          <p:cNvSpPr>
            <a:spLocks noGrp="1"/>
          </p:cNvSpPr>
          <p:nvPr>
            <p:ph idx="1"/>
          </p:nvPr>
        </p:nvSpPr>
        <p:spPr/>
        <p:txBody>
          <a:bodyPr/>
          <a:lstStyle/>
          <a:p>
            <a:endParaRPr lang="en-AU"/>
          </a:p>
        </p:txBody>
      </p:sp>
      <p:grpSp>
        <p:nvGrpSpPr>
          <p:cNvPr id="6" name="Group 5">
            <a:extLst>
              <a:ext uri="{FF2B5EF4-FFF2-40B4-BE49-F238E27FC236}">
                <a16:creationId xmlns:a16="http://schemas.microsoft.com/office/drawing/2014/main" id="{D8561130-F1D3-4D1A-8B97-84FFAD3D88A5}"/>
              </a:ext>
            </a:extLst>
          </p:cNvPr>
          <p:cNvGrpSpPr/>
          <p:nvPr/>
        </p:nvGrpSpPr>
        <p:grpSpPr>
          <a:xfrm>
            <a:off x="0" y="0"/>
            <a:ext cx="9144000" cy="6858000"/>
            <a:chOff x="0" y="0"/>
            <a:chExt cx="9144000" cy="6858000"/>
          </a:xfrm>
        </p:grpSpPr>
        <p:pic>
          <p:nvPicPr>
            <p:cNvPr id="4" name="Picture 3">
              <a:extLst>
                <a:ext uri="{FF2B5EF4-FFF2-40B4-BE49-F238E27FC236}">
                  <a16:creationId xmlns:a16="http://schemas.microsoft.com/office/drawing/2014/main" id="{CA25FFF0-8265-4D53-BC54-C1A728478D5C}"/>
                </a:ext>
              </a:extLst>
            </p:cNvPr>
            <p:cNvPicPr>
              <a:picLocks noChangeAspect="1"/>
            </p:cNvPicPr>
            <p:nvPr/>
          </p:nvPicPr>
          <p:blipFill rotWithShape="1">
            <a:blip r:embed="rId2"/>
            <a:srcRect b="39258"/>
            <a:stretch/>
          </p:blipFill>
          <p:spPr>
            <a:xfrm>
              <a:off x="0" y="2739006"/>
              <a:ext cx="9144000" cy="4118994"/>
            </a:xfrm>
            <a:prstGeom prst="rect">
              <a:avLst/>
            </a:prstGeom>
          </p:spPr>
        </p:pic>
        <p:pic>
          <p:nvPicPr>
            <p:cNvPr id="5" name="Picture 4">
              <a:extLst>
                <a:ext uri="{FF2B5EF4-FFF2-40B4-BE49-F238E27FC236}">
                  <a16:creationId xmlns:a16="http://schemas.microsoft.com/office/drawing/2014/main" id="{7F9F479C-B856-4041-AE49-6271FDF2C29E}"/>
                </a:ext>
              </a:extLst>
            </p:cNvPr>
            <p:cNvPicPr>
              <a:picLocks noChangeAspect="1"/>
            </p:cNvPicPr>
            <p:nvPr/>
          </p:nvPicPr>
          <p:blipFill rotWithShape="1">
            <a:blip r:embed="rId2"/>
            <a:srcRect t="-1" b="59609"/>
            <a:stretch/>
          </p:blipFill>
          <p:spPr>
            <a:xfrm>
              <a:off x="0" y="0"/>
              <a:ext cx="9144000" cy="2739006"/>
            </a:xfrm>
            <a:prstGeom prst="rect">
              <a:avLst/>
            </a:prstGeom>
          </p:spPr>
        </p:pic>
      </p:grpSp>
      <p:sp>
        <p:nvSpPr>
          <p:cNvPr id="7" name="TextBox 6">
            <a:extLst>
              <a:ext uri="{FF2B5EF4-FFF2-40B4-BE49-F238E27FC236}">
                <a16:creationId xmlns:a16="http://schemas.microsoft.com/office/drawing/2014/main" id="{2A8530FD-EDB0-461E-AE90-BF22ABDE18C1}"/>
              </a:ext>
            </a:extLst>
          </p:cNvPr>
          <p:cNvSpPr txBox="1"/>
          <p:nvPr/>
        </p:nvSpPr>
        <p:spPr>
          <a:xfrm>
            <a:off x="352338" y="214773"/>
            <a:ext cx="8405768" cy="107721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AU" sz="4400" b="1" dirty="0">
                <a:solidFill>
                  <a:schemeClr val="bg1"/>
                </a:solidFill>
              </a:rPr>
              <a:t>1 John 4:11</a:t>
            </a:r>
          </a:p>
          <a:p>
            <a:r>
              <a:rPr lang="en-AU" i="1" dirty="0">
                <a:solidFill>
                  <a:schemeClr val="bg1"/>
                </a:solidFill>
              </a:rPr>
              <a:t>New Living Translation</a:t>
            </a:r>
          </a:p>
        </p:txBody>
      </p:sp>
      <p:cxnSp>
        <p:nvCxnSpPr>
          <p:cNvPr id="9" name="Straight Connector 8">
            <a:extLst>
              <a:ext uri="{FF2B5EF4-FFF2-40B4-BE49-F238E27FC236}">
                <a16:creationId xmlns:a16="http://schemas.microsoft.com/office/drawing/2014/main" id="{673B5AFB-11A9-4B7F-8116-6B29E02ED55E}"/>
              </a:ext>
            </a:extLst>
          </p:cNvPr>
          <p:cNvCxnSpPr/>
          <p:nvPr/>
        </p:nvCxnSpPr>
        <p:spPr>
          <a:xfrm>
            <a:off x="453006" y="1275127"/>
            <a:ext cx="8179266" cy="0"/>
          </a:xfrm>
          <a:prstGeom prst="line">
            <a:avLst/>
          </a:prstGeom>
          <a:ln w="28575">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9D4EFC3-9555-4CC0-BD23-B2F679689886}"/>
              </a:ext>
            </a:extLst>
          </p:cNvPr>
          <p:cNvSpPr txBox="1"/>
          <p:nvPr/>
        </p:nvSpPr>
        <p:spPr>
          <a:xfrm>
            <a:off x="352338" y="1400410"/>
            <a:ext cx="8179266" cy="2554545"/>
          </a:xfrm>
          <a:prstGeom prst="rect">
            <a:avLst/>
          </a:prstGeom>
          <a:noFill/>
        </p:spPr>
        <p:txBody>
          <a:bodyPr wrap="square" rtlCol="0">
            <a:spAutoFit/>
          </a:bodyPr>
          <a:lstStyle/>
          <a:p>
            <a:r>
              <a:rPr lang="en-AU" sz="3200" baseline="30000" dirty="0">
                <a:solidFill>
                  <a:schemeClr val="bg1"/>
                </a:solidFill>
              </a:rPr>
              <a:t>10 </a:t>
            </a:r>
            <a:r>
              <a:rPr lang="en-AU" sz="3200" dirty="0">
                <a:solidFill>
                  <a:schemeClr val="bg1"/>
                </a:solidFill>
              </a:rPr>
              <a:t>This is real love—not that we loved God, but that he loved us and sent his Son as a sacrifice to take away our sins.</a:t>
            </a:r>
          </a:p>
          <a:p>
            <a:r>
              <a:rPr lang="en-AU" sz="3200" baseline="30000" dirty="0">
                <a:solidFill>
                  <a:schemeClr val="bg1"/>
                </a:solidFill>
              </a:rPr>
              <a:t>11 </a:t>
            </a:r>
            <a:r>
              <a:rPr lang="en-AU" sz="3200" dirty="0">
                <a:solidFill>
                  <a:schemeClr val="bg1"/>
                </a:solidFill>
              </a:rPr>
              <a:t>Dear friends, since God loved us that much, we surely ought to love each other. </a:t>
            </a:r>
          </a:p>
        </p:txBody>
      </p:sp>
    </p:spTree>
    <p:extLst>
      <p:ext uri="{BB962C8B-B14F-4D97-AF65-F5344CB8AC3E}">
        <p14:creationId xmlns:p14="http://schemas.microsoft.com/office/powerpoint/2010/main" val="32575492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BB640-3159-472B-B8B3-E82583A0430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7E3441F-E146-433B-B961-7C8DBF4433C3}"/>
              </a:ext>
            </a:extLst>
          </p:cNvPr>
          <p:cNvSpPr>
            <a:spLocks noGrp="1"/>
          </p:cNvSpPr>
          <p:nvPr>
            <p:ph idx="1"/>
          </p:nvPr>
        </p:nvSpPr>
        <p:spPr/>
        <p:txBody>
          <a:bodyPr/>
          <a:lstStyle/>
          <a:p>
            <a:endParaRPr lang="en-AU"/>
          </a:p>
        </p:txBody>
      </p:sp>
      <p:grpSp>
        <p:nvGrpSpPr>
          <p:cNvPr id="6" name="Group 5">
            <a:extLst>
              <a:ext uri="{FF2B5EF4-FFF2-40B4-BE49-F238E27FC236}">
                <a16:creationId xmlns:a16="http://schemas.microsoft.com/office/drawing/2014/main" id="{D8561130-F1D3-4D1A-8B97-84FFAD3D88A5}"/>
              </a:ext>
            </a:extLst>
          </p:cNvPr>
          <p:cNvGrpSpPr/>
          <p:nvPr/>
        </p:nvGrpSpPr>
        <p:grpSpPr>
          <a:xfrm>
            <a:off x="0" y="0"/>
            <a:ext cx="9144000" cy="6858000"/>
            <a:chOff x="0" y="0"/>
            <a:chExt cx="9144000" cy="6858000"/>
          </a:xfrm>
        </p:grpSpPr>
        <p:pic>
          <p:nvPicPr>
            <p:cNvPr id="4" name="Picture 3">
              <a:extLst>
                <a:ext uri="{FF2B5EF4-FFF2-40B4-BE49-F238E27FC236}">
                  <a16:creationId xmlns:a16="http://schemas.microsoft.com/office/drawing/2014/main" id="{CA25FFF0-8265-4D53-BC54-C1A728478D5C}"/>
                </a:ext>
              </a:extLst>
            </p:cNvPr>
            <p:cNvPicPr>
              <a:picLocks noChangeAspect="1"/>
            </p:cNvPicPr>
            <p:nvPr/>
          </p:nvPicPr>
          <p:blipFill rotWithShape="1">
            <a:blip r:embed="rId2"/>
            <a:srcRect b="39258"/>
            <a:stretch/>
          </p:blipFill>
          <p:spPr>
            <a:xfrm>
              <a:off x="0" y="2739006"/>
              <a:ext cx="9144000" cy="4118994"/>
            </a:xfrm>
            <a:prstGeom prst="rect">
              <a:avLst/>
            </a:prstGeom>
          </p:spPr>
        </p:pic>
        <p:pic>
          <p:nvPicPr>
            <p:cNvPr id="5" name="Picture 4">
              <a:extLst>
                <a:ext uri="{FF2B5EF4-FFF2-40B4-BE49-F238E27FC236}">
                  <a16:creationId xmlns:a16="http://schemas.microsoft.com/office/drawing/2014/main" id="{7F9F479C-B856-4041-AE49-6271FDF2C29E}"/>
                </a:ext>
              </a:extLst>
            </p:cNvPr>
            <p:cNvPicPr>
              <a:picLocks noChangeAspect="1"/>
            </p:cNvPicPr>
            <p:nvPr/>
          </p:nvPicPr>
          <p:blipFill rotWithShape="1">
            <a:blip r:embed="rId2"/>
            <a:srcRect t="-1" b="59609"/>
            <a:stretch/>
          </p:blipFill>
          <p:spPr>
            <a:xfrm>
              <a:off x="0" y="0"/>
              <a:ext cx="9144000" cy="2739006"/>
            </a:xfrm>
            <a:prstGeom prst="rect">
              <a:avLst/>
            </a:prstGeom>
          </p:spPr>
        </p:pic>
      </p:grpSp>
      <p:sp>
        <p:nvSpPr>
          <p:cNvPr id="7" name="TextBox 6">
            <a:extLst>
              <a:ext uri="{FF2B5EF4-FFF2-40B4-BE49-F238E27FC236}">
                <a16:creationId xmlns:a16="http://schemas.microsoft.com/office/drawing/2014/main" id="{2A8530FD-EDB0-461E-AE90-BF22ABDE18C1}"/>
              </a:ext>
            </a:extLst>
          </p:cNvPr>
          <p:cNvSpPr txBox="1"/>
          <p:nvPr/>
        </p:nvSpPr>
        <p:spPr>
          <a:xfrm>
            <a:off x="352338" y="214773"/>
            <a:ext cx="8405768" cy="107721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AU" sz="4400" b="1" dirty="0">
                <a:solidFill>
                  <a:schemeClr val="bg1"/>
                </a:solidFill>
              </a:rPr>
              <a:t>Philippians 1:6</a:t>
            </a:r>
          </a:p>
          <a:p>
            <a:r>
              <a:rPr lang="en-AU" i="1" dirty="0">
                <a:solidFill>
                  <a:schemeClr val="bg1"/>
                </a:solidFill>
              </a:rPr>
              <a:t>New Living Translation</a:t>
            </a:r>
          </a:p>
        </p:txBody>
      </p:sp>
      <p:cxnSp>
        <p:nvCxnSpPr>
          <p:cNvPr id="9" name="Straight Connector 8">
            <a:extLst>
              <a:ext uri="{FF2B5EF4-FFF2-40B4-BE49-F238E27FC236}">
                <a16:creationId xmlns:a16="http://schemas.microsoft.com/office/drawing/2014/main" id="{673B5AFB-11A9-4B7F-8116-6B29E02ED55E}"/>
              </a:ext>
            </a:extLst>
          </p:cNvPr>
          <p:cNvCxnSpPr/>
          <p:nvPr/>
        </p:nvCxnSpPr>
        <p:spPr>
          <a:xfrm>
            <a:off x="453006" y="1275127"/>
            <a:ext cx="8179266" cy="0"/>
          </a:xfrm>
          <a:prstGeom prst="line">
            <a:avLst/>
          </a:prstGeom>
          <a:ln w="28575">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9D4EFC3-9555-4CC0-BD23-B2F679689886}"/>
              </a:ext>
            </a:extLst>
          </p:cNvPr>
          <p:cNvSpPr txBox="1"/>
          <p:nvPr/>
        </p:nvSpPr>
        <p:spPr>
          <a:xfrm>
            <a:off x="352338" y="1400410"/>
            <a:ext cx="8179266" cy="2062103"/>
          </a:xfrm>
          <a:prstGeom prst="rect">
            <a:avLst/>
          </a:prstGeom>
          <a:noFill/>
        </p:spPr>
        <p:txBody>
          <a:bodyPr wrap="square" rtlCol="0">
            <a:spAutoFit/>
          </a:bodyPr>
          <a:lstStyle/>
          <a:p>
            <a:r>
              <a:rPr lang="en-AU" sz="3200" b="1" baseline="30000" dirty="0">
                <a:solidFill>
                  <a:schemeClr val="bg1"/>
                </a:solidFill>
              </a:rPr>
              <a:t>6 </a:t>
            </a:r>
            <a:r>
              <a:rPr lang="en-AU" sz="3200" dirty="0">
                <a:solidFill>
                  <a:schemeClr val="bg1"/>
                </a:solidFill>
              </a:rPr>
              <a:t>And I am certain that God, who began the good work within you, will continue his work until it is finally finished on the day when Christ Jesus returns.</a:t>
            </a:r>
            <a:endParaRPr lang="en-AU" sz="4800" dirty="0">
              <a:solidFill>
                <a:schemeClr val="bg1"/>
              </a:solidFill>
            </a:endParaRPr>
          </a:p>
        </p:txBody>
      </p:sp>
    </p:spTree>
    <p:extLst>
      <p:ext uri="{BB962C8B-B14F-4D97-AF65-F5344CB8AC3E}">
        <p14:creationId xmlns:p14="http://schemas.microsoft.com/office/powerpoint/2010/main" val="14942928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4E62A-BA29-4DE5-984C-583FD6F02C04}"/>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9C8B6B09-2086-404F-820F-B956CA1D8FC9}"/>
              </a:ext>
            </a:extLst>
          </p:cNvPr>
          <p:cNvSpPr>
            <a:spLocks noGrp="1"/>
          </p:cNvSpPr>
          <p:nvPr>
            <p:ph idx="1"/>
          </p:nvPr>
        </p:nvSpPr>
        <p:spPr/>
        <p:txBody>
          <a:bodyPr/>
          <a:lstStyle/>
          <a:p>
            <a:endParaRPr lang="en-AU"/>
          </a:p>
        </p:txBody>
      </p:sp>
      <p:pic>
        <p:nvPicPr>
          <p:cNvPr id="4" name="Picture 3">
            <a:extLst>
              <a:ext uri="{FF2B5EF4-FFF2-40B4-BE49-F238E27FC236}">
                <a16:creationId xmlns:a16="http://schemas.microsoft.com/office/drawing/2014/main" id="{50BDCD7C-E1B7-48FF-8152-D688BCA31B31}"/>
              </a:ext>
            </a:extLst>
          </p:cNvPr>
          <p:cNvPicPr>
            <a:picLocks noChangeAspect="1"/>
          </p:cNvPicPr>
          <p:nvPr/>
        </p:nvPicPr>
        <p:blipFill rotWithShape="1">
          <a:blip r:embed="rId2"/>
          <a:srcRect l="12640" r="12480"/>
          <a:stretch/>
        </p:blipFill>
        <p:spPr>
          <a:xfrm>
            <a:off x="0" y="-11010"/>
            <a:ext cx="9144000" cy="6869010"/>
          </a:xfrm>
          <a:prstGeom prst="rect">
            <a:avLst/>
          </a:prstGeom>
        </p:spPr>
      </p:pic>
    </p:spTree>
    <p:extLst>
      <p:ext uri="{BB962C8B-B14F-4D97-AF65-F5344CB8AC3E}">
        <p14:creationId xmlns:p14="http://schemas.microsoft.com/office/powerpoint/2010/main" val="22248281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4C0E9-8727-4A3F-AA8A-C161CF1BB255}"/>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4480E1D6-603B-4972-B731-60E51229C805}"/>
              </a:ext>
            </a:extLst>
          </p:cNvPr>
          <p:cNvSpPr>
            <a:spLocks noGrp="1"/>
          </p:cNvSpPr>
          <p:nvPr>
            <p:ph idx="1"/>
          </p:nvPr>
        </p:nvSpPr>
        <p:spPr/>
        <p:txBody>
          <a:bodyPr/>
          <a:lstStyle/>
          <a:p>
            <a:endParaRPr lang="en-AU"/>
          </a:p>
        </p:txBody>
      </p:sp>
      <p:pic>
        <p:nvPicPr>
          <p:cNvPr id="4" name="Picture 3">
            <a:extLst>
              <a:ext uri="{FF2B5EF4-FFF2-40B4-BE49-F238E27FC236}">
                <a16:creationId xmlns:a16="http://schemas.microsoft.com/office/drawing/2014/main" id="{8E90A6C2-9A32-4EBF-ADEE-6B7083486FE3}"/>
              </a:ext>
            </a:extLst>
          </p:cNvPr>
          <p:cNvPicPr>
            <a:picLocks noChangeAspect="1"/>
          </p:cNvPicPr>
          <p:nvPr/>
        </p:nvPicPr>
        <p:blipFill>
          <a:blip r:embed="rId2"/>
          <a:stretch>
            <a:fillRect/>
          </a:stretch>
        </p:blipFill>
        <p:spPr>
          <a:xfrm>
            <a:off x="0" y="552268"/>
            <a:ext cx="9144000" cy="5753463"/>
          </a:xfrm>
          <a:prstGeom prst="rect">
            <a:avLst/>
          </a:prstGeom>
        </p:spPr>
      </p:pic>
    </p:spTree>
    <p:extLst>
      <p:ext uri="{BB962C8B-B14F-4D97-AF65-F5344CB8AC3E}">
        <p14:creationId xmlns:p14="http://schemas.microsoft.com/office/powerpoint/2010/main" val="31069415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BB640-3159-472B-B8B3-E82583A0430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7E3441F-E146-433B-B961-7C8DBF4433C3}"/>
              </a:ext>
            </a:extLst>
          </p:cNvPr>
          <p:cNvSpPr>
            <a:spLocks noGrp="1"/>
          </p:cNvSpPr>
          <p:nvPr>
            <p:ph idx="1"/>
          </p:nvPr>
        </p:nvSpPr>
        <p:spPr/>
        <p:txBody>
          <a:bodyPr/>
          <a:lstStyle/>
          <a:p>
            <a:endParaRPr lang="en-AU"/>
          </a:p>
        </p:txBody>
      </p:sp>
      <p:grpSp>
        <p:nvGrpSpPr>
          <p:cNvPr id="6" name="Group 5">
            <a:extLst>
              <a:ext uri="{FF2B5EF4-FFF2-40B4-BE49-F238E27FC236}">
                <a16:creationId xmlns:a16="http://schemas.microsoft.com/office/drawing/2014/main" id="{D8561130-F1D3-4D1A-8B97-84FFAD3D88A5}"/>
              </a:ext>
            </a:extLst>
          </p:cNvPr>
          <p:cNvGrpSpPr/>
          <p:nvPr/>
        </p:nvGrpSpPr>
        <p:grpSpPr>
          <a:xfrm>
            <a:off x="0" y="0"/>
            <a:ext cx="9144000" cy="6858000"/>
            <a:chOff x="0" y="0"/>
            <a:chExt cx="9144000" cy="6858000"/>
          </a:xfrm>
        </p:grpSpPr>
        <p:pic>
          <p:nvPicPr>
            <p:cNvPr id="4" name="Picture 3">
              <a:extLst>
                <a:ext uri="{FF2B5EF4-FFF2-40B4-BE49-F238E27FC236}">
                  <a16:creationId xmlns:a16="http://schemas.microsoft.com/office/drawing/2014/main" id="{CA25FFF0-8265-4D53-BC54-C1A728478D5C}"/>
                </a:ext>
              </a:extLst>
            </p:cNvPr>
            <p:cNvPicPr>
              <a:picLocks noChangeAspect="1"/>
            </p:cNvPicPr>
            <p:nvPr/>
          </p:nvPicPr>
          <p:blipFill rotWithShape="1">
            <a:blip r:embed="rId2"/>
            <a:srcRect b="39258"/>
            <a:stretch/>
          </p:blipFill>
          <p:spPr>
            <a:xfrm>
              <a:off x="0" y="2739006"/>
              <a:ext cx="9144000" cy="4118994"/>
            </a:xfrm>
            <a:prstGeom prst="rect">
              <a:avLst/>
            </a:prstGeom>
          </p:spPr>
        </p:pic>
        <p:pic>
          <p:nvPicPr>
            <p:cNvPr id="5" name="Picture 4">
              <a:extLst>
                <a:ext uri="{FF2B5EF4-FFF2-40B4-BE49-F238E27FC236}">
                  <a16:creationId xmlns:a16="http://schemas.microsoft.com/office/drawing/2014/main" id="{7F9F479C-B856-4041-AE49-6271FDF2C29E}"/>
                </a:ext>
              </a:extLst>
            </p:cNvPr>
            <p:cNvPicPr>
              <a:picLocks noChangeAspect="1"/>
            </p:cNvPicPr>
            <p:nvPr/>
          </p:nvPicPr>
          <p:blipFill rotWithShape="1">
            <a:blip r:embed="rId2"/>
            <a:srcRect t="-1" b="59609"/>
            <a:stretch/>
          </p:blipFill>
          <p:spPr>
            <a:xfrm>
              <a:off x="0" y="0"/>
              <a:ext cx="9144000" cy="2739006"/>
            </a:xfrm>
            <a:prstGeom prst="rect">
              <a:avLst/>
            </a:prstGeom>
          </p:spPr>
        </p:pic>
      </p:grpSp>
      <p:sp>
        <p:nvSpPr>
          <p:cNvPr id="7" name="Rectangle 6">
            <a:extLst>
              <a:ext uri="{FF2B5EF4-FFF2-40B4-BE49-F238E27FC236}">
                <a16:creationId xmlns:a16="http://schemas.microsoft.com/office/drawing/2014/main" id="{A441F160-587A-4A80-A13B-C08493FB54E8}"/>
              </a:ext>
            </a:extLst>
          </p:cNvPr>
          <p:cNvSpPr/>
          <p:nvPr/>
        </p:nvSpPr>
        <p:spPr>
          <a:xfrm>
            <a:off x="1267217" y="1550503"/>
            <a:ext cx="6609566" cy="2646878"/>
          </a:xfrm>
          <a:prstGeom prst="rect">
            <a:avLst/>
          </a:prstGeom>
          <a:noFill/>
        </p:spPr>
        <p:txBody>
          <a:bodyPr wrap="none" lIns="91440" tIns="45720" rIns="91440" bIns="45720">
            <a:spAutoFit/>
          </a:bodyPr>
          <a:lstStyle/>
          <a:p>
            <a:pPr algn="ctr"/>
            <a:r>
              <a:rPr lang="en-US" sz="16600" b="1" spc="50" dirty="0">
                <a:ln w="0"/>
                <a:solidFill>
                  <a:schemeClr val="bg2"/>
                </a:solidFill>
                <a:effectLst>
                  <a:innerShdw blurRad="63500" dist="50800" dir="13500000">
                    <a:srgbClr val="000000">
                      <a:alpha val="50000"/>
                    </a:srgbClr>
                  </a:innerShdw>
                </a:effectLst>
              </a:rPr>
              <a:t>F.U.E.L.</a:t>
            </a:r>
          </a:p>
        </p:txBody>
      </p:sp>
    </p:spTree>
    <p:extLst>
      <p:ext uri="{BB962C8B-B14F-4D97-AF65-F5344CB8AC3E}">
        <p14:creationId xmlns:p14="http://schemas.microsoft.com/office/powerpoint/2010/main" val="23888310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BB640-3159-472B-B8B3-E82583A0430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7E3441F-E146-433B-B961-7C8DBF4433C3}"/>
              </a:ext>
            </a:extLst>
          </p:cNvPr>
          <p:cNvSpPr>
            <a:spLocks noGrp="1"/>
          </p:cNvSpPr>
          <p:nvPr>
            <p:ph idx="1"/>
          </p:nvPr>
        </p:nvSpPr>
        <p:spPr/>
        <p:txBody>
          <a:bodyPr/>
          <a:lstStyle/>
          <a:p>
            <a:endParaRPr lang="en-AU"/>
          </a:p>
        </p:txBody>
      </p:sp>
      <p:grpSp>
        <p:nvGrpSpPr>
          <p:cNvPr id="6" name="Group 5">
            <a:extLst>
              <a:ext uri="{FF2B5EF4-FFF2-40B4-BE49-F238E27FC236}">
                <a16:creationId xmlns:a16="http://schemas.microsoft.com/office/drawing/2014/main" id="{D8561130-F1D3-4D1A-8B97-84FFAD3D88A5}"/>
              </a:ext>
            </a:extLst>
          </p:cNvPr>
          <p:cNvGrpSpPr/>
          <p:nvPr/>
        </p:nvGrpSpPr>
        <p:grpSpPr>
          <a:xfrm>
            <a:off x="0" y="0"/>
            <a:ext cx="9144000" cy="6858000"/>
            <a:chOff x="0" y="0"/>
            <a:chExt cx="9144000" cy="6858000"/>
          </a:xfrm>
        </p:grpSpPr>
        <p:pic>
          <p:nvPicPr>
            <p:cNvPr id="4" name="Picture 3">
              <a:extLst>
                <a:ext uri="{FF2B5EF4-FFF2-40B4-BE49-F238E27FC236}">
                  <a16:creationId xmlns:a16="http://schemas.microsoft.com/office/drawing/2014/main" id="{CA25FFF0-8265-4D53-BC54-C1A728478D5C}"/>
                </a:ext>
              </a:extLst>
            </p:cNvPr>
            <p:cNvPicPr>
              <a:picLocks noChangeAspect="1"/>
            </p:cNvPicPr>
            <p:nvPr/>
          </p:nvPicPr>
          <p:blipFill rotWithShape="1">
            <a:blip r:embed="rId2"/>
            <a:srcRect b="39258"/>
            <a:stretch/>
          </p:blipFill>
          <p:spPr>
            <a:xfrm>
              <a:off x="0" y="2739006"/>
              <a:ext cx="9144000" cy="4118994"/>
            </a:xfrm>
            <a:prstGeom prst="rect">
              <a:avLst/>
            </a:prstGeom>
          </p:spPr>
        </p:pic>
        <p:pic>
          <p:nvPicPr>
            <p:cNvPr id="5" name="Picture 4">
              <a:extLst>
                <a:ext uri="{FF2B5EF4-FFF2-40B4-BE49-F238E27FC236}">
                  <a16:creationId xmlns:a16="http://schemas.microsoft.com/office/drawing/2014/main" id="{7F9F479C-B856-4041-AE49-6271FDF2C29E}"/>
                </a:ext>
              </a:extLst>
            </p:cNvPr>
            <p:cNvPicPr>
              <a:picLocks noChangeAspect="1"/>
            </p:cNvPicPr>
            <p:nvPr/>
          </p:nvPicPr>
          <p:blipFill rotWithShape="1">
            <a:blip r:embed="rId2"/>
            <a:srcRect t="-1" b="59609"/>
            <a:stretch/>
          </p:blipFill>
          <p:spPr>
            <a:xfrm>
              <a:off x="0" y="0"/>
              <a:ext cx="9144000" cy="2739006"/>
            </a:xfrm>
            <a:prstGeom prst="rect">
              <a:avLst/>
            </a:prstGeom>
          </p:spPr>
        </p:pic>
      </p:grpSp>
      <p:sp>
        <p:nvSpPr>
          <p:cNvPr id="7" name="Rectangle 6">
            <a:extLst>
              <a:ext uri="{FF2B5EF4-FFF2-40B4-BE49-F238E27FC236}">
                <a16:creationId xmlns:a16="http://schemas.microsoft.com/office/drawing/2014/main" id="{A441F160-587A-4A80-A13B-C08493FB54E8}"/>
              </a:ext>
            </a:extLst>
          </p:cNvPr>
          <p:cNvSpPr/>
          <p:nvPr/>
        </p:nvSpPr>
        <p:spPr>
          <a:xfrm>
            <a:off x="2276595" y="1550503"/>
            <a:ext cx="4590809" cy="2646878"/>
          </a:xfrm>
          <a:prstGeom prst="rect">
            <a:avLst/>
          </a:prstGeom>
          <a:noFill/>
        </p:spPr>
        <p:txBody>
          <a:bodyPr wrap="none" lIns="91440" tIns="45720" rIns="91440" bIns="45720">
            <a:spAutoFit/>
          </a:bodyPr>
          <a:lstStyle/>
          <a:p>
            <a:pPr algn="ctr"/>
            <a:r>
              <a:rPr lang="en-US" sz="16600" b="1" u="sng" spc="50" dirty="0">
                <a:ln w="0"/>
                <a:solidFill>
                  <a:schemeClr val="bg2"/>
                </a:solidFill>
                <a:effectLst>
                  <a:innerShdw blurRad="63500" dist="50800" dir="13500000">
                    <a:srgbClr val="000000">
                      <a:alpha val="50000"/>
                    </a:srgbClr>
                  </a:innerShdw>
                </a:effectLst>
              </a:rPr>
              <a:t>F</a:t>
            </a:r>
            <a:r>
              <a:rPr lang="en-US" sz="16600" b="1" spc="50" dirty="0">
                <a:ln w="0"/>
                <a:solidFill>
                  <a:schemeClr val="bg2"/>
                </a:solidFill>
                <a:effectLst>
                  <a:innerShdw blurRad="63500" dist="50800" dir="13500000">
                    <a:srgbClr val="000000">
                      <a:alpha val="50000"/>
                    </a:srgbClr>
                  </a:innerShdw>
                </a:effectLst>
              </a:rPr>
              <a:t>aith</a:t>
            </a:r>
          </a:p>
        </p:txBody>
      </p:sp>
    </p:spTree>
    <p:extLst>
      <p:ext uri="{BB962C8B-B14F-4D97-AF65-F5344CB8AC3E}">
        <p14:creationId xmlns:p14="http://schemas.microsoft.com/office/powerpoint/2010/main" val="702780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BB640-3159-472B-B8B3-E82583A0430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7E3441F-E146-433B-B961-7C8DBF4433C3}"/>
              </a:ext>
            </a:extLst>
          </p:cNvPr>
          <p:cNvSpPr>
            <a:spLocks noGrp="1"/>
          </p:cNvSpPr>
          <p:nvPr>
            <p:ph idx="1"/>
          </p:nvPr>
        </p:nvSpPr>
        <p:spPr/>
        <p:txBody>
          <a:bodyPr/>
          <a:lstStyle/>
          <a:p>
            <a:endParaRPr lang="en-AU"/>
          </a:p>
        </p:txBody>
      </p:sp>
      <p:grpSp>
        <p:nvGrpSpPr>
          <p:cNvPr id="6" name="Group 5">
            <a:extLst>
              <a:ext uri="{FF2B5EF4-FFF2-40B4-BE49-F238E27FC236}">
                <a16:creationId xmlns:a16="http://schemas.microsoft.com/office/drawing/2014/main" id="{D8561130-F1D3-4D1A-8B97-84FFAD3D88A5}"/>
              </a:ext>
            </a:extLst>
          </p:cNvPr>
          <p:cNvGrpSpPr/>
          <p:nvPr/>
        </p:nvGrpSpPr>
        <p:grpSpPr>
          <a:xfrm>
            <a:off x="0" y="0"/>
            <a:ext cx="9144000" cy="6858000"/>
            <a:chOff x="0" y="0"/>
            <a:chExt cx="9144000" cy="6858000"/>
          </a:xfrm>
        </p:grpSpPr>
        <p:pic>
          <p:nvPicPr>
            <p:cNvPr id="4" name="Picture 3">
              <a:extLst>
                <a:ext uri="{FF2B5EF4-FFF2-40B4-BE49-F238E27FC236}">
                  <a16:creationId xmlns:a16="http://schemas.microsoft.com/office/drawing/2014/main" id="{CA25FFF0-8265-4D53-BC54-C1A728478D5C}"/>
                </a:ext>
              </a:extLst>
            </p:cNvPr>
            <p:cNvPicPr>
              <a:picLocks noChangeAspect="1"/>
            </p:cNvPicPr>
            <p:nvPr/>
          </p:nvPicPr>
          <p:blipFill rotWithShape="1">
            <a:blip r:embed="rId2"/>
            <a:srcRect b="39258"/>
            <a:stretch/>
          </p:blipFill>
          <p:spPr>
            <a:xfrm>
              <a:off x="0" y="2739006"/>
              <a:ext cx="9144000" cy="4118994"/>
            </a:xfrm>
            <a:prstGeom prst="rect">
              <a:avLst/>
            </a:prstGeom>
          </p:spPr>
        </p:pic>
        <p:pic>
          <p:nvPicPr>
            <p:cNvPr id="5" name="Picture 4">
              <a:extLst>
                <a:ext uri="{FF2B5EF4-FFF2-40B4-BE49-F238E27FC236}">
                  <a16:creationId xmlns:a16="http://schemas.microsoft.com/office/drawing/2014/main" id="{7F9F479C-B856-4041-AE49-6271FDF2C29E}"/>
                </a:ext>
              </a:extLst>
            </p:cNvPr>
            <p:cNvPicPr>
              <a:picLocks noChangeAspect="1"/>
            </p:cNvPicPr>
            <p:nvPr/>
          </p:nvPicPr>
          <p:blipFill rotWithShape="1">
            <a:blip r:embed="rId2"/>
            <a:srcRect t="-1" b="59609"/>
            <a:stretch/>
          </p:blipFill>
          <p:spPr>
            <a:xfrm>
              <a:off x="0" y="0"/>
              <a:ext cx="9144000" cy="2739006"/>
            </a:xfrm>
            <a:prstGeom prst="rect">
              <a:avLst/>
            </a:prstGeom>
          </p:spPr>
        </p:pic>
      </p:grpSp>
      <p:sp>
        <p:nvSpPr>
          <p:cNvPr id="7" name="TextBox 6">
            <a:extLst>
              <a:ext uri="{FF2B5EF4-FFF2-40B4-BE49-F238E27FC236}">
                <a16:creationId xmlns:a16="http://schemas.microsoft.com/office/drawing/2014/main" id="{2A8530FD-EDB0-461E-AE90-BF22ABDE18C1}"/>
              </a:ext>
            </a:extLst>
          </p:cNvPr>
          <p:cNvSpPr txBox="1"/>
          <p:nvPr/>
        </p:nvSpPr>
        <p:spPr>
          <a:xfrm>
            <a:off x="352338" y="214773"/>
            <a:ext cx="8405768" cy="107721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AU" sz="4400" b="1" dirty="0">
                <a:solidFill>
                  <a:schemeClr val="bg1"/>
                </a:solidFill>
              </a:rPr>
              <a:t>Hebrews 11:6</a:t>
            </a:r>
          </a:p>
          <a:p>
            <a:r>
              <a:rPr lang="en-AU" i="1" dirty="0">
                <a:solidFill>
                  <a:schemeClr val="bg1"/>
                </a:solidFill>
              </a:rPr>
              <a:t>New Living Translation</a:t>
            </a:r>
          </a:p>
        </p:txBody>
      </p:sp>
      <p:cxnSp>
        <p:nvCxnSpPr>
          <p:cNvPr id="9" name="Straight Connector 8">
            <a:extLst>
              <a:ext uri="{FF2B5EF4-FFF2-40B4-BE49-F238E27FC236}">
                <a16:creationId xmlns:a16="http://schemas.microsoft.com/office/drawing/2014/main" id="{673B5AFB-11A9-4B7F-8116-6B29E02ED55E}"/>
              </a:ext>
            </a:extLst>
          </p:cNvPr>
          <p:cNvCxnSpPr/>
          <p:nvPr/>
        </p:nvCxnSpPr>
        <p:spPr>
          <a:xfrm>
            <a:off x="453006" y="1275127"/>
            <a:ext cx="8179266" cy="0"/>
          </a:xfrm>
          <a:prstGeom prst="line">
            <a:avLst/>
          </a:prstGeom>
          <a:ln w="28575">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9D4EFC3-9555-4CC0-BD23-B2F679689886}"/>
              </a:ext>
            </a:extLst>
          </p:cNvPr>
          <p:cNvSpPr txBox="1"/>
          <p:nvPr/>
        </p:nvSpPr>
        <p:spPr>
          <a:xfrm>
            <a:off x="352338" y="1400410"/>
            <a:ext cx="8179266" cy="2062103"/>
          </a:xfrm>
          <a:prstGeom prst="rect">
            <a:avLst/>
          </a:prstGeom>
          <a:noFill/>
        </p:spPr>
        <p:txBody>
          <a:bodyPr wrap="square" rtlCol="0">
            <a:spAutoFit/>
          </a:bodyPr>
          <a:lstStyle/>
          <a:p>
            <a:r>
              <a:rPr lang="en-US" sz="3200" dirty="0">
                <a:solidFill>
                  <a:schemeClr val="bg1"/>
                </a:solidFill>
              </a:rPr>
              <a:t>And it is impossible to please God without faith. Anyone who wants to come to him must believe that God exists and that he rewards those who sincerely seek him.</a:t>
            </a:r>
            <a:endParaRPr lang="en-AU" sz="3200" dirty="0">
              <a:solidFill>
                <a:schemeClr val="bg1"/>
              </a:solidFill>
            </a:endParaRPr>
          </a:p>
        </p:txBody>
      </p:sp>
    </p:spTree>
    <p:extLst>
      <p:ext uri="{BB962C8B-B14F-4D97-AF65-F5344CB8AC3E}">
        <p14:creationId xmlns:p14="http://schemas.microsoft.com/office/powerpoint/2010/main" val="88514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BB640-3159-472B-B8B3-E82583A0430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7E3441F-E146-433B-B961-7C8DBF4433C3}"/>
              </a:ext>
            </a:extLst>
          </p:cNvPr>
          <p:cNvSpPr>
            <a:spLocks noGrp="1"/>
          </p:cNvSpPr>
          <p:nvPr>
            <p:ph idx="1"/>
          </p:nvPr>
        </p:nvSpPr>
        <p:spPr/>
        <p:txBody>
          <a:bodyPr/>
          <a:lstStyle/>
          <a:p>
            <a:endParaRPr lang="en-AU"/>
          </a:p>
        </p:txBody>
      </p:sp>
      <p:grpSp>
        <p:nvGrpSpPr>
          <p:cNvPr id="6" name="Group 5">
            <a:extLst>
              <a:ext uri="{FF2B5EF4-FFF2-40B4-BE49-F238E27FC236}">
                <a16:creationId xmlns:a16="http://schemas.microsoft.com/office/drawing/2014/main" id="{D8561130-F1D3-4D1A-8B97-84FFAD3D88A5}"/>
              </a:ext>
            </a:extLst>
          </p:cNvPr>
          <p:cNvGrpSpPr/>
          <p:nvPr/>
        </p:nvGrpSpPr>
        <p:grpSpPr>
          <a:xfrm>
            <a:off x="0" y="0"/>
            <a:ext cx="9144000" cy="6858000"/>
            <a:chOff x="0" y="0"/>
            <a:chExt cx="9144000" cy="6858000"/>
          </a:xfrm>
        </p:grpSpPr>
        <p:pic>
          <p:nvPicPr>
            <p:cNvPr id="4" name="Picture 3">
              <a:extLst>
                <a:ext uri="{FF2B5EF4-FFF2-40B4-BE49-F238E27FC236}">
                  <a16:creationId xmlns:a16="http://schemas.microsoft.com/office/drawing/2014/main" id="{CA25FFF0-8265-4D53-BC54-C1A728478D5C}"/>
                </a:ext>
              </a:extLst>
            </p:cNvPr>
            <p:cNvPicPr>
              <a:picLocks noChangeAspect="1"/>
            </p:cNvPicPr>
            <p:nvPr/>
          </p:nvPicPr>
          <p:blipFill rotWithShape="1">
            <a:blip r:embed="rId2"/>
            <a:srcRect b="39258"/>
            <a:stretch/>
          </p:blipFill>
          <p:spPr>
            <a:xfrm>
              <a:off x="0" y="2739006"/>
              <a:ext cx="9144000" cy="4118994"/>
            </a:xfrm>
            <a:prstGeom prst="rect">
              <a:avLst/>
            </a:prstGeom>
          </p:spPr>
        </p:pic>
        <p:pic>
          <p:nvPicPr>
            <p:cNvPr id="5" name="Picture 4">
              <a:extLst>
                <a:ext uri="{FF2B5EF4-FFF2-40B4-BE49-F238E27FC236}">
                  <a16:creationId xmlns:a16="http://schemas.microsoft.com/office/drawing/2014/main" id="{7F9F479C-B856-4041-AE49-6271FDF2C29E}"/>
                </a:ext>
              </a:extLst>
            </p:cNvPr>
            <p:cNvPicPr>
              <a:picLocks noChangeAspect="1"/>
            </p:cNvPicPr>
            <p:nvPr/>
          </p:nvPicPr>
          <p:blipFill rotWithShape="1">
            <a:blip r:embed="rId2"/>
            <a:srcRect t="-1" b="59609"/>
            <a:stretch/>
          </p:blipFill>
          <p:spPr>
            <a:xfrm>
              <a:off x="0" y="0"/>
              <a:ext cx="9144000" cy="2739006"/>
            </a:xfrm>
            <a:prstGeom prst="rect">
              <a:avLst/>
            </a:prstGeom>
          </p:spPr>
        </p:pic>
      </p:grpSp>
      <p:sp>
        <p:nvSpPr>
          <p:cNvPr id="7" name="Rectangle 6">
            <a:extLst>
              <a:ext uri="{FF2B5EF4-FFF2-40B4-BE49-F238E27FC236}">
                <a16:creationId xmlns:a16="http://schemas.microsoft.com/office/drawing/2014/main" id="{A441F160-587A-4A80-A13B-C08493FB54E8}"/>
              </a:ext>
            </a:extLst>
          </p:cNvPr>
          <p:cNvSpPr/>
          <p:nvPr/>
        </p:nvSpPr>
        <p:spPr>
          <a:xfrm>
            <a:off x="628650" y="502186"/>
            <a:ext cx="7886699" cy="1107996"/>
          </a:xfrm>
          <a:prstGeom prst="rect">
            <a:avLst/>
          </a:prstGeom>
          <a:noFill/>
        </p:spPr>
        <p:txBody>
          <a:bodyPr wrap="square" lIns="91440" tIns="45720" rIns="91440" bIns="45720">
            <a:spAutoFit/>
          </a:bodyPr>
          <a:lstStyle/>
          <a:p>
            <a:pPr marL="1143000" indent="-1143000">
              <a:buFont typeface="+mj-lt"/>
              <a:buAutoNum type="arabicPeriod"/>
            </a:pPr>
            <a:r>
              <a:rPr lang="en-US" sz="6600" b="1" u="sng" spc="50" dirty="0">
                <a:ln w="0"/>
                <a:solidFill>
                  <a:schemeClr val="bg2"/>
                </a:solidFill>
                <a:effectLst>
                  <a:innerShdw blurRad="63500" dist="50800" dir="13500000">
                    <a:srgbClr val="000000">
                      <a:alpha val="50000"/>
                    </a:srgbClr>
                  </a:innerShdw>
                </a:effectLst>
              </a:rPr>
              <a:t>Ask God</a:t>
            </a:r>
          </a:p>
        </p:txBody>
      </p:sp>
    </p:spTree>
    <p:extLst>
      <p:ext uri="{BB962C8B-B14F-4D97-AF65-F5344CB8AC3E}">
        <p14:creationId xmlns:p14="http://schemas.microsoft.com/office/powerpoint/2010/main" val="35706792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BB640-3159-472B-B8B3-E82583A0430A}"/>
              </a:ext>
            </a:extLst>
          </p:cNvPr>
          <p:cNvSpPr>
            <a:spLocks noGrp="1"/>
          </p:cNvSpPr>
          <p:nvPr>
            <p:ph type="title"/>
          </p:nvPr>
        </p:nvSpPr>
        <p:spPr/>
        <p:txBody>
          <a:bodyPr/>
          <a:lstStyle/>
          <a:p>
            <a:endParaRPr lang="en-AU"/>
          </a:p>
        </p:txBody>
      </p:sp>
      <p:sp>
        <p:nvSpPr>
          <p:cNvPr id="3" name="Content Placeholder 2">
            <a:extLst>
              <a:ext uri="{FF2B5EF4-FFF2-40B4-BE49-F238E27FC236}">
                <a16:creationId xmlns:a16="http://schemas.microsoft.com/office/drawing/2014/main" id="{D7E3441F-E146-433B-B961-7C8DBF4433C3}"/>
              </a:ext>
            </a:extLst>
          </p:cNvPr>
          <p:cNvSpPr>
            <a:spLocks noGrp="1"/>
          </p:cNvSpPr>
          <p:nvPr>
            <p:ph idx="1"/>
          </p:nvPr>
        </p:nvSpPr>
        <p:spPr/>
        <p:txBody>
          <a:bodyPr/>
          <a:lstStyle/>
          <a:p>
            <a:endParaRPr lang="en-AU"/>
          </a:p>
        </p:txBody>
      </p:sp>
      <p:grpSp>
        <p:nvGrpSpPr>
          <p:cNvPr id="6" name="Group 5">
            <a:extLst>
              <a:ext uri="{FF2B5EF4-FFF2-40B4-BE49-F238E27FC236}">
                <a16:creationId xmlns:a16="http://schemas.microsoft.com/office/drawing/2014/main" id="{D8561130-F1D3-4D1A-8B97-84FFAD3D88A5}"/>
              </a:ext>
            </a:extLst>
          </p:cNvPr>
          <p:cNvGrpSpPr/>
          <p:nvPr/>
        </p:nvGrpSpPr>
        <p:grpSpPr>
          <a:xfrm>
            <a:off x="0" y="0"/>
            <a:ext cx="9144000" cy="6858000"/>
            <a:chOff x="0" y="0"/>
            <a:chExt cx="9144000" cy="6858000"/>
          </a:xfrm>
        </p:grpSpPr>
        <p:pic>
          <p:nvPicPr>
            <p:cNvPr id="4" name="Picture 3">
              <a:extLst>
                <a:ext uri="{FF2B5EF4-FFF2-40B4-BE49-F238E27FC236}">
                  <a16:creationId xmlns:a16="http://schemas.microsoft.com/office/drawing/2014/main" id="{CA25FFF0-8265-4D53-BC54-C1A728478D5C}"/>
                </a:ext>
              </a:extLst>
            </p:cNvPr>
            <p:cNvPicPr>
              <a:picLocks noChangeAspect="1"/>
            </p:cNvPicPr>
            <p:nvPr/>
          </p:nvPicPr>
          <p:blipFill rotWithShape="1">
            <a:blip r:embed="rId2"/>
            <a:srcRect b="39258"/>
            <a:stretch/>
          </p:blipFill>
          <p:spPr>
            <a:xfrm>
              <a:off x="0" y="2739006"/>
              <a:ext cx="9144000" cy="4118994"/>
            </a:xfrm>
            <a:prstGeom prst="rect">
              <a:avLst/>
            </a:prstGeom>
          </p:spPr>
        </p:pic>
        <p:pic>
          <p:nvPicPr>
            <p:cNvPr id="5" name="Picture 4">
              <a:extLst>
                <a:ext uri="{FF2B5EF4-FFF2-40B4-BE49-F238E27FC236}">
                  <a16:creationId xmlns:a16="http://schemas.microsoft.com/office/drawing/2014/main" id="{7F9F479C-B856-4041-AE49-6271FDF2C29E}"/>
                </a:ext>
              </a:extLst>
            </p:cNvPr>
            <p:cNvPicPr>
              <a:picLocks noChangeAspect="1"/>
            </p:cNvPicPr>
            <p:nvPr/>
          </p:nvPicPr>
          <p:blipFill rotWithShape="1">
            <a:blip r:embed="rId2"/>
            <a:srcRect t="-1" b="59609"/>
            <a:stretch/>
          </p:blipFill>
          <p:spPr>
            <a:xfrm>
              <a:off x="0" y="0"/>
              <a:ext cx="9144000" cy="2739006"/>
            </a:xfrm>
            <a:prstGeom prst="rect">
              <a:avLst/>
            </a:prstGeom>
          </p:spPr>
        </p:pic>
      </p:grpSp>
      <p:sp>
        <p:nvSpPr>
          <p:cNvPr id="7" name="TextBox 6">
            <a:extLst>
              <a:ext uri="{FF2B5EF4-FFF2-40B4-BE49-F238E27FC236}">
                <a16:creationId xmlns:a16="http://schemas.microsoft.com/office/drawing/2014/main" id="{2A8530FD-EDB0-461E-AE90-BF22ABDE18C1}"/>
              </a:ext>
            </a:extLst>
          </p:cNvPr>
          <p:cNvSpPr txBox="1"/>
          <p:nvPr/>
        </p:nvSpPr>
        <p:spPr>
          <a:xfrm>
            <a:off x="352338" y="214773"/>
            <a:ext cx="8405768" cy="1077218"/>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AU" sz="4400" b="1" dirty="0">
                <a:solidFill>
                  <a:schemeClr val="bg1"/>
                </a:solidFill>
              </a:rPr>
              <a:t>Mark 9:24</a:t>
            </a:r>
          </a:p>
          <a:p>
            <a:r>
              <a:rPr lang="en-AU" i="1" dirty="0">
                <a:solidFill>
                  <a:schemeClr val="bg1"/>
                </a:solidFill>
              </a:rPr>
              <a:t>New Living Translation</a:t>
            </a:r>
          </a:p>
        </p:txBody>
      </p:sp>
      <p:cxnSp>
        <p:nvCxnSpPr>
          <p:cNvPr id="9" name="Straight Connector 8">
            <a:extLst>
              <a:ext uri="{FF2B5EF4-FFF2-40B4-BE49-F238E27FC236}">
                <a16:creationId xmlns:a16="http://schemas.microsoft.com/office/drawing/2014/main" id="{673B5AFB-11A9-4B7F-8116-6B29E02ED55E}"/>
              </a:ext>
            </a:extLst>
          </p:cNvPr>
          <p:cNvCxnSpPr/>
          <p:nvPr/>
        </p:nvCxnSpPr>
        <p:spPr>
          <a:xfrm>
            <a:off x="453006" y="1275127"/>
            <a:ext cx="8179266" cy="0"/>
          </a:xfrm>
          <a:prstGeom prst="line">
            <a:avLst/>
          </a:prstGeom>
          <a:ln w="28575">
            <a:solidFill>
              <a:schemeClr val="bg1"/>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29D4EFC3-9555-4CC0-BD23-B2F679689886}"/>
              </a:ext>
            </a:extLst>
          </p:cNvPr>
          <p:cNvSpPr txBox="1"/>
          <p:nvPr/>
        </p:nvSpPr>
        <p:spPr>
          <a:xfrm>
            <a:off x="352338" y="1400410"/>
            <a:ext cx="8179266" cy="1077218"/>
          </a:xfrm>
          <a:prstGeom prst="rect">
            <a:avLst/>
          </a:prstGeom>
          <a:noFill/>
        </p:spPr>
        <p:txBody>
          <a:bodyPr wrap="square" rtlCol="0">
            <a:spAutoFit/>
          </a:bodyPr>
          <a:lstStyle/>
          <a:p>
            <a:r>
              <a:rPr lang="en-AU" sz="3200" dirty="0">
                <a:solidFill>
                  <a:schemeClr val="bg1"/>
                </a:solidFill>
              </a:rPr>
              <a:t>The father instantly cried out, “I do believe, but help me overcome my unbelief!”</a:t>
            </a:r>
            <a:endParaRPr lang="en-AU" sz="4800" dirty="0">
              <a:solidFill>
                <a:schemeClr val="bg1"/>
              </a:solidFill>
            </a:endParaRPr>
          </a:p>
        </p:txBody>
      </p:sp>
    </p:spTree>
    <p:extLst>
      <p:ext uri="{BB962C8B-B14F-4D97-AF65-F5344CB8AC3E}">
        <p14:creationId xmlns:p14="http://schemas.microsoft.com/office/powerpoint/2010/main" val="204814336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647</TotalTime>
  <Words>207</Words>
  <Application>Microsoft Office PowerPoint</Application>
  <PresentationFormat>On-screen Show (4:3)</PresentationFormat>
  <Paragraphs>58</Paragraphs>
  <Slides>26</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Abadi</vt: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Hannah Stott</dc:creator>
  <cp:lastModifiedBy>Hannah Stott</cp:lastModifiedBy>
  <cp:revision>9</cp:revision>
  <dcterms:created xsi:type="dcterms:W3CDTF">2019-07-06T12:44:46Z</dcterms:created>
  <dcterms:modified xsi:type="dcterms:W3CDTF">2019-07-06T23:34:13Z</dcterms:modified>
</cp:coreProperties>
</file>