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9" r:id="rId3"/>
    <p:sldId id="266" r:id="rId4"/>
    <p:sldId id="271" r:id="rId5"/>
    <p:sldId id="277" r:id="rId6"/>
    <p:sldId id="276" r:id="rId7"/>
    <p:sldId id="278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F9E"/>
    <a:srgbClr val="CC54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46"/>
  </p:normalViewPr>
  <p:slideViewPr>
    <p:cSldViewPr snapToGrid="0" snapToObjects="1">
      <p:cViewPr>
        <p:scale>
          <a:sx n="90" d="100"/>
          <a:sy n="90" d="100"/>
        </p:scale>
        <p:origin x="4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B0D46-882F-46D9-8621-0FC8C746B6C4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DC26-E311-40AB-BD19-A7D4E297B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7D2B3-9CED-4A0C-A56C-B89902FC052C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7F573-1B61-4AB9-A51C-55E28161E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9C831-77A4-4DFF-A8E3-05F6166DAB15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DEA6-1A34-459B-872A-2BA6890A5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72DC6-52C2-4D6A-8C7A-1BA9D8E0674D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B8579-10B0-45B1-9586-4BBA79208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3DE54-196C-4FCB-BC97-441D247129A3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7E5D-866B-4D6B-8CA3-B7CA8E11C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E1A02E-44AC-4F0D-BBE1-95DFD6F42A44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9BAF-7B87-4A9B-96A3-A22385032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BD204-7289-4B42-BCDD-EDFCFF682246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C22E8-C512-40CE-BDC1-BFBE6807E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FE9AA-C323-4811-A07A-5A8CFDF304CB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8846D-0409-4598-8FBF-918577FDB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40220-606E-4D8C-BD4D-E601F2B9947C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B73D-8438-4E8B-8172-6432BA558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D57B1-13A9-439C-AD48-210142B180F5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FDF95-ED5D-4F44-849C-475BF71BD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882C3-E3E7-477A-86EC-39996A1B911F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82B7E-3E3F-49EB-8EAF-4F539DD2E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A0279A7-8122-4E4E-B5B6-3AB9B27357B3}" type="datetimeFigureOut">
              <a:rPr lang="en-US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0B93DA-CF15-4952-A9DD-ACA02582AF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079055" y="1804612"/>
            <a:ext cx="4418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7200" dirty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UNIQUELY</a:t>
            </a:r>
            <a:endParaRPr lang="en-US" sz="72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01788" y="2252312"/>
            <a:ext cx="6571163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16600" dirty="0" smtClean="0">
                <a:solidFill>
                  <a:srgbClr val="298F9E"/>
                </a:solidFill>
                <a:latin typeface="Alex Brush" pitchFamily="2" charset="0"/>
                <a:cs typeface="Estrangelo Edessa" pitchFamily="66" charset="0"/>
              </a:rPr>
              <a:t>Gifted</a:t>
            </a:r>
            <a:endParaRPr lang="en-US" sz="3600" dirty="0">
              <a:solidFill>
                <a:srgbClr val="298F9E"/>
              </a:solidFill>
              <a:latin typeface="Alex Brush" pitchFamily="2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4143" y="2211572"/>
            <a:ext cx="78542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1188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4400" b="1" dirty="0" smtClean="0"/>
              <a:t>Ep</a:t>
            </a:r>
            <a:r>
              <a:rPr lang="en-US" sz="4400" b="1" dirty="0" smtClean="0"/>
              <a:t>hesians 4</a:t>
            </a:r>
            <a:endParaRPr lang="en-US" sz="4400" b="1" dirty="0" smtClean="0"/>
          </a:p>
          <a:p>
            <a:pPr marL="1881188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AU" sz="4400" b="1" dirty="0" smtClean="0"/>
              <a:t>1 Corinthians 12</a:t>
            </a:r>
          </a:p>
          <a:p>
            <a:pPr marL="1881188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AU" sz="4400" b="1" dirty="0" smtClean="0"/>
              <a:t>Romans 12</a:t>
            </a:r>
          </a:p>
          <a:p>
            <a:pPr marL="1881188" indent="-360363">
              <a:spcAft>
                <a:spcPts val="600"/>
              </a:spcAft>
              <a:buFont typeface="Arial" pitchFamily="34" charset="0"/>
              <a:buChar char="•"/>
            </a:pPr>
            <a:r>
              <a:rPr lang="en-AU" sz="4400" b="1" dirty="0" smtClean="0"/>
              <a:t>1 Peter 4</a:t>
            </a:r>
            <a:endParaRPr lang="en-AU" sz="4400" b="1" dirty="0" smtClean="0"/>
          </a:p>
          <a:p>
            <a:pPr marL="342900" indent="-34290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77337" y="601614"/>
            <a:ext cx="67540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80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Spiritual gifts: </a:t>
            </a:r>
            <a:endParaRPr lang="en-US" sz="80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4143" y="2211572"/>
            <a:ext cx="78542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712788">
              <a:spcAft>
                <a:spcPts val="600"/>
              </a:spcAft>
              <a:buFont typeface="+mj-lt"/>
              <a:buAutoNum type="arabicPeriod"/>
            </a:pPr>
            <a:r>
              <a:rPr lang="en-US" sz="4400" b="1" dirty="0" smtClean="0"/>
              <a:t>Himself</a:t>
            </a:r>
          </a:p>
          <a:p>
            <a:pPr marL="2147888" indent="-712788">
              <a:spcAft>
                <a:spcPts val="600"/>
              </a:spcAft>
              <a:buFont typeface="+mj-lt"/>
              <a:buAutoNum type="arabicPeriod"/>
            </a:pPr>
            <a:r>
              <a:rPr lang="en-AU" sz="4400" b="1" dirty="0" smtClean="0"/>
              <a:t>The Holy Spirit</a:t>
            </a:r>
          </a:p>
          <a:p>
            <a:pPr marL="2147888" indent="-712788">
              <a:spcAft>
                <a:spcPts val="600"/>
              </a:spcAft>
              <a:buFont typeface="+mj-lt"/>
              <a:buAutoNum type="arabicPeriod"/>
            </a:pPr>
            <a:r>
              <a:rPr lang="en-AU" sz="4400" b="1" dirty="0" smtClean="0"/>
              <a:t>People</a:t>
            </a:r>
          </a:p>
          <a:p>
            <a:pPr marL="2147888" indent="-712788">
              <a:spcAft>
                <a:spcPts val="600"/>
              </a:spcAft>
              <a:buFont typeface="+mj-lt"/>
              <a:buAutoNum type="arabicPeriod"/>
            </a:pPr>
            <a:r>
              <a:rPr lang="en-AU" sz="4400" b="1" dirty="0" smtClean="0"/>
              <a:t>Spiritual Gifts</a:t>
            </a:r>
            <a:endParaRPr lang="en-AU" sz="4400" b="1" dirty="0" smtClean="0"/>
          </a:p>
          <a:p>
            <a:pPr marL="342900" indent="-34290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77337" y="601614"/>
            <a:ext cx="67540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80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Jesus gives us: </a:t>
            </a:r>
            <a:endParaRPr lang="en-US" sz="80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7337" y="2179674"/>
            <a:ext cx="6754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115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mercy</a:t>
            </a:r>
            <a:endParaRPr lang="en-US" sz="115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7337" y="2242119"/>
            <a:ext cx="6754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115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Hospitality</a:t>
            </a:r>
            <a:endParaRPr lang="en-US" sz="115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7337" y="2210222"/>
            <a:ext cx="67540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115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Helping</a:t>
            </a:r>
            <a:endParaRPr lang="en-US" sz="115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77337" y="2594606"/>
            <a:ext cx="67540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AU" sz="8800" dirty="0" smtClean="0">
                <a:solidFill>
                  <a:srgbClr val="CC541B"/>
                </a:solidFill>
                <a:latin typeface="Bebas" pitchFamily="34" charset="0"/>
                <a:cs typeface="Estrangelo Edessa" pitchFamily="66" charset="0"/>
              </a:rPr>
              <a:t>encouragement</a:t>
            </a:r>
            <a:endParaRPr lang="en-US" sz="8800" dirty="0">
              <a:solidFill>
                <a:srgbClr val="CC541B"/>
              </a:solidFill>
              <a:latin typeface="Bebas" pitchFamily="34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30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Caleb Stott</cp:lastModifiedBy>
  <cp:revision>17</cp:revision>
  <dcterms:created xsi:type="dcterms:W3CDTF">2015-08-12T04:08:23Z</dcterms:created>
  <dcterms:modified xsi:type="dcterms:W3CDTF">2019-04-28T00:28:18Z</dcterms:modified>
</cp:coreProperties>
</file>