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5" r:id="rId4"/>
    <p:sldId id="263" r:id="rId5"/>
    <p:sldId id="280" r:id="rId6"/>
    <p:sldId id="281" r:id="rId7"/>
    <p:sldId id="282" r:id="rId8"/>
    <p:sldId id="283" r:id="rId9"/>
    <p:sldId id="284" r:id="rId10"/>
    <p:sldId id="285" r:id="rId11"/>
    <p:sldId id="266" r:id="rId12"/>
    <p:sldId id="269" r:id="rId13"/>
    <p:sldId id="267" r:id="rId14"/>
    <p:sldId id="268" r:id="rId15"/>
    <p:sldId id="270" r:id="rId16"/>
    <p:sldId id="274" r:id="rId17"/>
    <p:sldId id="275" r:id="rId18"/>
    <p:sldId id="286"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41B"/>
    <a:srgbClr val="298F9E"/>
    <a:srgbClr val="00AAEA"/>
    <a:srgbClr val="168CD4"/>
    <a:srgbClr val="41AA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94646"/>
  </p:normalViewPr>
  <p:slideViewPr>
    <p:cSldViewPr snapToGrid="0" snapToObjects="1">
      <p:cViewPr varScale="1">
        <p:scale>
          <a:sx n="78" d="100"/>
          <a:sy n="78" d="100"/>
        </p:scale>
        <p:origin x="-90" y="-54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22C4F3-1A06-438E-8733-9EF85C6B3B47}"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CC0773-7A25-483F-803C-BF626F61C1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60BD67-FC90-4386-BB75-A5F5AE50E896}"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911FA-705F-4B87-9C83-C0D3480C56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49E679-CA5A-4477-B515-9743C8CC1150}"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8A926-936E-4FDE-B9C3-7F597CE546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51F206-A397-414C-9ACE-AD29D1B9ED93}"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ADF811-C74A-4919-B2CE-2461DEE141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D8AFAD-B7BC-4DFB-BD3C-154F605BE4D4}" type="datetimeFigureOut">
              <a:rPr lang="en-US"/>
              <a:pPr>
                <a:defRPr/>
              </a:pPr>
              <a:t>3/31/2019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90C08-48D0-4F52-BD73-ACD2EAC042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119EE4-BE08-4539-899A-5C623BB206B3}"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958E66-F84E-40BD-8776-62F894AAED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A89A3F-2AFB-4288-9D51-8A3F78157F82}" type="datetimeFigureOut">
              <a:rPr lang="en-US"/>
              <a:pPr>
                <a:defRPr/>
              </a:pPr>
              <a:t>3/31/2019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5FDC83-A243-4AEE-AC5F-9E3B008838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DFCEE5-19DC-45E1-9726-473C77D48DE8}" type="datetimeFigureOut">
              <a:rPr lang="en-US"/>
              <a:pPr>
                <a:defRPr/>
              </a:pPr>
              <a:t>3/31/2019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E605E2-69AB-443F-B5E0-9CB0960985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339BEE-6061-4830-9C82-73EF7B6FFC88}" type="datetimeFigureOut">
              <a:rPr lang="en-US"/>
              <a:pPr>
                <a:defRPr/>
              </a:pPr>
              <a:t>3/31/2019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D9259E-5A89-430A-BD4A-0F30C79F6C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55FFE6-8B91-4698-8687-92694B24611E}"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80352-9439-434E-BDFD-207A456DCE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863D5B-694A-4DFC-AF38-AA077C731534}" type="datetimeFigureOut">
              <a:rPr lang="en-US"/>
              <a:pPr>
                <a:defRPr/>
              </a:pPr>
              <a:t>3/31/2019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1D0D6F-60F8-42AC-825C-F628CB36B9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465A571-0286-4FB2-A575-36C3DACD7995}" type="datetimeFigureOut">
              <a:rPr lang="en-US"/>
              <a:pPr>
                <a:defRPr/>
              </a:pPr>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DCFDE51-3043-46E6-A672-00F6B3B227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3657156" y="1804612"/>
            <a:ext cx="5108575" cy="1200329"/>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AU" sz="7200" dirty="0">
                <a:solidFill>
                  <a:srgbClr val="CC541B"/>
                </a:solidFill>
                <a:latin typeface="Bebas" pitchFamily="34" charset="0"/>
                <a:cs typeface="Estrangelo Edessa" pitchFamily="66" charset="0"/>
              </a:rPr>
              <a:t>UNIQUELY</a:t>
            </a:r>
            <a:endParaRPr lang="en-US" sz="7200" dirty="0">
              <a:solidFill>
                <a:srgbClr val="CC541B"/>
              </a:solidFill>
              <a:latin typeface="Bebas" pitchFamily="34" charset="0"/>
              <a:cs typeface="Estrangelo Edessa" pitchFamily="66" charset="0"/>
            </a:endParaRPr>
          </a:p>
        </p:txBody>
      </p:sp>
      <p:sp>
        <p:nvSpPr>
          <p:cNvPr id="6148" name="TextBox 3"/>
          <p:cNvSpPr txBox="1">
            <a:spLocks noChangeArrowheads="1"/>
          </p:cNvSpPr>
          <p:nvPr/>
        </p:nvSpPr>
        <p:spPr bwMode="auto">
          <a:xfrm>
            <a:off x="1499616" y="2121408"/>
            <a:ext cx="7754112" cy="264687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16600" dirty="0" smtClean="0">
                <a:solidFill>
                  <a:srgbClr val="298F9E"/>
                </a:solidFill>
                <a:latin typeface="Alex Brush" pitchFamily="2" charset="0"/>
                <a:cs typeface="Estrangelo Edessa" pitchFamily="66" charset="0"/>
              </a:rPr>
              <a:t>Gifted</a:t>
            </a:r>
            <a:endParaRPr lang="en-US" sz="3600" dirty="0">
              <a:solidFill>
                <a:srgbClr val="298F9E"/>
              </a:solidFill>
              <a:latin typeface="Alex Brush" pitchFamily="2" charset="0"/>
              <a:cs typeface="Estrangelo Edess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2062103"/>
          </a:xfrm>
          <a:prstGeom prst="rect">
            <a:avLst/>
          </a:prstGeom>
          <a:noFill/>
        </p:spPr>
        <p:txBody>
          <a:bodyPr wrap="square" rtlCol="0">
            <a:spAutoFit/>
          </a:bodyPr>
          <a:lstStyle/>
          <a:p>
            <a:pPr algn="ctr"/>
            <a:r>
              <a:rPr lang="en-US" sz="3200" b="1" baseline="30000" dirty="0" smtClean="0"/>
              <a:t>16 </a:t>
            </a:r>
            <a:r>
              <a:rPr lang="en-US" sz="3200" b="1" dirty="0" smtClean="0"/>
              <a:t>He makes the whole body fit together perfectly. As each part does its own special work, it helps the other parts grow, so that the whole body is healthy and growing and full of love.</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apostle</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prophet</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1 </a:t>
            </a:r>
            <a:r>
              <a:rPr lang="en-AU" sz="4000" b="1" dirty="0" smtClean="0"/>
              <a:t>John 4:1</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29472" cy="2062103"/>
          </a:xfrm>
          <a:prstGeom prst="rect">
            <a:avLst/>
          </a:prstGeom>
          <a:noFill/>
        </p:spPr>
        <p:txBody>
          <a:bodyPr wrap="square" rtlCol="0">
            <a:spAutoFit/>
          </a:bodyPr>
          <a:lstStyle/>
          <a:p>
            <a:pPr algn="ctr"/>
            <a:r>
              <a:rPr lang="en-AU" sz="3200" b="1" dirty="0" smtClean="0"/>
              <a:t>Dear friends, do not believe everyone who claims to speak by the Spirit. You must test them to see if the spirit they have comes from God. For there are many false prophets in the world.</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1 </a:t>
            </a:r>
            <a:r>
              <a:rPr lang="en-AU" sz="4000" b="1" dirty="0" smtClean="0"/>
              <a:t>Thessalonians 5:20-21</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29472" cy="1077218"/>
          </a:xfrm>
          <a:prstGeom prst="rect">
            <a:avLst/>
          </a:prstGeom>
          <a:noFill/>
        </p:spPr>
        <p:txBody>
          <a:bodyPr wrap="square" rtlCol="0">
            <a:spAutoFit/>
          </a:bodyPr>
          <a:lstStyle/>
          <a:p>
            <a:pPr algn="ctr"/>
            <a:r>
              <a:rPr lang="en-AU" sz="3200" b="1" baseline="30000" dirty="0" smtClean="0"/>
              <a:t>20 </a:t>
            </a:r>
            <a:r>
              <a:rPr lang="en-AU" sz="3200" b="1" dirty="0" smtClean="0"/>
              <a:t>Do not scoff at prophecies, </a:t>
            </a:r>
            <a:r>
              <a:rPr lang="en-AU" sz="3200" b="1" baseline="30000" dirty="0" smtClean="0"/>
              <a:t>21 </a:t>
            </a:r>
            <a:r>
              <a:rPr lang="en-AU" sz="3200" b="1" dirty="0" smtClean="0"/>
              <a:t>but test everything that is said. Hold on to what is good.</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evangelist</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pastor</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teacher</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Exodus 18:21</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29472" cy="2062103"/>
          </a:xfrm>
          <a:prstGeom prst="rect">
            <a:avLst/>
          </a:prstGeom>
          <a:noFill/>
        </p:spPr>
        <p:txBody>
          <a:bodyPr wrap="square" rtlCol="0">
            <a:spAutoFit/>
          </a:bodyPr>
          <a:lstStyle/>
          <a:p>
            <a:pPr algn="ctr"/>
            <a:r>
              <a:rPr lang="en-AU" sz="3200" b="1" dirty="0" smtClean="0"/>
              <a:t>But </a:t>
            </a:r>
            <a:r>
              <a:rPr lang="en-AU" sz="3200" b="1" dirty="0" smtClean="0"/>
              <a:t>select from all the people some capable, honest men who fear God and hate bribes. Appoint them as leaders over groups of one thousand, one hundred, fifty, and ten.</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1 Corinthians 12:1</a:t>
            </a:r>
          </a:p>
          <a:p>
            <a:pPr algn="ctr"/>
            <a:r>
              <a:rPr lang="en-AU" i="1" dirty="0" smtClean="0"/>
              <a:t>New Living Translation</a:t>
            </a:r>
            <a:endParaRPr lang="en-US" i="1" dirty="0"/>
          </a:p>
        </p:txBody>
      </p:sp>
      <p:sp>
        <p:nvSpPr>
          <p:cNvPr id="4" name="TextBox 3"/>
          <p:cNvSpPr txBox="1"/>
          <p:nvPr/>
        </p:nvSpPr>
        <p:spPr>
          <a:xfrm>
            <a:off x="1572768" y="1807524"/>
            <a:ext cx="8729472" cy="1569660"/>
          </a:xfrm>
          <a:prstGeom prst="rect">
            <a:avLst/>
          </a:prstGeom>
          <a:noFill/>
        </p:spPr>
        <p:txBody>
          <a:bodyPr wrap="square" rtlCol="0">
            <a:spAutoFit/>
          </a:bodyPr>
          <a:lstStyle/>
          <a:p>
            <a:pPr algn="ctr"/>
            <a:r>
              <a:rPr lang="en-AU" sz="3200" b="1" dirty="0"/>
              <a:t>Now, dear brothers and sisters, regarding your question about the special abilities the Spirit gives us. I don’t want you to misunderstand this.</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147" name="TextBox 2"/>
          <p:cNvSpPr txBox="1">
            <a:spLocks noChangeArrowheads="1"/>
          </p:cNvSpPr>
          <p:nvPr/>
        </p:nvSpPr>
        <p:spPr bwMode="auto">
          <a:xfrm>
            <a:off x="2633472" y="2267712"/>
            <a:ext cx="6754051" cy="15696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n-AU" sz="9600" dirty="0" smtClean="0">
                <a:solidFill>
                  <a:srgbClr val="CC541B"/>
                </a:solidFill>
                <a:latin typeface="Bebas" pitchFamily="34" charset="0"/>
                <a:cs typeface="Estrangelo Edessa" pitchFamily="66" charset="0"/>
              </a:rPr>
              <a:t>Ministry Gifts</a:t>
            </a:r>
            <a:endParaRPr lang="en-US" sz="9600" dirty="0">
              <a:solidFill>
                <a:srgbClr val="CC541B"/>
              </a:solidFill>
              <a:latin typeface="Bebas" pitchFamily="34" charset="0"/>
              <a:cs typeface="Estrangelo Edess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4031873"/>
          </a:xfrm>
          <a:prstGeom prst="rect">
            <a:avLst/>
          </a:prstGeom>
          <a:noFill/>
        </p:spPr>
        <p:txBody>
          <a:bodyPr wrap="square" rtlCol="0">
            <a:spAutoFit/>
          </a:bodyPr>
          <a:lstStyle/>
          <a:p>
            <a:pPr algn="ctr"/>
            <a:r>
              <a:rPr lang="en-AU" sz="3200" b="1" dirty="0" smtClean="0"/>
              <a:t>Therefore I, a prisoner for serving the Lord, beg you to lead a life worthy of your calling, for you have been called by God. </a:t>
            </a:r>
            <a:r>
              <a:rPr lang="en-AU" sz="3200" b="1" baseline="30000" dirty="0" smtClean="0"/>
              <a:t>2 </a:t>
            </a:r>
            <a:r>
              <a:rPr lang="en-AU" sz="3200" b="1" dirty="0" smtClean="0"/>
              <a:t>Always be humble and gentle. Be patient with each other, making allowance for each other’s faults because of your love. </a:t>
            </a:r>
            <a:r>
              <a:rPr lang="en-AU" sz="3200" b="1" baseline="30000" dirty="0" smtClean="0"/>
              <a:t>3 </a:t>
            </a:r>
            <a:r>
              <a:rPr lang="en-AU" sz="3200" b="1" dirty="0" smtClean="0"/>
              <a:t>Make every effort to keep yourselves united in the Spirit, binding yourselves together with peace. </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3277820"/>
          </a:xfrm>
          <a:prstGeom prst="rect">
            <a:avLst/>
          </a:prstGeom>
          <a:noFill/>
        </p:spPr>
        <p:txBody>
          <a:bodyPr wrap="square" rtlCol="0">
            <a:spAutoFit/>
          </a:bodyPr>
          <a:lstStyle/>
          <a:p>
            <a:pPr algn="ctr"/>
            <a:r>
              <a:rPr lang="en-US" sz="3200" b="1" baseline="30000" dirty="0" smtClean="0"/>
              <a:t>4 </a:t>
            </a:r>
            <a:r>
              <a:rPr lang="en-US" sz="3200" b="1" dirty="0" smtClean="0"/>
              <a:t>For there is one body and one Spirit, just as you have been called to one glorious hope for the future.</a:t>
            </a:r>
          </a:p>
          <a:p>
            <a:pPr algn="ctr">
              <a:spcBef>
                <a:spcPts val="1800"/>
              </a:spcBef>
            </a:pPr>
            <a:r>
              <a:rPr lang="en-US" sz="3200" b="1" baseline="30000" dirty="0" smtClean="0"/>
              <a:t>5 </a:t>
            </a:r>
            <a:r>
              <a:rPr lang="en-US" sz="3200" b="1" dirty="0" smtClean="0"/>
              <a:t>There is one Lord, one faith, one baptism,</a:t>
            </a:r>
            <a:br>
              <a:rPr lang="en-US" sz="3200" b="1" dirty="0" smtClean="0"/>
            </a:br>
            <a:r>
              <a:rPr lang="en-US" sz="3200" b="1" baseline="30000" dirty="0" smtClean="0"/>
              <a:t>6 </a:t>
            </a:r>
            <a:r>
              <a:rPr lang="en-US" sz="3200" b="1" dirty="0" smtClean="0"/>
              <a:t>one God and Father of all,</a:t>
            </a:r>
            <a:br>
              <a:rPr lang="en-US" sz="3200" b="1" dirty="0" smtClean="0"/>
            </a:br>
            <a:r>
              <a:rPr lang="en-US" sz="3200" b="1" dirty="0" smtClean="0"/>
              <a:t>who is over all, in all, and living through all. </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3277820"/>
          </a:xfrm>
          <a:prstGeom prst="rect">
            <a:avLst/>
          </a:prstGeom>
          <a:noFill/>
        </p:spPr>
        <p:txBody>
          <a:bodyPr wrap="square" rtlCol="0">
            <a:spAutoFit/>
          </a:bodyPr>
          <a:lstStyle/>
          <a:p>
            <a:pPr algn="ctr"/>
            <a:r>
              <a:rPr lang="en-US" sz="3200" b="1" baseline="30000" dirty="0" smtClean="0"/>
              <a:t>7 </a:t>
            </a:r>
            <a:r>
              <a:rPr lang="en-US" sz="3200" b="1" dirty="0" smtClean="0"/>
              <a:t>However, he has given each one of us a special gift through the generosity of Christ. </a:t>
            </a:r>
            <a:r>
              <a:rPr lang="en-US" sz="3200" b="1" baseline="30000" dirty="0" smtClean="0"/>
              <a:t>8 </a:t>
            </a:r>
            <a:r>
              <a:rPr lang="en-US" sz="3200" b="1" dirty="0" smtClean="0"/>
              <a:t>That is why the Scriptures say, </a:t>
            </a:r>
            <a:endParaRPr lang="en-US" sz="3200" b="1" dirty="0" smtClean="0"/>
          </a:p>
          <a:p>
            <a:pPr algn="ctr">
              <a:spcBef>
                <a:spcPts val="1800"/>
              </a:spcBef>
            </a:pPr>
            <a:r>
              <a:rPr lang="en-US" sz="3200" b="1" dirty="0" smtClean="0"/>
              <a:t>“</a:t>
            </a:r>
            <a:r>
              <a:rPr lang="en-US" sz="3200" b="1" dirty="0" smtClean="0"/>
              <a:t>When he ascended to the </a:t>
            </a:r>
            <a:r>
              <a:rPr lang="en-US" sz="3200" b="1" dirty="0" smtClean="0"/>
              <a:t>heights, </a:t>
            </a:r>
          </a:p>
          <a:p>
            <a:pPr algn="ctr"/>
            <a:r>
              <a:rPr lang="en-US" sz="3200" b="1" dirty="0" smtClean="0"/>
              <a:t>he </a:t>
            </a:r>
            <a:r>
              <a:rPr lang="en-US" sz="3200" b="1" dirty="0" smtClean="0"/>
              <a:t>led a crowd of </a:t>
            </a:r>
            <a:r>
              <a:rPr lang="en-US" sz="3200" b="1" dirty="0" smtClean="0"/>
              <a:t>captives </a:t>
            </a:r>
          </a:p>
          <a:p>
            <a:pPr algn="ctr"/>
            <a:r>
              <a:rPr lang="en-US" sz="3200" b="1" dirty="0" smtClean="0"/>
              <a:t>and </a:t>
            </a:r>
            <a:r>
              <a:rPr lang="en-US" sz="3200" b="1" dirty="0" smtClean="0"/>
              <a:t>gave gifts to his people.” </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4031873"/>
          </a:xfrm>
          <a:prstGeom prst="rect">
            <a:avLst/>
          </a:prstGeom>
          <a:noFill/>
        </p:spPr>
        <p:txBody>
          <a:bodyPr wrap="square" rtlCol="0">
            <a:spAutoFit/>
          </a:bodyPr>
          <a:lstStyle/>
          <a:p>
            <a:pPr algn="ctr"/>
            <a:r>
              <a:rPr lang="en-US" sz="3200" b="1" baseline="30000" dirty="0" smtClean="0"/>
              <a:t>9 </a:t>
            </a:r>
            <a:r>
              <a:rPr lang="en-US" sz="3200" b="1" dirty="0" smtClean="0"/>
              <a:t>Notice that it says “he ascended.” This clearly means that Christ also descended to our lowly world. </a:t>
            </a:r>
            <a:r>
              <a:rPr lang="en-US" sz="3200" b="1" baseline="30000" dirty="0" smtClean="0"/>
              <a:t>10 </a:t>
            </a:r>
            <a:r>
              <a:rPr lang="en-US" sz="3200" b="1" dirty="0" smtClean="0"/>
              <a:t>And the same one who descended is the one who ascended higher than all the heavens, so that he might fill the entire universe with himself</a:t>
            </a:r>
            <a:r>
              <a:rPr lang="en-US" sz="3200" b="1" dirty="0" smtClean="0"/>
              <a:t>.</a:t>
            </a:r>
          </a:p>
          <a:p>
            <a:pPr algn="ctr"/>
            <a:r>
              <a:rPr lang="en-US" sz="3200" b="1" baseline="30000" dirty="0" smtClean="0"/>
              <a:t>11 </a:t>
            </a:r>
            <a:r>
              <a:rPr lang="en-US" sz="3200" b="1" dirty="0" smtClean="0"/>
              <a:t>Now these are the gifts Christ gave to the church: the apostles, the prophets, the evangelists, and the pastors and teachers.</a:t>
            </a:r>
            <a:r>
              <a:rPr lang="en-US" sz="3200" b="1" dirty="0" smtClean="0"/>
              <a:t> </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3046988"/>
          </a:xfrm>
          <a:prstGeom prst="rect">
            <a:avLst/>
          </a:prstGeom>
          <a:noFill/>
        </p:spPr>
        <p:txBody>
          <a:bodyPr wrap="square" rtlCol="0">
            <a:spAutoFit/>
          </a:bodyPr>
          <a:lstStyle/>
          <a:p>
            <a:pPr algn="ctr"/>
            <a:r>
              <a:rPr lang="en-US" sz="3200" b="1" baseline="30000" dirty="0" smtClean="0"/>
              <a:t>12</a:t>
            </a:r>
            <a:r>
              <a:rPr lang="en-US" sz="3200" b="1" baseline="30000" dirty="0" smtClean="0"/>
              <a:t> </a:t>
            </a:r>
            <a:r>
              <a:rPr lang="en-US" sz="3200" b="1" dirty="0" smtClean="0"/>
              <a:t>Their responsibility is to equip God’s people to do his work and build up the church, the body of Christ. </a:t>
            </a:r>
            <a:r>
              <a:rPr lang="en-US" sz="3200" b="1" baseline="30000" dirty="0" smtClean="0"/>
              <a:t>13</a:t>
            </a:r>
            <a:r>
              <a:rPr lang="en-US" sz="3200" b="1" dirty="0" smtClean="0"/>
              <a:t> This will continue until we all come to such unity in our faith and knowledge of God’s Son that we will be mature in the Lord, measuring up to the full and complete standard of Christ. </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p:nvPr/>
        </p:nvSpPr>
        <p:spPr>
          <a:xfrm>
            <a:off x="2731008" y="615618"/>
            <a:ext cx="6595872" cy="1015663"/>
          </a:xfrm>
          <a:prstGeom prst="rect">
            <a:avLst/>
          </a:prstGeom>
          <a:noFill/>
        </p:spPr>
        <p:txBody>
          <a:bodyPr wrap="square" rtlCol="0">
            <a:spAutoFit/>
          </a:bodyPr>
          <a:lstStyle/>
          <a:p>
            <a:pPr algn="ctr"/>
            <a:r>
              <a:rPr lang="en-AU" sz="4000" b="1" dirty="0" smtClean="0"/>
              <a:t>Ephesians 4:1-16</a:t>
            </a:r>
            <a:endParaRPr lang="en-AU" sz="4000" b="1" dirty="0" smtClean="0"/>
          </a:p>
          <a:p>
            <a:pPr algn="ctr"/>
            <a:r>
              <a:rPr lang="en-AU" i="1" dirty="0" smtClean="0"/>
              <a:t>New Living Translation</a:t>
            </a:r>
            <a:endParaRPr lang="en-US" i="1" dirty="0"/>
          </a:p>
        </p:txBody>
      </p:sp>
      <p:sp>
        <p:nvSpPr>
          <p:cNvPr id="4" name="TextBox 3"/>
          <p:cNvSpPr txBox="1"/>
          <p:nvPr/>
        </p:nvSpPr>
        <p:spPr>
          <a:xfrm>
            <a:off x="1572768" y="1807524"/>
            <a:ext cx="8717280" cy="4031873"/>
          </a:xfrm>
          <a:prstGeom prst="rect">
            <a:avLst/>
          </a:prstGeom>
          <a:noFill/>
        </p:spPr>
        <p:txBody>
          <a:bodyPr wrap="square" rtlCol="0">
            <a:spAutoFit/>
          </a:bodyPr>
          <a:lstStyle/>
          <a:p>
            <a:pPr algn="ctr"/>
            <a:r>
              <a:rPr lang="en-AU" sz="3200" b="1" baseline="30000" dirty="0" smtClean="0"/>
              <a:t>14 </a:t>
            </a:r>
            <a:r>
              <a:rPr lang="en-AU" sz="3200" b="1" dirty="0" smtClean="0"/>
              <a:t>Then we will no longer be immature like children. We won’t be tossed and blown about by every wind of new teaching. We will not be influenced when people try to trick us with lies so clever they sound like the truth. </a:t>
            </a:r>
            <a:r>
              <a:rPr lang="en-AU" sz="3200" b="1" baseline="30000" dirty="0" smtClean="0"/>
              <a:t>15 </a:t>
            </a:r>
            <a:r>
              <a:rPr lang="en-AU" sz="3200" b="1" dirty="0" smtClean="0"/>
              <a:t>Instead, we will speak the truth in love, growing in every way </a:t>
            </a:r>
            <a:r>
              <a:rPr lang="en-AU" sz="3200" b="1" dirty="0" smtClean="0"/>
              <a:t> more </a:t>
            </a:r>
            <a:r>
              <a:rPr lang="en-AU" sz="3200" b="1" dirty="0" smtClean="0"/>
              <a:t>and more like Christ, who is the head of </a:t>
            </a:r>
            <a:r>
              <a:rPr lang="en-AU" sz="3200" b="1" dirty="0" smtClean="0"/>
              <a:t>his body</a:t>
            </a:r>
            <a:r>
              <a:rPr lang="en-AU" sz="3200" b="1" dirty="0" smtClean="0"/>
              <a:t>, the church.</a:t>
            </a:r>
            <a:endParaRPr lang="en-US" sz="3200" b="1" dirty="0"/>
          </a:p>
        </p:txBody>
      </p:sp>
      <p:cxnSp>
        <p:nvCxnSpPr>
          <p:cNvPr id="6" name="Straight Connector 5"/>
          <p:cNvCxnSpPr/>
          <p:nvPr/>
        </p:nvCxnSpPr>
        <p:spPr>
          <a:xfrm>
            <a:off x="1572768" y="1631281"/>
            <a:ext cx="8156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207</Words>
  <Application>Microsoft Office PowerPoint</Application>
  <PresentationFormat>Custom</PresentationFormat>
  <Paragraphs>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Caleb Stott</cp:lastModifiedBy>
  <cp:revision>28</cp:revision>
  <dcterms:created xsi:type="dcterms:W3CDTF">2015-08-12T04:13:42Z</dcterms:created>
  <dcterms:modified xsi:type="dcterms:W3CDTF">2019-03-30T23:22:46Z</dcterms:modified>
</cp:coreProperties>
</file>