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5" r:id="rId4"/>
    <p:sldId id="263" r:id="rId5"/>
    <p:sldId id="264" r:id="rId6"/>
    <p:sldId id="266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9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41B"/>
    <a:srgbClr val="298F9E"/>
    <a:srgbClr val="00AAEA"/>
    <a:srgbClr val="168CD4"/>
    <a:srgbClr val="41AA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46"/>
  </p:normalViewPr>
  <p:slideViewPr>
    <p:cSldViewPr snapToGrid="0" snapToObjects="1"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C4F3-1A06-438E-8733-9EF85C6B3B47}" type="datetimeFigureOut">
              <a:rPr lang="en-US"/>
              <a:pPr>
                <a:defRPr/>
              </a:pPr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0773-7A25-483F-803C-BF626F61C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0BD67-FC90-4386-BB75-A5F5AE50E896}" type="datetimeFigureOut">
              <a:rPr lang="en-US"/>
              <a:pPr>
                <a:defRPr/>
              </a:pPr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11FA-705F-4B87-9C83-C0D3480C5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E679-CA5A-4477-B515-9743C8CC1150}" type="datetimeFigureOut">
              <a:rPr lang="en-US"/>
              <a:pPr>
                <a:defRPr/>
              </a:pPr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A926-936E-4FDE-B9C3-7F597CE54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F206-A397-414C-9ACE-AD29D1B9ED93}" type="datetimeFigureOut">
              <a:rPr lang="en-US"/>
              <a:pPr>
                <a:defRPr/>
              </a:pPr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811-C74A-4919-B2CE-2461DEE14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AFAD-B7BC-4DFB-BD3C-154F605BE4D4}" type="datetimeFigureOut">
              <a:rPr lang="en-US"/>
              <a:pPr>
                <a:defRPr/>
              </a:pPr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0C08-48D0-4F52-BD73-ACD2EAC04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9EE4-BE08-4539-899A-5C623BB206B3}" type="datetimeFigureOut">
              <a:rPr lang="en-US"/>
              <a:pPr>
                <a:defRPr/>
              </a:pPr>
              <a:t>3/16/2019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8E66-F84E-40BD-8776-62F894AAE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89A3F-2AFB-4288-9D51-8A3F78157F82}" type="datetimeFigureOut">
              <a:rPr lang="en-US"/>
              <a:pPr>
                <a:defRPr/>
              </a:pPr>
              <a:t>3/16/2019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DC83-A243-4AEE-AC5F-9E3B00883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CEE5-19DC-45E1-9726-473C77D48DE8}" type="datetimeFigureOut">
              <a:rPr lang="en-US"/>
              <a:pPr>
                <a:defRPr/>
              </a:pPr>
              <a:t>3/16/2019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605E2-69AB-443F-B5E0-9CB096098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39BEE-6061-4830-9C82-73EF7B6FFC88}" type="datetimeFigureOut">
              <a:rPr lang="en-US"/>
              <a:pPr>
                <a:defRPr/>
              </a:pPr>
              <a:t>3/16/2019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259E-5A89-430A-BD4A-0F30C79F6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FFE6-8B91-4698-8687-92694B24611E}" type="datetimeFigureOut">
              <a:rPr lang="en-US"/>
              <a:pPr>
                <a:defRPr/>
              </a:pPr>
              <a:t>3/16/2019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0352-9439-434E-BDFD-207A456DC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63D5B-694A-4DFC-AF38-AA077C731534}" type="datetimeFigureOut">
              <a:rPr lang="en-US"/>
              <a:pPr>
                <a:defRPr/>
              </a:pPr>
              <a:t>3/16/2019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0D6F-60F8-42AC-825C-F628CB36B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65A571-0286-4FB2-A575-36C3DACD7995}" type="datetimeFigureOut">
              <a:rPr lang="en-US"/>
              <a:pPr>
                <a:defRPr/>
              </a:pPr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CFDE51-3043-46E6-A672-00F6B3B22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657156" y="1804612"/>
            <a:ext cx="5108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AU" sz="7200" dirty="0">
                <a:solidFill>
                  <a:srgbClr val="CC541B"/>
                </a:solidFill>
                <a:latin typeface="Bebas" pitchFamily="34" charset="0"/>
                <a:cs typeface="Estrangelo Edessa" pitchFamily="66" charset="0"/>
              </a:rPr>
              <a:t>UNIQUELY</a:t>
            </a:r>
            <a:endParaRPr lang="en-US" sz="7200" dirty="0">
              <a:solidFill>
                <a:srgbClr val="CC541B"/>
              </a:solidFill>
              <a:latin typeface="Bebas" pitchFamily="34" charset="0"/>
              <a:cs typeface="Estrangelo Edessa" pitchFamily="66" charset="0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499616" y="2121408"/>
            <a:ext cx="7754112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16600" dirty="0" smtClean="0">
                <a:solidFill>
                  <a:srgbClr val="298F9E"/>
                </a:solidFill>
                <a:latin typeface="Alex Brush" pitchFamily="2" charset="0"/>
                <a:cs typeface="Estrangelo Edessa" pitchFamily="66" charset="0"/>
              </a:rPr>
              <a:t>Gifted</a:t>
            </a:r>
            <a:endParaRPr lang="en-US" sz="3600" dirty="0">
              <a:solidFill>
                <a:srgbClr val="298F9E"/>
              </a:solidFill>
              <a:latin typeface="Alex Brush" pitchFamily="2" charset="0"/>
              <a:cs typeface="Estrangelo Edess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31008" y="615618"/>
            <a:ext cx="659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1 Peter 4:10</a:t>
            </a:r>
          </a:p>
          <a:p>
            <a:pPr algn="ctr"/>
            <a:r>
              <a:rPr lang="en-AU" i="1" dirty="0" smtClean="0"/>
              <a:t>New Living Translation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72768" y="1807524"/>
            <a:ext cx="8729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God has given each of you a gift from his great variety of spiritual gifts. Use them well to serve one another.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72768" y="1631281"/>
            <a:ext cx="81564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633472" y="2267712"/>
            <a:ext cx="67540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9600" dirty="0" smtClean="0">
                <a:solidFill>
                  <a:srgbClr val="CC541B"/>
                </a:solidFill>
                <a:latin typeface="Bebas" pitchFamily="34" charset="0"/>
                <a:cs typeface="Estrangelo Edessa" pitchFamily="66" charset="0"/>
              </a:rPr>
              <a:t>To strengthen</a:t>
            </a:r>
            <a:endParaRPr lang="en-US" sz="9600" dirty="0">
              <a:solidFill>
                <a:srgbClr val="CC541B"/>
              </a:solidFill>
              <a:latin typeface="Bebas" pitchFamily="34" charset="0"/>
              <a:cs typeface="Estrangelo Edess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31008" y="615618"/>
            <a:ext cx="659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1 Corinthians 12:7</a:t>
            </a:r>
          </a:p>
          <a:p>
            <a:pPr algn="ctr"/>
            <a:r>
              <a:rPr lang="en-AU" i="1" dirty="0" smtClean="0"/>
              <a:t>New Living Translation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72768" y="1807524"/>
            <a:ext cx="8729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baseline="30000" dirty="0"/>
              <a:t>7 </a:t>
            </a:r>
            <a:r>
              <a:rPr lang="en-AU" sz="3200" b="1" dirty="0"/>
              <a:t>A spiritual gift is given to each of us so we can help each other.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72768" y="1631281"/>
            <a:ext cx="81564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31008" y="615618"/>
            <a:ext cx="659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Romans 1:11-12</a:t>
            </a:r>
          </a:p>
          <a:p>
            <a:pPr algn="ctr"/>
            <a:r>
              <a:rPr lang="en-AU" i="1" dirty="0" smtClean="0"/>
              <a:t>New Living Translation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72768" y="1807524"/>
            <a:ext cx="8729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For I long to visit you so I can bring you some spiritual gift that will help you grow strong in the Lord. </a:t>
            </a:r>
            <a:r>
              <a:rPr lang="en-AU" sz="3200" b="1" baseline="30000" dirty="0"/>
              <a:t>12 </a:t>
            </a:r>
            <a:r>
              <a:rPr lang="en-AU" sz="3200" b="1" dirty="0"/>
              <a:t>When we get together, I want to encourage you in your faith, but I also want to be encouraged by yours.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72768" y="1631281"/>
            <a:ext cx="81564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633472" y="2267712"/>
            <a:ext cx="67540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9600" dirty="0" smtClean="0">
                <a:solidFill>
                  <a:srgbClr val="CC541B"/>
                </a:solidFill>
                <a:latin typeface="Bebas" pitchFamily="34" charset="0"/>
                <a:cs typeface="Estrangelo Edessa" pitchFamily="66" charset="0"/>
              </a:rPr>
              <a:t>Desire it</a:t>
            </a:r>
            <a:endParaRPr lang="en-US" sz="9600" dirty="0">
              <a:solidFill>
                <a:srgbClr val="CC541B"/>
              </a:solidFill>
              <a:latin typeface="Bebas" pitchFamily="34" charset="0"/>
              <a:cs typeface="Estrangelo Edess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31008" y="615618"/>
            <a:ext cx="659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1 Corinthians 12:31a</a:t>
            </a:r>
          </a:p>
          <a:p>
            <a:pPr algn="ctr"/>
            <a:r>
              <a:rPr lang="en-AU" i="1" dirty="0" smtClean="0"/>
              <a:t>New Living Translation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72768" y="1807524"/>
            <a:ext cx="8729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So you should earnestly desire the most helpful gifts.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72768" y="1631281"/>
            <a:ext cx="81564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633472" y="2267712"/>
            <a:ext cx="67540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9600" dirty="0" smtClean="0">
                <a:solidFill>
                  <a:srgbClr val="CC541B"/>
                </a:solidFill>
                <a:latin typeface="Bebas" pitchFamily="34" charset="0"/>
                <a:cs typeface="Estrangelo Edessa" pitchFamily="66" charset="0"/>
              </a:rPr>
              <a:t>study it</a:t>
            </a:r>
            <a:endParaRPr lang="en-US" sz="9600" dirty="0">
              <a:solidFill>
                <a:srgbClr val="CC541B"/>
              </a:solidFill>
              <a:latin typeface="Bebas" pitchFamily="34" charset="0"/>
              <a:cs typeface="Estrangelo Edess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633472" y="2267712"/>
            <a:ext cx="67540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9600" dirty="0" smtClean="0">
                <a:solidFill>
                  <a:srgbClr val="CC541B"/>
                </a:solidFill>
                <a:latin typeface="Bebas" pitchFamily="34" charset="0"/>
                <a:cs typeface="Estrangelo Edessa" pitchFamily="66" charset="0"/>
              </a:rPr>
              <a:t>USE it</a:t>
            </a:r>
            <a:endParaRPr lang="en-US" sz="9600" dirty="0">
              <a:solidFill>
                <a:srgbClr val="CC541B"/>
              </a:solidFill>
              <a:latin typeface="Bebas" pitchFamily="34" charset="0"/>
              <a:cs typeface="Estrangelo Edess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31008" y="615618"/>
            <a:ext cx="659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1 Timothy 4:14-15</a:t>
            </a:r>
          </a:p>
          <a:p>
            <a:pPr algn="ctr"/>
            <a:r>
              <a:rPr lang="en-AU" i="1" dirty="0" smtClean="0"/>
              <a:t>New Living Translation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72768" y="1807524"/>
            <a:ext cx="8729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baseline="30000" dirty="0"/>
              <a:t>14 </a:t>
            </a:r>
            <a:r>
              <a:rPr lang="en-AU" sz="3200" b="1" dirty="0"/>
              <a:t>Do not neglect the spiritual gift you received through the prophecy spoken over you when the elders of the church laid their hands on you. </a:t>
            </a:r>
            <a:r>
              <a:rPr lang="en-AU" sz="3200" b="1" baseline="30000" dirty="0"/>
              <a:t>15</a:t>
            </a:r>
            <a:r>
              <a:rPr lang="en-AU" sz="3200" b="1" dirty="0"/>
              <a:t> Give your complete attention to these matters. Throw yourself into your tasks so that everyone will see your progress.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72768" y="1631281"/>
            <a:ext cx="81564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31008" y="615618"/>
            <a:ext cx="659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2 Timothy 1:6</a:t>
            </a:r>
          </a:p>
          <a:p>
            <a:pPr algn="ctr"/>
            <a:r>
              <a:rPr lang="en-AU" i="1" dirty="0" smtClean="0"/>
              <a:t>New Living Translation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72768" y="1807524"/>
            <a:ext cx="8729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This is why I remind you to fan into flames the spiritual gift God gave you when I laid my hands on you.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72768" y="1631281"/>
            <a:ext cx="81564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31008" y="615618"/>
            <a:ext cx="659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1 Corinthians 12:1</a:t>
            </a:r>
          </a:p>
          <a:p>
            <a:pPr algn="ctr"/>
            <a:r>
              <a:rPr lang="en-AU" i="1" dirty="0" smtClean="0"/>
              <a:t>New Living Translation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72768" y="1807524"/>
            <a:ext cx="8729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Now, dear brothers and sisters, regarding your question about the special abilities the Spirit gives us. I don’t want you to misunderstand this.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72768" y="1631281"/>
            <a:ext cx="81564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633472" y="2267712"/>
            <a:ext cx="67540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9600" dirty="0" smtClean="0">
                <a:solidFill>
                  <a:srgbClr val="CC541B"/>
                </a:solidFill>
                <a:latin typeface="Bebas" pitchFamily="34" charset="0"/>
                <a:cs typeface="Estrangelo Edessa" pitchFamily="66" charset="0"/>
              </a:rPr>
              <a:t>UN-INFORMED</a:t>
            </a:r>
            <a:endParaRPr lang="en-US" sz="9600" dirty="0">
              <a:solidFill>
                <a:srgbClr val="CC541B"/>
              </a:solidFill>
              <a:latin typeface="Bebas" pitchFamily="34" charset="0"/>
              <a:cs typeface="Estrangelo Edess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31008" y="615618"/>
            <a:ext cx="659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Psalm 139:13-18</a:t>
            </a:r>
          </a:p>
          <a:p>
            <a:pPr algn="ctr"/>
            <a:r>
              <a:rPr lang="en-AU" i="1" dirty="0" smtClean="0"/>
              <a:t>New Living Translation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72768" y="1807524"/>
            <a:ext cx="8717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baseline="30000" dirty="0"/>
              <a:t>13 </a:t>
            </a:r>
            <a:r>
              <a:rPr lang="en-AU" sz="3200" b="1" dirty="0"/>
              <a:t>You made all the delicate, inner parts of my body</a:t>
            </a:r>
            <a:r>
              <a:rPr lang="en-US" sz="3200" b="1" dirty="0" smtClean="0"/>
              <a:t> and knit me together in my mother’s womb.  </a:t>
            </a:r>
            <a:r>
              <a:rPr lang="en-US" sz="3200" b="1" baseline="30000" dirty="0" smtClean="0"/>
              <a:t>14 </a:t>
            </a:r>
            <a:r>
              <a:rPr lang="en-US" sz="3200" b="1" dirty="0" smtClean="0"/>
              <a:t>Thank you for making me so wonderfully complex! Your workmanship is marvelous—how well I know it. </a:t>
            </a:r>
            <a:r>
              <a:rPr lang="en-US" sz="3200" b="1" baseline="30000" dirty="0" smtClean="0"/>
              <a:t>15 </a:t>
            </a:r>
            <a:r>
              <a:rPr lang="en-US" sz="3200" b="1" dirty="0" smtClean="0"/>
              <a:t>You watched me as I was being formed in utter seclusion, as I was woven together in the dark of the womb.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72768" y="1631281"/>
            <a:ext cx="81564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31008" y="615618"/>
            <a:ext cx="659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Psalm 139:13-18</a:t>
            </a:r>
          </a:p>
          <a:p>
            <a:pPr algn="ctr"/>
            <a:r>
              <a:rPr lang="en-AU" i="1" dirty="0" smtClean="0"/>
              <a:t>New Living Translation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72768" y="1807524"/>
            <a:ext cx="8717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/>
              <a:t>16 </a:t>
            </a:r>
            <a:r>
              <a:rPr lang="en-US" sz="3200" b="1" dirty="0"/>
              <a:t>You saw me before I was born. Every day of my life was recorded in your book. Every moment was laid out before a single day had passed.</a:t>
            </a:r>
          </a:p>
          <a:p>
            <a:pPr algn="ctr"/>
            <a:r>
              <a:rPr lang="en-US" sz="3200" b="1" baseline="30000" dirty="0"/>
              <a:t>17 </a:t>
            </a:r>
            <a:r>
              <a:rPr lang="en-US" sz="3200" b="1" dirty="0"/>
              <a:t>How precious are your thoughts about me, O God. They cannot be numbered!  </a:t>
            </a:r>
            <a:r>
              <a:rPr lang="en-US" sz="3200" b="1" baseline="30000" dirty="0"/>
              <a:t>18 </a:t>
            </a:r>
            <a:r>
              <a:rPr lang="en-US" sz="3200" b="1" dirty="0"/>
              <a:t>I can’t even count them; they outnumber the grains of sand!  And when I wake up, you are still with me!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72768" y="1631281"/>
            <a:ext cx="81564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633472" y="2267712"/>
            <a:ext cx="67540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9600" dirty="0" err="1" smtClean="0">
                <a:solidFill>
                  <a:srgbClr val="CC541B"/>
                </a:solidFill>
                <a:latin typeface="Bebas" pitchFamily="34" charset="0"/>
                <a:cs typeface="Estrangelo Edessa" pitchFamily="66" charset="0"/>
              </a:rPr>
              <a:t>mis</a:t>
            </a:r>
            <a:r>
              <a:rPr lang="en-AU" sz="9600" dirty="0" smtClean="0">
                <a:solidFill>
                  <a:srgbClr val="CC541B"/>
                </a:solidFill>
                <a:latin typeface="Bebas" pitchFamily="34" charset="0"/>
                <a:cs typeface="Estrangelo Edessa" pitchFamily="66" charset="0"/>
              </a:rPr>
              <a:t>-INFORMED</a:t>
            </a:r>
            <a:endParaRPr lang="en-US" sz="9600" dirty="0">
              <a:solidFill>
                <a:srgbClr val="CC541B"/>
              </a:solidFill>
              <a:latin typeface="Bebas" pitchFamily="34" charset="0"/>
              <a:cs typeface="Estrangelo Edess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31008" y="615618"/>
            <a:ext cx="659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1 Corinthians 13:1-3</a:t>
            </a:r>
          </a:p>
          <a:p>
            <a:pPr algn="ctr"/>
            <a:r>
              <a:rPr lang="en-AU" i="1" dirty="0" smtClean="0"/>
              <a:t>New Living Translation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72768" y="1807524"/>
            <a:ext cx="8729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If I could speak all the languages of earth and of angels, but didn’t love others, I would only be a noisy gong or a clanging cymbal. </a:t>
            </a:r>
            <a:r>
              <a:rPr lang="en-AU" sz="3200" b="1" baseline="30000" dirty="0"/>
              <a:t>2 </a:t>
            </a:r>
            <a:r>
              <a:rPr lang="en-AU" sz="3200" b="1" dirty="0"/>
              <a:t>If I had the gift of prophecy, and if I understood all of God’s secret plans and possessed all knowledge, and if I had such faith that I could move mountains, but didn’t love others, I would be nothing.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72768" y="1631281"/>
            <a:ext cx="81564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31008" y="615618"/>
            <a:ext cx="659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1 Corinthians 13:1-3</a:t>
            </a:r>
          </a:p>
          <a:p>
            <a:pPr algn="ctr"/>
            <a:r>
              <a:rPr lang="en-AU" i="1" dirty="0" smtClean="0"/>
              <a:t>New Living Translation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72768" y="1807524"/>
            <a:ext cx="8729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baseline="30000" dirty="0"/>
              <a:t>3 </a:t>
            </a:r>
            <a:r>
              <a:rPr lang="en-AU" sz="3200" b="1" dirty="0"/>
              <a:t>If I gave everything I have to the poor and even sacrificed my body, I could boast about it; but if I didn’t love others, I would have gained nothing.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72768" y="1631281"/>
            <a:ext cx="81564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633472" y="2267712"/>
            <a:ext cx="67540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9600" dirty="0" smtClean="0">
                <a:solidFill>
                  <a:srgbClr val="CC541B"/>
                </a:solidFill>
                <a:latin typeface="Bebas" pitchFamily="34" charset="0"/>
                <a:cs typeface="Estrangelo Edessa" pitchFamily="66" charset="0"/>
              </a:rPr>
              <a:t>To serve</a:t>
            </a:r>
            <a:endParaRPr lang="en-US" sz="9600" dirty="0">
              <a:solidFill>
                <a:srgbClr val="CC541B"/>
              </a:solidFill>
              <a:latin typeface="Bebas" pitchFamily="34" charset="0"/>
              <a:cs typeface="Estrangelo Edess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223</Words>
  <Application>Microsoft Office PowerPoint</Application>
  <PresentationFormat>Custom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Arial</vt:lpstr>
      <vt:lpstr>Calibri Light</vt:lpstr>
      <vt:lpstr>Estrangelo Edessa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Caleb Stott</cp:lastModifiedBy>
  <cp:revision>19</cp:revision>
  <dcterms:created xsi:type="dcterms:W3CDTF">2015-08-12T04:13:42Z</dcterms:created>
  <dcterms:modified xsi:type="dcterms:W3CDTF">2019-03-16T22:58:10Z</dcterms:modified>
</cp:coreProperties>
</file>