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91" r:id="rId5"/>
    <p:sldId id="258" r:id="rId6"/>
    <p:sldId id="290" r:id="rId7"/>
    <p:sldId id="292" r:id="rId8"/>
    <p:sldId id="293" r:id="rId9"/>
    <p:sldId id="294" r:id="rId10"/>
    <p:sldId id="295" r:id="rId11"/>
    <p:sldId id="298" r:id="rId12"/>
    <p:sldId id="297" r:id="rId13"/>
    <p:sldId id="289" r:id="rId14"/>
    <p:sldId id="269" r:id="rId15"/>
    <p:sldId id="296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E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17/02/2019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17/02/2019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17/02/2019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17/02/2019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17/02/2019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17/02/2019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2D573-6950-4B5F-B901-A9D8C62E75B4}" type="datetimeFigureOut">
              <a:rPr lang="en-GB" smtClean="0"/>
              <a:pPr/>
              <a:t>17/02/2019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11500" dirty="0" smtClean="0">
                <a:solidFill>
                  <a:srgbClr val="6B9EDB"/>
                </a:solidFill>
                <a:latin typeface="Agency FB" pitchFamily="34" charset="0"/>
              </a:rPr>
              <a:t>REALITY</a:t>
            </a:r>
            <a:r>
              <a:rPr lang="en-AU" sz="11500" dirty="0" smtClean="0">
                <a:solidFill>
                  <a:schemeClr val="bg1"/>
                </a:solidFill>
                <a:latin typeface="Agency FB" pitchFamily="34" charset="0"/>
              </a:rPr>
              <a:t>CHECK</a:t>
            </a:r>
            <a:endParaRPr lang="en-GB" sz="115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7560840" cy="1489720"/>
          </a:xfrm>
        </p:spPr>
        <p:txBody>
          <a:bodyPr>
            <a:normAutofit/>
          </a:bodyPr>
          <a:lstStyle/>
          <a:p>
            <a:r>
              <a:rPr lang="en-AU" sz="2800" i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(noun): </a:t>
            </a:r>
            <a:r>
              <a:rPr lang="en-GB" sz="28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an occasion or opportunity to consider a matter realistically or honestly</a:t>
            </a:r>
            <a:endParaRPr lang="en-GB" sz="2800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Citizenship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AU" sz="3600" dirty="0" smtClean="0">
                <a:solidFill>
                  <a:schemeClr val="bg1"/>
                </a:solidFill>
              </a:rPr>
              <a:t>You’re one of us!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AU" sz="3600" dirty="0" smtClean="0">
                <a:solidFill>
                  <a:schemeClr val="bg1"/>
                </a:solidFill>
              </a:rPr>
              <a:t>We have your back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AU" sz="3600" dirty="0" smtClean="0">
                <a:solidFill>
                  <a:schemeClr val="bg1"/>
                </a:solidFill>
              </a:rPr>
              <a:t>You can participate</a:t>
            </a:r>
            <a:endParaRPr lang="en-GB" sz="3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Galatians 6:2</a:t>
            </a:r>
            <a:r>
              <a:rPr lang="en-AU" b="1" dirty="0" smtClean="0">
                <a:solidFill>
                  <a:schemeClr val="bg1"/>
                </a:solidFill>
              </a:rPr>
              <a:t/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sz="1600" i="1" dirty="0" smtClean="0">
                <a:solidFill>
                  <a:schemeClr val="bg1"/>
                </a:solidFill>
              </a:rPr>
              <a:t>New Living Translation</a:t>
            </a:r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Share each other’s burdens, and in this way obey the law of Christ.</a:t>
            </a:r>
            <a:endParaRPr lang="en-AU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Colossians 3:16</a:t>
            </a:r>
            <a:r>
              <a:rPr lang="en-AU" b="1" dirty="0" smtClean="0">
                <a:solidFill>
                  <a:schemeClr val="bg1"/>
                </a:solidFill>
              </a:rPr>
              <a:t/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sz="1600" i="1" dirty="0" smtClean="0">
                <a:solidFill>
                  <a:schemeClr val="bg1"/>
                </a:solidFill>
              </a:rPr>
              <a:t>New Living Translation</a:t>
            </a:r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Let the message about Christ, in all its richness, fill your lives. Teach and counsel [admonish] each other with all the wisdom he gives. Sing psalms and hymns and spiritual songs to God with thankful hearts.</a:t>
            </a:r>
            <a:endParaRPr lang="en-AU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24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  <a:t>QUESTION:</a:t>
            </a:r>
            <a:b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</a:br>
            <a:r>
              <a:rPr lang="en-AU" sz="5400" dirty="0" smtClean="0">
                <a:solidFill>
                  <a:schemeClr val="bg1"/>
                </a:solidFill>
                <a:latin typeface="Agency FB" pitchFamily="34" charset="0"/>
              </a:rPr>
              <a:t>HOW CONNECTED ARE YOU?</a:t>
            </a:r>
            <a:endParaRPr lang="en-GB" sz="5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24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  <a:t>QUESTION:</a:t>
            </a:r>
            <a:b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</a:br>
            <a:r>
              <a:rPr lang="en-AU" sz="5400" dirty="0" smtClean="0">
                <a:solidFill>
                  <a:schemeClr val="bg1"/>
                </a:solidFill>
                <a:latin typeface="Agency FB" pitchFamily="34" charset="0"/>
              </a:rPr>
              <a:t>WHAT COULD I DO TO BE MORE CONNECTED?</a:t>
            </a:r>
            <a:endParaRPr lang="en-GB" sz="5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24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  <a:t>QUESTION:</a:t>
            </a:r>
            <a:b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</a:br>
            <a:r>
              <a:rPr lang="en-AU" sz="5400" dirty="0" smtClean="0">
                <a:solidFill>
                  <a:schemeClr val="bg1"/>
                </a:solidFill>
                <a:latin typeface="Agency FB" pitchFamily="34" charset="0"/>
              </a:rPr>
              <a:t>WHAT COULD I DO TO </a:t>
            </a:r>
            <a:r>
              <a:rPr lang="en-AU" sz="5400" u="sng" dirty="0" smtClean="0">
                <a:solidFill>
                  <a:schemeClr val="bg1"/>
                </a:solidFill>
                <a:latin typeface="Agency FB" pitchFamily="34" charset="0"/>
              </a:rPr>
              <a:t>HELP SOMEONE ELSE </a:t>
            </a:r>
            <a:r>
              <a:rPr lang="en-AU" sz="5400" dirty="0" smtClean="0">
                <a:solidFill>
                  <a:schemeClr val="bg1"/>
                </a:solidFill>
                <a:latin typeface="Agency FB" pitchFamily="34" charset="0"/>
              </a:rPr>
              <a:t>BE MORE CONNECTED?</a:t>
            </a:r>
            <a:endParaRPr lang="en-GB" sz="5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1 Thessalonians 5:11</a:t>
            </a:r>
            <a:r>
              <a:rPr lang="en-AU" b="1" dirty="0" smtClean="0">
                <a:solidFill>
                  <a:schemeClr val="bg1"/>
                </a:solidFill>
              </a:rPr>
              <a:t/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sz="1600" i="1" dirty="0" smtClean="0">
                <a:solidFill>
                  <a:schemeClr val="bg1"/>
                </a:solidFill>
              </a:rPr>
              <a:t>New Living Translation</a:t>
            </a:r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So encourage each other and build each other up, just as you are already doing</a:t>
            </a:r>
            <a:r>
              <a:rPr lang="en-AU" dirty="0" smtClean="0">
                <a:solidFill>
                  <a:schemeClr val="bg1"/>
                </a:solidFill>
              </a:rPr>
              <a:t>.</a:t>
            </a:r>
            <a:endParaRPr lang="en-AU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The Purpose Driven Church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sz="3600" dirty="0" smtClean="0">
                <a:solidFill>
                  <a:schemeClr val="bg1"/>
                </a:solidFill>
              </a:rPr>
              <a:t>Worship  </a:t>
            </a:r>
            <a:r>
              <a:rPr lang="en-AU" i="1" dirty="0" smtClean="0">
                <a:solidFill>
                  <a:schemeClr val="bg1"/>
                </a:solidFill>
              </a:rPr>
              <a:t>(Love the Lord with all your heart)</a:t>
            </a:r>
            <a:endParaRPr lang="en-AU" sz="3600" i="1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sz="3600" dirty="0" smtClean="0">
                <a:solidFill>
                  <a:schemeClr val="bg1"/>
                </a:solidFill>
              </a:rPr>
              <a:t>Ministry  </a:t>
            </a:r>
            <a:r>
              <a:rPr lang="en-AU" i="1" dirty="0" smtClean="0">
                <a:solidFill>
                  <a:schemeClr val="bg1"/>
                </a:solidFill>
              </a:rPr>
              <a:t>(Love your neighbour as yourself)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sz="3600" dirty="0" smtClean="0">
                <a:solidFill>
                  <a:schemeClr val="bg1"/>
                </a:solidFill>
              </a:rPr>
              <a:t>Evangelism  </a:t>
            </a:r>
            <a:r>
              <a:rPr lang="en-AU" i="1" dirty="0" smtClean="0">
                <a:solidFill>
                  <a:schemeClr val="bg1"/>
                </a:solidFill>
              </a:rPr>
              <a:t>(Go and make disciples)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sz="4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Fellowship  </a:t>
            </a:r>
            <a:r>
              <a:rPr lang="en-AU" sz="3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(Baptising them)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sz="3600" dirty="0" smtClean="0">
                <a:solidFill>
                  <a:schemeClr val="bg1"/>
                </a:solidFill>
              </a:rPr>
              <a:t>Discipleship  </a:t>
            </a:r>
            <a:r>
              <a:rPr lang="en-AU" i="1" dirty="0" smtClean="0">
                <a:solidFill>
                  <a:schemeClr val="bg1"/>
                </a:solidFill>
              </a:rPr>
              <a:t>(Teaching them to obey)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Matthew 28:18-20</a:t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sz="1800" i="1" dirty="0" smtClean="0">
                <a:solidFill>
                  <a:schemeClr val="bg1"/>
                </a:solidFill>
              </a:rPr>
              <a:t>New Living Translation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30000" dirty="0">
                <a:solidFill>
                  <a:schemeClr val="bg1"/>
                </a:solidFill>
              </a:rPr>
              <a:t>18 </a:t>
            </a:r>
            <a:r>
              <a:rPr lang="en-GB" dirty="0">
                <a:solidFill>
                  <a:schemeClr val="bg1"/>
                </a:solidFill>
              </a:rPr>
              <a:t>Jesus came and told his disciples, “I have been given all authority in heaven and on earth. </a:t>
            </a:r>
            <a:r>
              <a:rPr lang="en-GB" baseline="30000" dirty="0">
                <a:solidFill>
                  <a:schemeClr val="bg1"/>
                </a:solidFill>
              </a:rPr>
              <a:t>19 </a:t>
            </a:r>
            <a:r>
              <a:rPr lang="en-GB" dirty="0">
                <a:solidFill>
                  <a:schemeClr val="bg1"/>
                </a:solidFill>
              </a:rPr>
              <a:t>Therefore, go and make disciples of all the nations, baptizing them in the name of the Father and the Son and the Holy Spirit. </a:t>
            </a:r>
            <a:r>
              <a:rPr lang="en-GB" baseline="30000" dirty="0">
                <a:solidFill>
                  <a:schemeClr val="bg1"/>
                </a:solidFill>
              </a:rPr>
              <a:t>20 </a:t>
            </a:r>
            <a:r>
              <a:rPr lang="en-GB" dirty="0">
                <a:solidFill>
                  <a:schemeClr val="bg1"/>
                </a:solidFill>
              </a:rPr>
              <a:t>Teach these new disciples to obey all the commands I have given you. And be sure of this: I am with you always, even to the end of the age.”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leb Bapti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86558" y="857250"/>
            <a:ext cx="6858000" cy="51435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60648"/>
            <a:ext cx="4283968" cy="1470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BAPTISM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  <a:t>PURPOSE</a:t>
            </a:r>
            <a:r>
              <a:rPr lang="en-AU" sz="9600" dirty="0" smtClean="0">
                <a:solidFill>
                  <a:schemeClr val="bg1"/>
                </a:solidFill>
                <a:latin typeface="Agency FB" pitchFamily="34" charset="0"/>
              </a:rPr>
              <a:t>FAMILY</a:t>
            </a:r>
            <a:endParaRPr lang="en-GB" sz="9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7560840" cy="1489720"/>
          </a:xfrm>
        </p:spPr>
        <p:txBody>
          <a:bodyPr>
            <a:normAutofit/>
          </a:bodyPr>
          <a:lstStyle/>
          <a:p>
            <a:r>
              <a:rPr lang="en-AU" sz="2800" i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(noun):</a:t>
            </a:r>
            <a:r>
              <a:rPr lang="en-AU" sz="28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en-AU" sz="2800" dirty="0" smtClean="0">
                <a:solidFill>
                  <a:schemeClr val="bg1"/>
                </a:solidFill>
                <a:latin typeface="Calibri Light" pitchFamily="34" charset="0"/>
              </a:rPr>
              <a:t>a group of people related by blood or </a:t>
            </a:r>
            <a:r>
              <a:rPr lang="en-AU" sz="2800" dirty="0" smtClean="0">
                <a:solidFill>
                  <a:schemeClr val="bg1"/>
                </a:solidFill>
                <a:latin typeface="Calibri Light" pitchFamily="34" charset="0"/>
              </a:rPr>
              <a:t>marriage (or adoption)</a:t>
            </a:r>
            <a:endParaRPr lang="en-GB" sz="2800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35638" t="3333" r="522" b="1667"/>
          <a:stretch>
            <a:fillRect/>
          </a:stretch>
        </p:blipFill>
        <p:spPr bwMode="auto">
          <a:xfrm>
            <a:off x="0" y="188640"/>
            <a:ext cx="9144000" cy="6407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Luke 9:23</a:t>
            </a:r>
            <a:r>
              <a:rPr lang="en-AU" b="1" dirty="0" smtClean="0">
                <a:solidFill>
                  <a:schemeClr val="bg1"/>
                </a:solidFill>
              </a:rPr>
              <a:t/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sz="1800" i="1" dirty="0" smtClean="0">
                <a:solidFill>
                  <a:schemeClr val="bg1"/>
                </a:solidFill>
              </a:rPr>
              <a:t>New Living Translation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Then [Jesus] said to the crowd, “If any of you wants to be my follower, you must give up your own way, take up your cross daily, and follow me.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John 1:12</a:t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sz="1800" i="1" dirty="0" smtClean="0">
                <a:solidFill>
                  <a:schemeClr val="bg1"/>
                </a:solidFill>
              </a:rPr>
              <a:t>New </a:t>
            </a:r>
            <a:r>
              <a:rPr lang="en-AU" sz="1800" i="1" dirty="0" smtClean="0">
                <a:solidFill>
                  <a:schemeClr val="bg1"/>
                </a:solidFill>
              </a:rPr>
              <a:t>Living Translation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But </a:t>
            </a:r>
            <a:r>
              <a:rPr lang="en-AU" dirty="0" smtClean="0">
                <a:solidFill>
                  <a:schemeClr val="bg1"/>
                </a:solidFill>
              </a:rPr>
              <a:t>to all who believed him and accepted him, he gave the right to become children of God.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Ephesians 2:19</a:t>
            </a:r>
            <a:r>
              <a:rPr lang="en-AU" b="1" dirty="0" smtClean="0">
                <a:solidFill>
                  <a:schemeClr val="bg1"/>
                </a:solidFill>
              </a:rPr>
              <a:t/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sz="1800" i="1" dirty="0" smtClean="0">
                <a:solidFill>
                  <a:schemeClr val="bg1"/>
                </a:solidFill>
              </a:rPr>
              <a:t>New Living Translation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So now you Gentiles are no longer strangers and foreigners. You are citizens along with all of God’s holy people. You are members of God’s family.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271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REALITYCHECK</vt:lpstr>
      <vt:lpstr>The Purpose Driven Church</vt:lpstr>
      <vt:lpstr>Matthew 28:18-20 New Living Translation</vt:lpstr>
      <vt:lpstr>Slide 4</vt:lpstr>
      <vt:lpstr>PURPOSEFAMILY</vt:lpstr>
      <vt:lpstr>Slide 6</vt:lpstr>
      <vt:lpstr>Luke 9:23 New Living Translation</vt:lpstr>
      <vt:lpstr>John 1:12 New Living Translation</vt:lpstr>
      <vt:lpstr>Ephesians 2:19 New Living Translation</vt:lpstr>
      <vt:lpstr>Citizenship</vt:lpstr>
      <vt:lpstr>Galatians 6:2 New Living Translation</vt:lpstr>
      <vt:lpstr>Colossians 3:16 New Living Translation</vt:lpstr>
      <vt:lpstr>QUESTION: HOW CONNECTED ARE YOU?</vt:lpstr>
      <vt:lpstr>QUESTION: WHAT COULD I DO TO BE MORE CONNECTED?</vt:lpstr>
      <vt:lpstr>QUESTION: WHAT COULD I DO TO HELP SOMEONE ELSE BE MORE CONNECTED?</vt:lpstr>
      <vt:lpstr>1 Thessalonians 5:11 New Living Translation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REALITYCHECK</dc:title>
  <dc:creator>Caleb</dc:creator>
  <cp:lastModifiedBy>Caleb Stott</cp:lastModifiedBy>
  <cp:revision>24</cp:revision>
  <dcterms:created xsi:type="dcterms:W3CDTF">2019-01-26T21:53:02Z</dcterms:created>
  <dcterms:modified xsi:type="dcterms:W3CDTF">2019-02-16T23:28:45Z</dcterms:modified>
</cp:coreProperties>
</file>