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9"/>
  </p:notesMasterIdLst>
  <p:sldIdLst>
    <p:sldId id="261" r:id="rId2"/>
    <p:sldId id="265" r:id="rId3"/>
    <p:sldId id="263" r:id="rId4"/>
    <p:sldId id="266" r:id="rId5"/>
    <p:sldId id="267" r:id="rId6"/>
    <p:sldId id="268" r:id="rId7"/>
    <p:sldId id="269" r:id="rId8"/>
    <p:sldId id="270" r:id="rId9"/>
    <p:sldId id="278" r:id="rId10"/>
    <p:sldId id="271" r:id="rId11"/>
    <p:sldId id="272" r:id="rId12"/>
    <p:sldId id="276" r:id="rId13"/>
    <p:sldId id="275" r:id="rId14"/>
    <p:sldId id="274" r:id="rId15"/>
    <p:sldId id="273" r:id="rId16"/>
    <p:sldId id="277" r:id="rId17"/>
    <p:sldId id="279" r:id="rId18"/>
  </p:sldIdLst>
  <p:sldSz cx="9144000" cy="6858000" type="screen4x3"/>
  <p:notesSz cx="6858000" cy="9144000"/>
  <p:defaultTextStyle>
    <a:defPPr>
      <a:defRPr lang="en-US"/>
    </a:defPPr>
    <a:lvl1pPr algn="l" defTabSz="457200"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1pPr>
    <a:lvl2pPr algn="l" defTabSz="457200"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2pPr>
    <a:lvl3pPr algn="l" defTabSz="457200"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3pPr>
    <a:lvl4pPr algn="l" defTabSz="457200"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4pPr>
    <a:lvl5pPr algn="l" defTabSz="457200"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5pPr>
    <a:lvl6pPr marL="22860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6pPr>
    <a:lvl7pPr marL="27432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7pPr>
    <a:lvl8pPr marL="32004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8pPr>
    <a:lvl9pPr marL="36576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p:nvPr>
        </p:nvSpPr>
        <p:spPr bwMode="auto">
          <a:xfrm>
            <a:off x="1143000" y="685800"/>
            <a:ext cx="4572000" cy="3429000"/>
          </a:xfrm>
          <a:prstGeom prst="rect">
            <a:avLst/>
          </a:prstGeom>
          <a:noFill/>
          <a:ln w="9525" cap="flat" cmpd="sng">
            <a:noFill/>
            <a:prstDash val="solid"/>
            <a:round/>
            <a:headEnd type="none" w="med" len="med"/>
            <a:tailEnd type="none" w="med" len="med"/>
          </a:ln>
          <a:effectLst/>
        </p:spPr>
      </p:sp>
      <p:sp>
        <p:nvSpPr>
          <p:cNvPr id="2050" name="Rectangle 2"/>
          <p:cNvSpPr>
            <a:spLocks noGrp="1"/>
          </p:cNvSpPr>
          <p:nvPr>
            <p:ph type="body" sz="quarter" idx="1"/>
          </p:nvPr>
        </p:nvSpPr>
        <p:spPr bwMode="auto">
          <a:xfrm>
            <a:off x="914400" y="4343400"/>
            <a:ext cx="5029200" cy="4114800"/>
          </a:xfrm>
          <a:prstGeom prst="rect">
            <a:avLst/>
          </a:prstGeom>
          <a:noFill/>
          <a:ln w="952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notesStyle>
    <a:lvl1pPr algn="l" rtl="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1pPr>
    <a:lvl2pPr indent="228600" algn="l" rtl="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2pPr>
    <a:lvl3pPr indent="457200" algn="l" rtl="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3pPr>
    <a:lvl4pPr indent="685800" algn="l" rtl="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4pPr>
    <a:lvl5pPr indent="914400" algn="l" rtl="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2F58DD6-1DCB-4098-AD40-9CC69B44999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51B7BC4-070E-4A7B-840C-1291B6E959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DEFDF1C-29C1-4FBB-807D-216A409ACD3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72306A-E8DD-45D8-A31E-7F82C0594F4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5056A43-EC19-4215-9FBB-531392C8311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B5700A9-53BC-4A92-851D-CF287AFF1E8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8F94ACB-0C18-4629-B001-067367D24AA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D8AB134-1EB0-4952-99E8-4F309C59F8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4F0AD9A-3BE3-428F-86EF-E692CB09F2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75AEAE4-81E0-40C3-8E7F-585E2CEDEB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8B9E918-8520-40BA-B763-63C32035554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457200" y="90488"/>
            <a:ext cx="8229600" cy="1509712"/>
          </a:xfrm>
          <a:prstGeom prst="rect">
            <a:avLst/>
          </a:prstGeom>
          <a:noFill/>
          <a:ln w="12700" cap="flat" cmpd="sng">
            <a:noFill/>
            <a:prstDash val="solid"/>
            <a:miter lim="400000"/>
            <a:headEnd type="none" w="med" len="med"/>
            <a:tailEnd type="none" w="med" len="med"/>
          </a:ln>
          <a:effectLst/>
        </p:spPr>
        <p:txBody>
          <a:bodyPr vert="horz" wrap="square" lIns="45720" tIns="45720" rIns="45720" bIns="45720" numCol="1" anchor="ctr" anchorCtr="0" compatLnSpc="1">
            <a:prstTxWarp prst="textNoShape">
              <a:avLst/>
            </a:prstTxWarp>
          </a:bodyPr>
          <a:lstStyle/>
          <a:p>
            <a:pPr lvl="0"/>
            <a:r>
              <a:rPr lang="en-US" smtClean="0">
                <a:sym typeface="Calibri" pitchFamily="34" charset="0"/>
              </a:rPr>
              <a:t>Click to edit Master title style</a:t>
            </a:r>
          </a:p>
        </p:txBody>
      </p:sp>
      <p:sp>
        <p:nvSpPr>
          <p:cNvPr id="1026" name="Rectangle 2"/>
          <p:cNvSpPr>
            <a:spLocks noGrp="1"/>
          </p:cNvSpPr>
          <p:nvPr>
            <p:ph type="body" idx="1"/>
          </p:nvPr>
        </p:nvSpPr>
        <p:spPr bwMode="auto">
          <a:xfrm>
            <a:off x="457200" y="1600200"/>
            <a:ext cx="8229600" cy="5257800"/>
          </a:xfrm>
          <a:prstGeom prst="rect">
            <a:avLst/>
          </a:prstGeom>
          <a:noFill/>
          <a:ln w="12700" cap="flat" cmpd="sng">
            <a:noFill/>
            <a:prstDash val="solid"/>
            <a:miter lim="400000"/>
            <a:headEnd type="none" w="med" len="med"/>
            <a:tailEnd type="none" w="med" len="med"/>
          </a:ln>
          <a:effectLst/>
        </p:spPr>
        <p:txBody>
          <a:bodyPr vert="horz" wrap="square" lIns="45720" tIns="45720" rIns="45720" bIns="4572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1027" name="Rectangle 3"/>
          <p:cNvSpPr>
            <a:spLocks noGrp="1"/>
          </p:cNvSpPr>
          <p:nvPr>
            <p:ph type="sldNum" sz="quarter" idx="2"/>
          </p:nvPr>
        </p:nvSpPr>
        <p:spPr bwMode="auto">
          <a:xfrm>
            <a:off x="8421688" y="6396038"/>
            <a:ext cx="265112" cy="269875"/>
          </a:xfrm>
          <a:prstGeom prst="rect">
            <a:avLst/>
          </a:prstGeom>
          <a:noFill/>
          <a:ln w="12700" cap="flat" cmpd="sng">
            <a:noFill/>
            <a:prstDash val="solid"/>
            <a:miter lim="400000"/>
            <a:headEnd type="none" w="med" len="med"/>
            <a:tailEnd type="none" w="med" len="med"/>
          </a:ln>
          <a:effectLst/>
        </p:spPr>
        <p:txBody>
          <a:bodyPr vert="horz" wrap="none" lIns="45720" tIns="45720" rIns="45720" bIns="45720" numCol="1" anchor="ctr" anchorCtr="0" compatLnSpc="1">
            <a:prstTxWarp prst="textNoShape">
              <a:avLst/>
            </a:prstTxWarp>
          </a:bodyPr>
          <a:lstStyle>
            <a:lvl1pPr algn="r">
              <a:defRPr sz="1200">
                <a:solidFill>
                  <a:srgbClr val="898989"/>
                </a:solidFill>
              </a:defRPr>
            </a:lvl1pPr>
          </a:lstStyle>
          <a:p>
            <a:fld id="{5DC2C799-DD6A-4543-8923-FDB45B5781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spcBef>
          <a:spcPct val="0"/>
        </a:spcBef>
        <a:spcAft>
          <a:spcPct val="0"/>
        </a:spcAft>
        <a:defRPr sz="4400">
          <a:solidFill>
            <a:srgbClr val="000000"/>
          </a:solidFill>
          <a:latin typeface="+mj-lt"/>
          <a:ea typeface="+mj-ea"/>
          <a:cs typeface="+mj-cs"/>
          <a:sym typeface="Calibri" pitchFamily="34" charset="0"/>
        </a:defRPr>
      </a:lvl1pPr>
      <a:lvl2pPr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2pPr>
      <a:lvl3pPr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3pPr>
      <a:lvl4pPr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4pPr>
      <a:lvl5pPr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5pPr>
      <a:lvl6pPr marL="4572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6pPr>
      <a:lvl7pPr marL="9144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7pPr>
      <a:lvl8pPr marL="13716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8pPr>
      <a:lvl9pPr marL="18288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9pPr>
    </p:titleStyle>
    <p:bodyStyle>
      <a:lvl1pPr marL="342900" indent="-342900" algn="l" defTabSz="457200" rtl="0" fontAlgn="base" hangingPunct="0">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1pPr>
      <a:lvl2pPr fontAlgn="base" hangingPunct="0">
        <a:spcBef>
          <a:spcPts val="700"/>
        </a:spcBef>
        <a:spcAft>
          <a:spcPct val="0"/>
        </a:spcAft>
        <a:defRPr sz="3200">
          <a:solidFill>
            <a:srgbClr val="000000"/>
          </a:solidFill>
          <a:latin typeface="+mn-lt"/>
          <a:ea typeface="+mn-ea"/>
          <a:cs typeface="+mn-cs"/>
          <a:sym typeface="Calibri" pitchFamily="34" charset="0"/>
        </a:defRPr>
      </a:lvl2pPr>
      <a:lvl3pPr fontAlgn="base" hangingPunct="0">
        <a:spcBef>
          <a:spcPts val="700"/>
        </a:spcBef>
        <a:spcAft>
          <a:spcPct val="0"/>
        </a:spcAft>
        <a:defRPr sz="3200">
          <a:solidFill>
            <a:srgbClr val="000000"/>
          </a:solidFill>
          <a:latin typeface="+mn-lt"/>
          <a:ea typeface="+mn-ea"/>
          <a:cs typeface="+mn-cs"/>
          <a:sym typeface="Calibri" pitchFamily="34" charset="0"/>
        </a:defRPr>
      </a:lvl3pPr>
      <a:lvl4pPr fontAlgn="base" hangingPunct="0">
        <a:spcBef>
          <a:spcPts val="700"/>
        </a:spcBef>
        <a:spcAft>
          <a:spcPct val="0"/>
        </a:spcAft>
        <a:defRPr sz="3200">
          <a:solidFill>
            <a:srgbClr val="000000"/>
          </a:solidFill>
          <a:latin typeface="+mn-lt"/>
          <a:ea typeface="+mn-ea"/>
          <a:cs typeface="+mn-cs"/>
          <a:sym typeface="Calibri" pitchFamily="34" charset="0"/>
        </a:defRPr>
      </a:lvl4pPr>
      <a:lvl5pPr fontAlgn="base" hangingPunct="0">
        <a:spcBef>
          <a:spcPts val="700"/>
        </a:spcBef>
        <a:spcAft>
          <a:spcPct val="0"/>
        </a:spcAft>
        <a:defRPr sz="3200">
          <a:solidFill>
            <a:srgbClr val="000000"/>
          </a:solidFill>
          <a:latin typeface="+mn-lt"/>
          <a:ea typeface="+mn-ea"/>
          <a:cs typeface="+mn-cs"/>
          <a:sym typeface="Calibri" pitchFamily="34" charset="0"/>
        </a:defRPr>
      </a:lvl5pPr>
      <a:lvl6pPr marL="457200" fontAlgn="base" hangingPunct="0">
        <a:spcBef>
          <a:spcPts val="700"/>
        </a:spcBef>
        <a:spcAft>
          <a:spcPct val="0"/>
        </a:spcAft>
        <a:defRPr sz="3200">
          <a:solidFill>
            <a:srgbClr val="000000"/>
          </a:solidFill>
          <a:latin typeface="+mn-lt"/>
          <a:ea typeface="+mn-ea"/>
          <a:cs typeface="+mn-cs"/>
          <a:sym typeface="Calibri" pitchFamily="34" charset="0"/>
        </a:defRPr>
      </a:lvl6pPr>
      <a:lvl7pPr marL="914400" fontAlgn="base" hangingPunct="0">
        <a:spcBef>
          <a:spcPts val="700"/>
        </a:spcBef>
        <a:spcAft>
          <a:spcPct val="0"/>
        </a:spcAft>
        <a:defRPr sz="3200">
          <a:solidFill>
            <a:srgbClr val="000000"/>
          </a:solidFill>
          <a:latin typeface="+mn-lt"/>
          <a:ea typeface="+mn-ea"/>
          <a:cs typeface="+mn-cs"/>
          <a:sym typeface="Calibri" pitchFamily="34" charset="0"/>
        </a:defRPr>
      </a:lvl7pPr>
      <a:lvl8pPr marL="1371600" fontAlgn="base" hangingPunct="0">
        <a:spcBef>
          <a:spcPts val="700"/>
        </a:spcBef>
        <a:spcAft>
          <a:spcPct val="0"/>
        </a:spcAft>
        <a:defRPr sz="3200">
          <a:solidFill>
            <a:srgbClr val="000000"/>
          </a:solidFill>
          <a:latin typeface="+mn-lt"/>
          <a:ea typeface="+mn-ea"/>
          <a:cs typeface="+mn-cs"/>
          <a:sym typeface="Calibri" pitchFamily="34" charset="0"/>
        </a:defRPr>
      </a:lvl8pPr>
      <a:lvl9pPr marL="1828800" fontAlgn="base" hangingPunct="0">
        <a:spcBef>
          <a:spcPts val="700"/>
        </a:spcBef>
        <a:spcAft>
          <a:spcPct val="0"/>
        </a:spcAft>
        <a:defRPr sz="3200">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NSEPARABLE-SD-background1.jpeg"/>
          <p:cNvPicPr>
            <a:picLocks noChangeAspect="1"/>
          </p:cNvPicPr>
          <p:nvPr/>
        </p:nvPicPr>
        <p:blipFill>
          <a:blip r:embed="rId2" cstate="print"/>
          <a:srcRect/>
          <a:stretch>
            <a:fillRect/>
          </a:stretch>
        </p:blipFill>
        <p:spPr bwMode="auto">
          <a:xfrm>
            <a:off x="0" y="0"/>
            <a:ext cx="9139237" cy="6858000"/>
          </a:xfrm>
          <a:prstGeom prst="rect">
            <a:avLst/>
          </a:prstGeom>
          <a:noFill/>
          <a:ln w="12700" cap="flat" cmpd="sng">
            <a:noFill/>
            <a:prstDash val="solid"/>
            <a:miter lim="400000"/>
            <a:headEnd type="none" w="med" len="med"/>
            <a:tailEnd type="none" w="med" len="med"/>
          </a:ln>
          <a:effectLst/>
        </p:spPr>
      </p:pic>
      <p:sp>
        <p:nvSpPr>
          <p:cNvPr id="4" name="TextBox 3"/>
          <p:cNvSpPr txBox="1"/>
          <p:nvPr/>
        </p:nvSpPr>
        <p:spPr>
          <a:xfrm>
            <a:off x="827584" y="2708920"/>
            <a:ext cx="7632848"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9600" spc="1600" dirty="0" smtClean="0">
                <a:solidFill>
                  <a:schemeClr val="bg1"/>
                </a:solidFill>
                <a:latin typeface="Bebas Neue" pitchFamily="34" charset="0"/>
              </a:rPr>
              <a:t>INSEPARABLE</a:t>
            </a:r>
            <a:endParaRPr lang="en-US" sz="9600" spc="1600" dirty="0">
              <a:solidFill>
                <a:schemeClr val="bg1"/>
              </a:solidFill>
              <a:latin typeface="Bebas Neue" pitchFamily="34" charset="0"/>
            </a:endParaRPr>
          </a:p>
        </p:txBody>
      </p:sp>
      <p:sp>
        <p:nvSpPr>
          <p:cNvPr id="5" name="TextBox 4"/>
          <p:cNvSpPr txBox="1"/>
          <p:nvPr/>
        </p:nvSpPr>
        <p:spPr>
          <a:xfrm>
            <a:off x="2123728" y="4077072"/>
            <a:ext cx="4536504" cy="707886"/>
          </a:xfrm>
          <a:prstGeom prst="rect">
            <a:avLst/>
          </a:prstGeom>
          <a:noFill/>
        </p:spPr>
        <p:txBody>
          <a:bodyPr wrap="square" rtlCol="0">
            <a:spAutoFit/>
          </a:bodyPr>
          <a:lstStyle/>
          <a:p>
            <a:pPr algn="ctr"/>
            <a:r>
              <a:rPr lang="en-AU" sz="4000" dirty="0" smtClean="0">
                <a:solidFill>
                  <a:schemeClr val="bg1"/>
                </a:solidFill>
                <a:effectLst>
                  <a:outerShdw blurRad="50800" dist="38100" dir="2700000" algn="tl" rotWithShape="0">
                    <a:prstClr val="black">
                      <a:alpha val="40000"/>
                    </a:prstClr>
                  </a:outerShdw>
                </a:effectLst>
                <a:latin typeface="Century Gothic" pitchFamily="34" charset="0"/>
              </a:rPr>
              <a:t>Romans 8:31-39</a:t>
            </a:r>
            <a:endParaRPr lang="en-US" sz="4000" dirty="0">
              <a:solidFill>
                <a:schemeClr val="bg1"/>
              </a:solidFill>
              <a:effectLst>
                <a:outerShdw blurRad="50800" dist="38100" dir="2700000" algn="tl" rotWithShape="0">
                  <a:prstClr val="black">
                    <a:alpha val="40000"/>
                  </a:prstClr>
                </a:outerShdw>
              </a:effectLst>
              <a:latin typeface="Century Gothic" pitchFamily="34" charset="0"/>
            </a:endParaRP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4524315"/>
          </a:xfrm>
          <a:prstGeom prst="rect">
            <a:avLst/>
          </a:prstGeom>
          <a:noFill/>
        </p:spPr>
        <p:txBody>
          <a:bodyPr wrap="square" rtlCol="0">
            <a:spAutoFit/>
          </a:bodyPr>
          <a:lstStyle/>
          <a:p>
            <a:r>
              <a:rPr lang="en-AU" sz="3200" b="1" baseline="30000" dirty="0" smtClean="0"/>
              <a:t>35 </a:t>
            </a:r>
            <a:r>
              <a:rPr lang="en-AU" sz="3200" b="1" dirty="0" smtClean="0"/>
              <a:t>Can anything ever separate us from Christ’s love? Does it mean he no longer loves us if we have trouble or calamity, or are persecuted, or hungry, or destitute, or in danger, or threatened with death? </a:t>
            </a:r>
            <a:r>
              <a:rPr lang="en-AU" sz="3200" b="1" baseline="30000" dirty="0" smtClean="0"/>
              <a:t>36 </a:t>
            </a:r>
            <a:r>
              <a:rPr lang="en-AU" sz="3200" b="1" dirty="0" smtClean="0"/>
              <a:t>(As the Scriptures say, “For your sake we are killed every day; we are being slaughtered like sheep</a:t>
            </a:r>
            <a:r>
              <a:rPr lang="en-AU" sz="3200" b="1" dirty="0" smtClean="0"/>
              <a:t>.”)</a:t>
            </a:r>
            <a:endParaRPr lang="en-US" sz="3200" b="1" dirty="0"/>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1569660"/>
          </a:xfrm>
          <a:prstGeom prst="rect">
            <a:avLst/>
          </a:prstGeom>
          <a:noFill/>
        </p:spPr>
        <p:txBody>
          <a:bodyPr wrap="square" rtlCol="0">
            <a:spAutoFit/>
          </a:bodyPr>
          <a:lstStyle/>
          <a:p>
            <a:r>
              <a:rPr lang="en-AU" sz="3200" b="1" baseline="30000" dirty="0" smtClean="0"/>
              <a:t>37 </a:t>
            </a:r>
            <a:r>
              <a:rPr lang="en-AU" sz="3200" b="1" dirty="0" smtClean="0"/>
              <a:t>No, despite all these things, overwhelming victory is ours through Christ, who loved us</a:t>
            </a:r>
            <a:r>
              <a:rPr lang="en-AU" sz="3200" b="1" dirty="0" smtClean="0"/>
              <a:t>.</a:t>
            </a:r>
          </a:p>
        </p:txBody>
      </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descr="Image result for israel folau social media post"/>
          <p:cNvPicPr>
            <a:picLocks noChangeAspect="1" noChangeArrowheads="1"/>
          </p:cNvPicPr>
          <p:nvPr/>
        </p:nvPicPr>
        <p:blipFill>
          <a:blip r:embed="rId2" cstate="print"/>
          <a:srcRect l="2751"/>
          <a:stretch>
            <a:fillRect/>
          </a:stretch>
        </p:blipFill>
        <p:spPr bwMode="auto">
          <a:xfrm>
            <a:off x="0" y="764704"/>
            <a:ext cx="9144000" cy="55050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1569660"/>
          </a:xfrm>
          <a:prstGeom prst="rect">
            <a:avLst/>
          </a:prstGeom>
          <a:noFill/>
        </p:spPr>
        <p:txBody>
          <a:bodyPr wrap="square" rtlCol="0">
            <a:spAutoFit/>
          </a:bodyPr>
          <a:lstStyle/>
          <a:p>
            <a:r>
              <a:rPr lang="en-AU" sz="3200" b="1" baseline="30000" dirty="0" smtClean="0"/>
              <a:t>37 </a:t>
            </a:r>
            <a:r>
              <a:rPr lang="en-AU" sz="3200" b="1" dirty="0" smtClean="0"/>
              <a:t>No, despite all these things, overwhelming victory is ours through Christ, who loved us</a:t>
            </a:r>
            <a:r>
              <a:rPr lang="en-AU" sz="3200" b="1" dirty="0" smtClean="0"/>
              <a:t>.</a:t>
            </a:r>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3539430"/>
          </a:xfrm>
          <a:prstGeom prst="rect">
            <a:avLst/>
          </a:prstGeom>
          <a:noFill/>
        </p:spPr>
        <p:txBody>
          <a:bodyPr wrap="square" rtlCol="0">
            <a:spAutoFit/>
          </a:bodyPr>
          <a:lstStyle/>
          <a:p>
            <a:r>
              <a:rPr lang="en-AU" sz="3200" b="1" baseline="30000" dirty="0" smtClean="0"/>
              <a:t>38 </a:t>
            </a:r>
            <a:r>
              <a:rPr lang="en-AU" sz="3200" b="1" dirty="0" smtClean="0"/>
              <a:t>And I am convinced that nothing can ever separate us from God’s love. Neither death nor life, neither angels nor demons, neither our fears for today nor our worries about tomorrow—not even the powers of hell can separate us from God’s love.</a:t>
            </a:r>
            <a:endParaRPr lang="en-US" sz="3200" b="1" dirty="0"/>
          </a:p>
        </p:txBody>
      </p:sp>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2554545"/>
          </a:xfrm>
          <a:prstGeom prst="rect">
            <a:avLst/>
          </a:prstGeom>
          <a:noFill/>
        </p:spPr>
        <p:txBody>
          <a:bodyPr wrap="square" rtlCol="0">
            <a:spAutoFit/>
          </a:bodyPr>
          <a:lstStyle/>
          <a:p>
            <a:r>
              <a:rPr lang="en-AU" sz="3200" b="1" baseline="30000" dirty="0" smtClean="0"/>
              <a:t>39 </a:t>
            </a:r>
            <a:r>
              <a:rPr lang="en-AU" sz="3200" b="1" dirty="0" smtClean="0"/>
              <a:t>No power in the sky above or in the earth below—indeed, nothing in all creation will ever be able to separate us from the love of God that is revealed in Christ Jesus our Lord.</a:t>
            </a:r>
            <a:endParaRPr lang="en-US" sz="3200" b="1" dirty="0"/>
          </a:p>
        </p:txBody>
      </p:sp>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Image result for grumpy farmer"/>
          <p:cNvPicPr>
            <a:picLocks noChangeAspect="1" noChangeArrowheads="1"/>
          </p:cNvPicPr>
          <p:nvPr/>
        </p:nvPicPr>
        <p:blipFill>
          <a:blip r:embed="rId2" cstate="print"/>
          <a:srcRect l="11431" r="12532"/>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Image result for victory"/>
          <p:cNvPicPr>
            <a:picLocks noChangeAspect="1" noChangeArrowheads="1"/>
          </p:cNvPicPr>
          <p:nvPr/>
        </p:nvPicPr>
        <p:blipFill>
          <a:blip r:embed="rId2" cstate="print"/>
          <a:srcRect l="3538" r="1963"/>
          <a:stretch>
            <a:fillRect/>
          </a:stretch>
        </p:blipFill>
        <p:spPr bwMode="auto">
          <a:xfrm>
            <a:off x="-3477" y="0"/>
            <a:ext cx="9147477" cy="64533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1077218"/>
          </a:xfrm>
          <a:prstGeom prst="rect">
            <a:avLst/>
          </a:prstGeom>
          <a:noFill/>
        </p:spPr>
        <p:txBody>
          <a:bodyPr wrap="square" rtlCol="0">
            <a:spAutoFit/>
          </a:bodyPr>
          <a:lstStyle/>
          <a:p>
            <a:r>
              <a:rPr lang="en-AU" sz="3200" b="1" dirty="0" smtClean="0"/>
              <a:t>What then shall we say about such wonderful things as these</a:t>
            </a:r>
            <a:r>
              <a:rPr lang="en-AU" sz="3200" b="1" dirty="0" smtClean="0"/>
              <a:t>? ...</a:t>
            </a:r>
            <a:endParaRPr lang="en-US" sz="3200" b="1" dirty="0"/>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8:26-28</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840760" cy="4524315"/>
          </a:xfrm>
          <a:prstGeom prst="rect">
            <a:avLst/>
          </a:prstGeom>
          <a:noFill/>
        </p:spPr>
        <p:txBody>
          <a:bodyPr wrap="square" rtlCol="0">
            <a:spAutoFit/>
          </a:bodyPr>
          <a:lstStyle/>
          <a:p>
            <a:r>
              <a:rPr lang="en-AU" sz="3200" b="1" dirty="0" smtClean="0"/>
              <a:t>And the Holy Spirit helps us in our weakness. For example, we don’t know what God wants us to pray for. But the Holy Spirit prays for us with </a:t>
            </a:r>
            <a:r>
              <a:rPr lang="en-AU" sz="3200" b="1" dirty="0" err="1" smtClean="0"/>
              <a:t>groanings</a:t>
            </a:r>
            <a:r>
              <a:rPr lang="en-AU" sz="3200" b="1" dirty="0" smtClean="0"/>
              <a:t> that cannot be expressed in words. </a:t>
            </a:r>
            <a:r>
              <a:rPr lang="en-AU" sz="3200" b="1" baseline="30000" dirty="0" smtClean="0"/>
              <a:t>27 </a:t>
            </a:r>
            <a:r>
              <a:rPr lang="en-AU" sz="3200" b="1" dirty="0" smtClean="0"/>
              <a:t>And the Father who knows all hearts knows what the Spirit is saying, for the Spirit pleads for us believers in harmony with God’s own will. </a:t>
            </a:r>
            <a:endParaRPr lang="en-US" sz="3200" b="1" dirty="0"/>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8:26-28</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840760" cy="2554545"/>
          </a:xfrm>
          <a:prstGeom prst="rect">
            <a:avLst/>
          </a:prstGeom>
          <a:noFill/>
        </p:spPr>
        <p:txBody>
          <a:bodyPr wrap="square" rtlCol="0">
            <a:spAutoFit/>
          </a:bodyPr>
          <a:lstStyle/>
          <a:p>
            <a:r>
              <a:rPr lang="en-AU" sz="3200" b="1" baseline="30000" dirty="0" smtClean="0"/>
              <a:t>28 </a:t>
            </a:r>
            <a:r>
              <a:rPr lang="en-AU" sz="3200" b="1" dirty="0" smtClean="0"/>
              <a:t>And we know that God causes everything to work together for the good of those who love God and are called according to his purpose for them.</a:t>
            </a:r>
            <a:endParaRPr lang="en-US" sz="3200" b="1" dirty="0"/>
          </a:p>
        </p:txBody>
      </p:sp>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4031873"/>
          </a:xfrm>
          <a:prstGeom prst="rect">
            <a:avLst/>
          </a:prstGeom>
          <a:noFill/>
        </p:spPr>
        <p:txBody>
          <a:bodyPr wrap="square" rtlCol="0">
            <a:spAutoFit/>
          </a:bodyPr>
          <a:lstStyle/>
          <a:p>
            <a:r>
              <a:rPr lang="en-AU" sz="3200" b="1" dirty="0" smtClean="0"/>
              <a:t>What then shall we say about such wonderful things as these</a:t>
            </a:r>
            <a:r>
              <a:rPr lang="en-AU" sz="3200" b="1" dirty="0" smtClean="0"/>
              <a:t>? ... If </a:t>
            </a:r>
            <a:r>
              <a:rPr lang="en-AU" sz="3200" b="1" dirty="0" smtClean="0"/>
              <a:t>God is for us, who can ever be against us? </a:t>
            </a:r>
            <a:r>
              <a:rPr lang="en-AU" sz="3200" b="1" baseline="30000" dirty="0" smtClean="0"/>
              <a:t>32 </a:t>
            </a:r>
            <a:r>
              <a:rPr lang="en-AU" sz="3200" b="1" dirty="0" smtClean="0"/>
              <a:t>Since he did not spare even his own Son but gave him up for us all, won’t he also give us everything else</a:t>
            </a:r>
            <a:r>
              <a:rPr lang="en-AU" sz="3200" b="1" dirty="0" smtClean="0"/>
              <a:t>?</a:t>
            </a:r>
          </a:p>
          <a:p>
            <a:r>
              <a:rPr lang="en-AU" sz="3200" b="1" baseline="30000" dirty="0" smtClean="0"/>
              <a:t>33 </a:t>
            </a:r>
            <a:r>
              <a:rPr lang="en-AU" sz="3200" b="1" dirty="0" smtClean="0"/>
              <a:t>Who dares accuse us whom God has chosen for his own?</a:t>
            </a:r>
            <a:endParaRPr lang="en-US" sz="3200" b="1" dirty="0"/>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8:31-39</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624736" cy="3539430"/>
          </a:xfrm>
          <a:prstGeom prst="rect">
            <a:avLst/>
          </a:prstGeom>
          <a:noFill/>
        </p:spPr>
        <p:txBody>
          <a:bodyPr wrap="square" rtlCol="0">
            <a:spAutoFit/>
          </a:bodyPr>
          <a:lstStyle/>
          <a:p>
            <a:r>
              <a:rPr lang="en-AU" sz="3200" b="1" dirty="0" smtClean="0"/>
              <a:t>No one—for God himself has given us right standing with himself. </a:t>
            </a:r>
            <a:r>
              <a:rPr lang="en-AU" sz="3200" b="1" baseline="30000" dirty="0" smtClean="0"/>
              <a:t>34 </a:t>
            </a:r>
            <a:r>
              <a:rPr lang="en-AU" sz="3200" b="1" dirty="0" smtClean="0"/>
              <a:t>Who then will condemn us? No one—for Christ Jesus died for us and was raised to life for us, and he is sitting in the place of </a:t>
            </a:r>
            <a:r>
              <a:rPr lang="en-AU" sz="3200" b="1" dirty="0" smtClean="0"/>
              <a:t>honour </a:t>
            </a:r>
            <a:r>
              <a:rPr lang="en-AU" sz="3200" b="1" dirty="0" smtClean="0"/>
              <a:t>at God’s right hand, pleading for us.</a:t>
            </a:r>
            <a:endParaRPr lang="en-US" sz="3200" b="1" dirty="0"/>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Image result for australian district court room"/>
          <p:cNvPicPr>
            <a:picLocks noChangeAspect="1" noChangeArrowheads="1"/>
          </p:cNvPicPr>
          <p:nvPr/>
        </p:nvPicPr>
        <p:blipFill>
          <a:blip r:embed="rId2" cstate="print"/>
          <a:srcRect l="5938" r="7680"/>
          <a:stretch>
            <a:fillRect/>
          </a:stretch>
        </p:blipFill>
        <p:spPr bwMode="auto">
          <a:xfrm>
            <a:off x="0" y="404664"/>
            <a:ext cx="9175442" cy="59766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NSEPARABLE-SD-background3.jpeg"/>
          <p:cNvPicPr>
            <a:picLocks noChangeAspect="1"/>
          </p:cNvPicPr>
          <p:nvPr/>
        </p:nvPicPr>
        <p:blipFill>
          <a:blip r:embed="rId2" cstate="print"/>
          <a:srcRect/>
          <a:stretch>
            <a:fillRect/>
          </a:stretch>
        </p:blipFill>
        <p:spPr bwMode="auto">
          <a:xfrm>
            <a:off x="1588" y="0"/>
            <a:ext cx="9139237" cy="6858000"/>
          </a:xfrm>
          <a:prstGeom prst="rect">
            <a:avLst/>
          </a:prstGeom>
          <a:noFill/>
          <a:ln w="12700" cap="flat" cmpd="sng">
            <a:noFill/>
            <a:prstDash val="solid"/>
            <a:miter lim="400000"/>
            <a:headEnd type="none" w="med" len="med"/>
            <a:tailEnd type="none" w="med" len="med"/>
          </a:ln>
          <a:effectLst/>
        </p:spPr>
      </p:pic>
      <p:sp>
        <p:nvSpPr>
          <p:cNvPr id="3" name="TextBox 2"/>
          <p:cNvSpPr txBox="1"/>
          <p:nvPr/>
        </p:nvSpPr>
        <p:spPr>
          <a:xfrm>
            <a:off x="395536" y="404664"/>
            <a:ext cx="6768752" cy="954107"/>
          </a:xfrm>
          <a:prstGeom prst="rect">
            <a:avLst/>
          </a:prstGeom>
          <a:noFill/>
        </p:spPr>
        <p:txBody>
          <a:bodyPr wrap="square" rtlCol="0">
            <a:spAutoFit/>
          </a:bodyPr>
          <a:lstStyle/>
          <a:p>
            <a:r>
              <a:rPr lang="en-AU" sz="4000" dirty="0" smtClean="0">
                <a:latin typeface="Gotham Bold" pitchFamily="2" charset="0"/>
                <a:cs typeface="Aharoni" pitchFamily="2" charset="-79"/>
              </a:rPr>
              <a:t>Romans 8:1</a:t>
            </a:r>
          </a:p>
          <a:p>
            <a:r>
              <a:rPr lang="en-AU" sz="1600" i="1" dirty="0" smtClean="0"/>
              <a:t>New Living Translation</a:t>
            </a:r>
            <a:endParaRPr lang="en-US" sz="1600" i="1" dirty="0"/>
          </a:p>
        </p:txBody>
      </p:sp>
      <p:cxnSp>
        <p:nvCxnSpPr>
          <p:cNvPr id="5" name="Straight Connector 4"/>
          <p:cNvCxnSpPr/>
          <p:nvPr/>
        </p:nvCxnSpPr>
        <p:spPr bwMode="auto">
          <a:xfrm>
            <a:off x="467544" y="1412776"/>
            <a:ext cx="6480720" cy="0"/>
          </a:xfrm>
          <a:prstGeom prst="line">
            <a:avLst/>
          </a:prstGeom>
          <a:solidFill>
            <a:srgbClr val="FFFFFF"/>
          </a:solid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67544" y="1700808"/>
            <a:ext cx="6840760" cy="1077218"/>
          </a:xfrm>
          <a:prstGeom prst="rect">
            <a:avLst/>
          </a:prstGeom>
          <a:noFill/>
        </p:spPr>
        <p:txBody>
          <a:bodyPr wrap="square" rtlCol="0">
            <a:spAutoFit/>
          </a:bodyPr>
          <a:lstStyle/>
          <a:p>
            <a:r>
              <a:rPr lang="en-AU" sz="3200" b="1" dirty="0" smtClean="0"/>
              <a:t>So now there is no condemnation for those who belong to Christ Jesus.</a:t>
            </a:r>
            <a:endParaRPr lang="en-US" sz="3200" b="1" dirty="0"/>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4968552" cy="4392488"/>
          </a:xfrm>
        </p:spPr>
        <p:txBody>
          <a:bodyPr/>
          <a:lstStyle/>
          <a:p>
            <a:pPr algn="l"/>
            <a:r>
              <a:rPr lang="en-AU" sz="11500" dirty="0" smtClean="0">
                <a:solidFill>
                  <a:schemeClr val="bg1"/>
                </a:solidFill>
                <a:latin typeface="Miraculous&amp;Christmas" pitchFamily="2" charset="0"/>
              </a:rPr>
              <a:t>You are not condemned</a:t>
            </a:r>
            <a:endParaRPr lang="en-US" sz="11500" dirty="0">
              <a:solidFill>
                <a:schemeClr val="bg1"/>
              </a:solidFill>
              <a:latin typeface="Miraculous&amp;Christmas" pitchFamily="2" charset="0"/>
            </a:endParaRPr>
          </a:p>
        </p:txBody>
      </p:sp>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439</Words>
  <Application>Microsoft Office PowerPoint</Application>
  <PresentationFormat>On-screen Show (4:3)</PresentationFormat>
  <Paragraphs>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You are not condemned</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Caleb</dc:creator>
  <cp:lastModifiedBy>Caleb Stott</cp:lastModifiedBy>
  <cp:revision>13</cp:revision>
  <dcterms:modified xsi:type="dcterms:W3CDTF">2019-05-12T00:29:01Z</dcterms:modified>
</cp:coreProperties>
</file>