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7" r:id="rId8"/>
    <p:sldId id="262" r:id="rId9"/>
    <p:sldId id="265" r:id="rId10"/>
    <p:sldId id="263" r:id="rId11"/>
    <p:sldId id="266" r:id="rId12"/>
    <p:sldId id="264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E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2D573-6950-4B5F-B901-A9D8C62E75B4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A334-91DD-47A0-BA6B-26AD75D1F8E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11500" dirty="0" smtClean="0">
                <a:solidFill>
                  <a:srgbClr val="6B9EDB"/>
                </a:solidFill>
                <a:latin typeface="Agency FB" pitchFamily="34" charset="0"/>
              </a:rPr>
              <a:t>REALITY</a:t>
            </a:r>
            <a:r>
              <a:rPr lang="en-AU" sz="11500" dirty="0" smtClean="0">
                <a:solidFill>
                  <a:schemeClr val="bg1"/>
                </a:solidFill>
                <a:latin typeface="Agency FB" pitchFamily="34" charset="0"/>
              </a:rPr>
              <a:t>CHECK</a:t>
            </a:r>
            <a:endParaRPr lang="en-GB" sz="115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560840" cy="1489720"/>
          </a:xfrm>
        </p:spPr>
        <p:txBody>
          <a:bodyPr>
            <a:normAutofit/>
          </a:bodyPr>
          <a:lstStyle/>
          <a:p>
            <a:r>
              <a:rPr lang="en-AU" sz="2800" i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(noun): </a:t>
            </a:r>
            <a:r>
              <a:rPr lang="en-GB" sz="28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an occasion or opportunity to consider a matter realistically or honestly</a:t>
            </a:r>
            <a:endParaRPr lang="en-GB" sz="28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God Is...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the Creator</a:t>
            </a:r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Holy</a:t>
            </a:r>
            <a:r>
              <a:rPr lang="en-GB" dirty="0">
                <a:solidFill>
                  <a:schemeClr val="bg1"/>
                </a:solidFill>
              </a:rPr>
              <a:t> </a:t>
            </a:r>
          </a:p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eternal</a:t>
            </a:r>
            <a:r>
              <a:rPr lang="en-GB" dirty="0">
                <a:solidFill>
                  <a:schemeClr val="bg1"/>
                </a:solidFill>
              </a:rPr>
              <a:t> </a:t>
            </a:r>
          </a:p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all knowing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Hebrews 4:13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Nothing in all creation is hidden from God. Everything is naked and exposed before his eyes, and he is the one to whom we are accountable.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God Is...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the Creator</a:t>
            </a:r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Holy</a:t>
            </a:r>
            <a:r>
              <a:rPr lang="en-GB" dirty="0">
                <a:solidFill>
                  <a:schemeClr val="bg1"/>
                </a:solidFill>
              </a:rPr>
              <a:t> </a:t>
            </a:r>
          </a:p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eternal</a:t>
            </a:r>
            <a:r>
              <a:rPr lang="en-GB" dirty="0">
                <a:solidFill>
                  <a:schemeClr val="bg1"/>
                </a:solidFill>
              </a:rPr>
              <a:t> </a:t>
            </a:r>
          </a:p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all knowing</a:t>
            </a:r>
            <a:endParaRPr lang="en-GB" dirty="0">
              <a:solidFill>
                <a:schemeClr val="bg1"/>
              </a:solidFill>
            </a:endParaRPr>
          </a:p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all powerful</a:t>
            </a:r>
            <a:r>
              <a:rPr lang="en-GB" dirty="0">
                <a:solidFill>
                  <a:schemeClr val="bg1"/>
                </a:solidFill>
              </a:rPr>
              <a:t> </a:t>
            </a:r>
          </a:p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fair and just</a:t>
            </a:r>
          </a:p>
          <a:p>
            <a:pPr marL="269875" indent="-269875"/>
            <a:r>
              <a:rPr lang="en-AU" b="1" dirty="0" smtClean="0">
                <a:solidFill>
                  <a:schemeClr val="bg1"/>
                </a:solidFill>
              </a:rPr>
              <a:t>Father, Redeemer, Protector, Provider ...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2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QUESTION:</a:t>
            </a:r>
            <a:b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</a:b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HOW IS MY PERSONAL WORSHIP?</a:t>
            </a:r>
            <a:endParaRPr lang="en-GB" sz="5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PUBLIC</a:t>
            </a:r>
            <a:r>
              <a:rPr lang="en-AU" sz="9600" dirty="0" smtClean="0">
                <a:solidFill>
                  <a:schemeClr val="bg1"/>
                </a:solidFill>
                <a:latin typeface="Agency FB" pitchFamily="34" charset="0"/>
              </a:rPr>
              <a:t>WORSHIP</a:t>
            </a:r>
            <a:endParaRPr lang="en-GB" sz="9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2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QUESTION:</a:t>
            </a:r>
            <a:b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</a:b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HOW IS OUR CORPORATE WORSHIP?</a:t>
            </a:r>
            <a:endParaRPr lang="en-GB" sz="5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Is Our Worship Together: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 smtClean="0">
                <a:solidFill>
                  <a:schemeClr val="bg1"/>
                </a:solidFill>
              </a:rPr>
              <a:t>Passionate?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AU" dirty="0" smtClean="0">
                <a:solidFill>
                  <a:schemeClr val="bg1"/>
                </a:solidFill>
              </a:rPr>
              <a:t>Joyous?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AU" dirty="0">
                <a:solidFill>
                  <a:schemeClr val="bg1"/>
                </a:solidFill>
              </a:rPr>
              <a:t>Encouraging?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AU" dirty="0">
                <a:solidFill>
                  <a:schemeClr val="bg1"/>
                </a:solidFill>
              </a:rPr>
              <a:t>Strengthening?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AU" dirty="0">
                <a:solidFill>
                  <a:schemeClr val="bg1"/>
                </a:solidFill>
              </a:rPr>
              <a:t>Supernatural?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AU" dirty="0" smtClean="0">
                <a:solidFill>
                  <a:schemeClr val="bg1"/>
                </a:solidFill>
              </a:rPr>
              <a:t>Spontaneous?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AU" dirty="0">
                <a:solidFill>
                  <a:schemeClr val="bg1"/>
                </a:solidFill>
              </a:rPr>
              <a:t>Reverent?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2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QUESTION:</a:t>
            </a:r>
            <a:b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</a:b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HOW CAN I </a:t>
            </a:r>
            <a:r>
              <a:rPr lang="en-AU" sz="5400" u="sng" dirty="0" smtClean="0">
                <a:solidFill>
                  <a:schemeClr val="bg1"/>
                </a:solidFill>
                <a:latin typeface="Agency FB" pitchFamily="34" charset="0"/>
              </a:rPr>
              <a:t>ADD</a:t>
            </a: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 TO OUR WORSHIP?</a:t>
            </a:r>
            <a:endParaRPr lang="en-GB" sz="5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The Purpose Driven Church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Love the Lord with all your heart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Love your neighbour as yourself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Go and make disciples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Baptising them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Teaching them to obey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Matthew 22:37-40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30000" dirty="0">
                <a:solidFill>
                  <a:schemeClr val="bg1"/>
                </a:solidFill>
              </a:rPr>
              <a:t>37 </a:t>
            </a:r>
            <a:r>
              <a:rPr lang="en-GB" dirty="0">
                <a:solidFill>
                  <a:schemeClr val="bg1"/>
                </a:solidFill>
              </a:rPr>
              <a:t>Jesus replied, “‘You must love the </a:t>
            </a:r>
            <a:r>
              <a:rPr lang="en-GB" cap="small" dirty="0">
                <a:solidFill>
                  <a:schemeClr val="bg1"/>
                </a:solidFill>
              </a:rPr>
              <a:t>Lord</a:t>
            </a:r>
            <a:r>
              <a:rPr lang="en-GB" dirty="0">
                <a:solidFill>
                  <a:schemeClr val="bg1"/>
                </a:solidFill>
              </a:rPr>
              <a:t> your God with all your heart, all your soul, and all your mind.’ </a:t>
            </a:r>
            <a:r>
              <a:rPr lang="en-GB" baseline="30000" dirty="0">
                <a:solidFill>
                  <a:schemeClr val="bg1"/>
                </a:solidFill>
              </a:rPr>
              <a:t>38 </a:t>
            </a:r>
            <a:r>
              <a:rPr lang="en-GB" dirty="0">
                <a:solidFill>
                  <a:schemeClr val="bg1"/>
                </a:solidFill>
              </a:rPr>
              <a:t>This is the first and greatest commandment. </a:t>
            </a:r>
            <a:r>
              <a:rPr lang="en-GB" baseline="30000" dirty="0">
                <a:solidFill>
                  <a:schemeClr val="bg1"/>
                </a:solidFill>
              </a:rPr>
              <a:t>39 </a:t>
            </a:r>
            <a:r>
              <a:rPr lang="en-GB" dirty="0">
                <a:solidFill>
                  <a:schemeClr val="bg1"/>
                </a:solidFill>
              </a:rPr>
              <a:t>A second is equally important: ‘Love your </a:t>
            </a:r>
            <a:r>
              <a:rPr lang="en-GB" dirty="0" err="1">
                <a:solidFill>
                  <a:schemeClr val="bg1"/>
                </a:solidFill>
              </a:rPr>
              <a:t>neighbor</a:t>
            </a:r>
            <a:r>
              <a:rPr lang="en-GB" dirty="0">
                <a:solidFill>
                  <a:schemeClr val="bg1"/>
                </a:solidFill>
              </a:rPr>
              <a:t> as yourself.’ </a:t>
            </a:r>
            <a:r>
              <a:rPr lang="en-GB" baseline="30000" dirty="0">
                <a:solidFill>
                  <a:schemeClr val="bg1"/>
                </a:solidFill>
              </a:rPr>
              <a:t>40 </a:t>
            </a:r>
            <a:r>
              <a:rPr lang="en-GB" dirty="0">
                <a:solidFill>
                  <a:schemeClr val="bg1"/>
                </a:solidFill>
              </a:rPr>
              <a:t>The entire law and all the demands of the prophets are based on these two commandments.”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Matthew 28:18-20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30000" dirty="0">
                <a:solidFill>
                  <a:schemeClr val="bg1"/>
                </a:solidFill>
              </a:rPr>
              <a:t>18 </a:t>
            </a:r>
            <a:r>
              <a:rPr lang="en-GB" dirty="0">
                <a:solidFill>
                  <a:schemeClr val="bg1"/>
                </a:solidFill>
              </a:rPr>
              <a:t>Jesus came and told his disciples, “I have been given all authority in heaven and on earth. </a:t>
            </a:r>
            <a:r>
              <a:rPr lang="en-GB" baseline="30000" dirty="0">
                <a:solidFill>
                  <a:schemeClr val="bg1"/>
                </a:solidFill>
              </a:rPr>
              <a:t>19 </a:t>
            </a:r>
            <a:r>
              <a:rPr lang="en-GB" dirty="0">
                <a:solidFill>
                  <a:schemeClr val="bg1"/>
                </a:solidFill>
              </a:rPr>
              <a:t>Therefore, go and make disciples of all the nations, baptizing them in the name of the Father and the Son and the Holy Spirit. </a:t>
            </a:r>
            <a:r>
              <a:rPr lang="en-GB" baseline="30000" dirty="0">
                <a:solidFill>
                  <a:schemeClr val="bg1"/>
                </a:solidFill>
              </a:rPr>
              <a:t>20 </a:t>
            </a:r>
            <a:r>
              <a:rPr lang="en-GB" dirty="0">
                <a:solidFill>
                  <a:schemeClr val="bg1"/>
                </a:solidFill>
              </a:rPr>
              <a:t>Teach these new disciples to obey all the commands I have given you. And be sure of this: I am with you always, even to the end of the age.”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11500" dirty="0" smtClean="0">
                <a:solidFill>
                  <a:srgbClr val="6B9EDB"/>
                </a:solidFill>
                <a:latin typeface="Agency FB" pitchFamily="34" charset="0"/>
              </a:rPr>
              <a:t>PURPOSE</a:t>
            </a:r>
            <a:r>
              <a:rPr lang="en-AU" sz="11500" dirty="0" smtClean="0">
                <a:solidFill>
                  <a:schemeClr val="bg1"/>
                </a:solidFill>
                <a:latin typeface="Agency FB" pitchFamily="34" charset="0"/>
              </a:rPr>
              <a:t>WORSHIP</a:t>
            </a:r>
            <a:endParaRPr lang="en-GB" sz="115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560840" cy="1489720"/>
          </a:xfrm>
        </p:spPr>
        <p:txBody>
          <a:bodyPr>
            <a:normAutofit/>
          </a:bodyPr>
          <a:lstStyle/>
          <a:p>
            <a:r>
              <a:rPr lang="en-AU" sz="2800" i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(verb): </a:t>
            </a:r>
            <a:r>
              <a:rPr lang="en-GB" sz="2800" dirty="0" smtClean="0">
                <a:solidFill>
                  <a:schemeClr val="bg1"/>
                </a:solidFill>
              </a:rPr>
              <a:t>show reverence and adoration for (a deity)</a:t>
            </a:r>
            <a:endParaRPr lang="en-GB" sz="28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Romans 12:1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And so, dear brothers and sisters, I plead with you to give your bodies to God because of all he has done for you. Let them be a living and holy sacrifice—the kind he will find acceptable. This is truly the way to worship him.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PERSONAL</a:t>
            </a:r>
            <a:r>
              <a:rPr lang="en-AU" sz="9600" dirty="0" smtClean="0">
                <a:solidFill>
                  <a:schemeClr val="bg1"/>
                </a:solidFill>
                <a:latin typeface="Agency FB" pitchFamily="34" charset="0"/>
              </a:rPr>
              <a:t>WORSHIP</a:t>
            </a:r>
            <a:endParaRPr lang="en-GB" sz="9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God Is...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269875"/>
            <a:r>
              <a:rPr lang="en-GB" b="1" dirty="0" smtClean="0">
                <a:solidFill>
                  <a:schemeClr val="bg1"/>
                </a:solidFill>
              </a:rPr>
              <a:t>the Creator</a:t>
            </a:r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Revelation 4:11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“You </a:t>
            </a:r>
            <a:r>
              <a:rPr lang="en-US" dirty="0">
                <a:solidFill>
                  <a:schemeClr val="bg1"/>
                </a:solidFill>
              </a:rPr>
              <a:t>are worthy, O Lord our God, to receive glory and honor and </a:t>
            </a:r>
            <a:r>
              <a:rPr lang="en-US" dirty="0" smtClean="0">
                <a:solidFill>
                  <a:schemeClr val="bg1"/>
                </a:solidFill>
              </a:rPr>
              <a:t>power.  For </a:t>
            </a:r>
            <a:r>
              <a:rPr lang="en-US" dirty="0">
                <a:solidFill>
                  <a:schemeClr val="bg1"/>
                </a:solidFill>
              </a:rPr>
              <a:t>you created all things, and they exist because you created what you pleased.”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221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REALITYCHECK</vt:lpstr>
      <vt:lpstr>The Purpose Driven Church</vt:lpstr>
      <vt:lpstr>Matthew 22:37-40</vt:lpstr>
      <vt:lpstr>Matthew 28:18-20</vt:lpstr>
      <vt:lpstr>PURPOSEWORSHIP</vt:lpstr>
      <vt:lpstr>Romans 12:1</vt:lpstr>
      <vt:lpstr>PERSONALWORSHIP</vt:lpstr>
      <vt:lpstr>God Is...</vt:lpstr>
      <vt:lpstr>Revelation 4:11</vt:lpstr>
      <vt:lpstr>God Is...</vt:lpstr>
      <vt:lpstr>Hebrews 4:13</vt:lpstr>
      <vt:lpstr>God Is...</vt:lpstr>
      <vt:lpstr>QUESTION: HOW IS MY PERSONAL WORSHIP?</vt:lpstr>
      <vt:lpstr>PUBLICWORSHIP</vt:lpstr>
      <vt:lpstr>QUESTION: HOW IS OUR CORPORATE WORSHIP?</vt:lpstr>
      <vt:lpstr>Is Our Worship Together:</vt:lpstr>
      <vt:lpstr>QUESTION: HOW CAN I ADD TO OUR WORSHIP?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REALITYCHECK</dc:title>
  <dc:creator>Caleb</dc:creator>
  <cp:lastModifiedBy>Caleb</cp:lastModifiedBy>
  <cp:revision>3</cp:revision>
  <dcterms:created xsi:type="dcterms:W3CDTF">2019-01-26T21:53:02Z</dcterms:created>
  <dcterms:modified xsi:type="dcterms:W3CDTF">2019-01-26T23:25:33Z</dcterms:modified>
</cp:coreProperties>
</file>