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7" r:id="rId3"/>
    <p:sldId id="361" r:id="rId4"/>
    <p:sldId id="395" r:id="rId5"/>
    <p:sldId id="404" r:id="rId6"/>
    <p:sldId id="405" r:id="rId7"/>
    <p:sldId id="407" r:id="rId8"/>
    <p:sldId id="408" r:id="rId9"/>
    <p:sldId id="409" r:id="rId10"/>
    <p:sldId id="399" r:id="rId11"/>
    <p:sldId id="410" r:id="rId12"/>
    <p:sldId id="411" r:id="rId13"/>
    <p:sldId id="412" r:id="rId14"/>
    <p:sldId id="394" r:id="rId15"/>
    <p:sldId id="414" r:id="rId16"/>
    <p:sldId id="416" r:id="rId17"/>
    <p:sldId id="415" r:id="rId18"/>
    <p:sldId id="417" r:id="rId19"/>
    <p:sldId id="418" r:id="rId20"/>
    <p:sldId id="419" r:id="rId21"/>
    <p:sldId id="265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2AA13-AF34-4D5D-9EAB-3C74F087E51B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A9C5-0D8E-4CEF-83CE-5323761D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7242-5EFC-47D6-8A36-38E1E313C266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2C80-F2AB-4219-BC9A-9032FAB9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F2E9-1FE7-4A11-9C60-29A7D822E11A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4CAF-5E1A-44CA-8139-E76DF07E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03C62-C5CD-40FD-91FA-C0B1DA0E34C1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9739-F327-4BF7-8BBC-B3D0D91C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17FEC-D0B8-4EE7-95F6-25862112F841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A488-9DAD-42F2-A85D-68544A25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47A4-25E9-48C8-9EF1-A5D10AE58481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CA28-BEE0-4438-8137-34D7C90F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F47B-F906-4B44-B49B-DE4565F8E47B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0AA8-D2D1-4E81-8310-382B585FB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344DC-F99E-48E9-BFD4-5A0735A9DDA9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9FF-F473-4D88-BB15-F4CB4D074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E62D7-E1A2-4EAF-955D-9141D748174B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5487-26F0-4EC9-A556-411A216B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246A6-D3B5-4923-894B-A32524B24E50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E628-E490-43AE-A4DF-46C6128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600F2-4E46-432D-BFA7-DB4027CAAF83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D1-BD84-426D-9AB8-929F37999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B688E-85AB-41C2-B41A-34AE39E171E0}" type="datetimeFigureOut">
              <a:rPr lang="en-US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B736B7-ECDE-4438-88BD-6FB6FBA900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8" y="317634"/>
            <a:ext cx="843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does God know about Coveting?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1. It leads to other 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8" y="317634"/>
            <a:ext cx="843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does God know about Coveting?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/>
              <a:t>1. It leads to other sins</a:t>
            </a:r>
          </a:p>
          <a:p>
            <a:pPr marL="712788" lvl="1" indent="-255588">
              <a:buFont typeface="Arial" pitchFamily="34" charset="0"/>
              <a:buChar char="•"/>
              <a:tabLst>
                <a:tab pos="712788" algn="l"/>
              </a:tabLst>
            </a:pPr>
            <a:r>
              <a:rPr lang="en-AU" sz="3200" b="1" dirty="0" smtClean="0"/>
              <a:t>Saul &amp; David</a:t>
            </a:r>
          </a:p>
          <a:p>
            <a:pPr marL="712788" lvl="1" indent="-255588">
              <a:buFont typeface="Arial" pitchFamily="34" charset="0"/>
              <a:buChar char="•"/>
              <a:tabLst>
                <a:tab pos="712788" algn="l"/>
              </a:tabLst>
            </a:pPr>
            <a:r>
              <a:rPr lang="en-AU" sz="3200" b="1" dirty="0" smtClean="0"/>
              <a:t>David &amp; Bathsheba</a:t>
            </a:r>
          </a:p>
          <a:p>
            <a:pPr marL="712788" lvl="1" indent="-255588">
              <a:buFont typeface="Arial" pitchFamily="34" charset="0"/>
              <a:buChar char="•"/>
              <a:tabLst>
                <a:tab pos="712788" algn="l"/>
              </a:tabLst>
            </a:pPr>
            <a:r>
              <a:rPr lang="en-AU" sz="3200" b="1" dirty="0" smtClean="0"/>
              <a:t>Ahab &amp; </a:t>
            </a:r>
            <a:r>
              <a:rPr lang="en-AU" sz="3200" b="1" dirty="0" err="1" smtClean="0"/>
              <a:t>Naboth</a:t>
            </a:r>
            <a:endParaRPr lang="en-AU" sz="3200" b="1" dirty="0" smtClean="0"/>
          </a:p>
          <a:p>
            <a:pPr marL="712788" lvl="1" indent="-255588">
              <a:buFont typeface="Arial" pitchFamily="34" charset="0"/>
              <a:buChar char="•"/>
              <a:tabLst>
                <a:tab pos="712788" algn="l"/>
              </a:tabLst>
            </a:pPr>
            <a:r>
              <a:rPr lang="en-AU" sz="3200" b="1" dirty="0" smtClean="0"/>
              <a:t>Ananias &amp; </a:t>
            </a:r>
            <a:r>
              <a:rPr lang="en-AU" sz="3200" b="1" dirty="0" err="1" smtClean="0"/>
              <a:t>Sapphira</a:t>
            </a:r>
            <a:endParaRPr lang="en-A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8" y="317634"/>
            <a:ext cx="843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does God know about Coveting?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/>
              <a:t>1. It leads to other sins</a:t>
            </a:r>
          </a:p>
          <a:p>
            <a:r>
              <a:rPr lang="en-AU" sz="3200" b="1" dirty="0" smtClean="0"/>
              <a:t>2. It blinds us to what is really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8" y="317634"/>
            <a:ext cx="843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does God know about Coveting?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/>
              <a:t>1. It leads to other sins</a:t>
            </a:r>
          </a:p>
          <a:p>
            <a:pPr>
              <a:spcAft>
                <a:spcPts val="1200"/>
              </a:spcAft>
            </a:pPr>
            <a:r>
              <a:rPr lang="en-AU" sz="3200" b="1" dirty="0" smtClean="0"/>
              <a:t>2. It blinds us to what is really important</a:t>
            </a:r>
          </a:p>
          <a:p>
            <a:r>
              <a:rPr lang="en-AU" sz="3200" b="1" dirty="0" smtClean="0"/>
              <a:t>3. It blinds us to the needs of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1 John 3:17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If someone has enough money to live well and sees a brother or sister in need but shows no compassion—how can God’s love be in that person?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8" y="317634"/>
            <a:ext cx="843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does God know about Coveting?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/>
              <a:t>1. It leads to other sins</a:t>
            </a:r>
          </a:p>
          <a:p>
            <a:pPr>
              <a:spcAft>
                <a:spcPts val="1200"/>
              </a:spcAft>
            </a:pPr>
            <a:r>
              <a:rPr lang="en-AU" sz="3200" b="1" dirty="0" smtClean="0"/>
              <a:t>2. It blinds us to what is really important</a:t>
            </a:r>
          </a:p>
          <a:p>
            <a:pPr>
              <a:spcAft>
                <a:spcPts val="1200"/>
              </a:spcAft>
            </a:pPr>
            <a:r>
              <a:rPr lang="en-AU" sz="3200" b="1" dirty="0" smtClean="0"/>
              <a:t>3. It blinds us to the needs of others</a:t>
            </a:r>
          </a:p>
          <a:p>
            <a:r>
              <a:rPr lang="en-AU" sz="3200" b="1" dirty="0" smtClean="0"/>
              <a:t>4. It is deceptive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8" y="317634"/>
            <a:ext cx="843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The Things of the Lord (Colin Buchanan)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963965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2762" y="1148316"/>
            <a:ext cx="808413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You save your money and you pay your cash</a:t>
            </a:r>
            <a:br>
              <a:rPr lang="en-AU" sz="2800" b="1" dirty="0" smtClean="0"/>
            </a:br>
            <a:r>
              <a:rPr lang="en-AU" sz="2800" b="1" dirty="0" smtClean="0"/>
              <a:t>Buying things that are really flash</a:t>
            </a:r>
            <a:br>
              <a:rPr lang="en-AU" sz="2800" b="1" dirty="0" smtClean="0"/>
            </a:br>
            <a:r>
              <a:rPr lang="en-AU" sz="2800" b="1" dirty="0" smtClean="0"/>
              <a:t>But one day when they collect the trash</a:t>
            </a:r>
            <a:br>
              <a:rPr lang="en-AU" sz="2800" b="1" dirty="0" smtClean="0"/>
            </a:br>
            <a:r>
              <a:rPr lang="en-AU" sz="2800" b="1" dirty="0" smtClean="0"/>
              <a:t>That's where they're </a:t>
            </a:r>
            <a:r>
              <a:rPr lang="en-AU" sz="2800" b="1" dirty="0" err="1" smtClean="0"/>
              <a:t>gonna</a:t>
            </a:r>
            <a:r>
              <a:rPr lang="en-AU" sz="2800" b="1" dirty="0" smtClean="0"/>
              <a:t> be</a:t>
            </a:r>
            <a:endParaRPr lang="en-US" sz="2800" b="1" dirty="0" smtClean="0"/>
          </a:p>
          <a:p>
            <a:endParaRPr lang="en-US" sz="1100" b="1" dirty="0" smtClean="0"/>
          </a:p>
          <a:p>
            <a:r>
              <a:rPr lang="en-AU" sz="2800" b="1" dirty="0" smtClean="0"/>
              <a:t>'Cause they're all </a:t>
            </a:r>
            <a:r>
              <a:rPr lang="en-AU" sz="2800" b="1" dirty="0" err="1" smtClean="0"/>
              <a:t>gonna</a:t>
            </a:r>
            <a:r>
              <a:rPr lang="en-AU" sz="2800" b="1" dirty="0" smtClean="0"/>
              <a:t> fade </a:t>
            </a:r>
            <a:br>
              <a:rPr lang="en-AU" sz="2800" b="1" dirty="0" smtClean="0"/>
            </a:br>
            <a:r>
              <a:rPr lang="en-AU" sz="2800" b="1" dirty="0" smtClean="0"/>
              <a:t>They're all </a:t>
            </a:r>
            <a:r>
              <a:rPr lang="en-AU" sz="2800" b="1" dirty="0" err="1" smtClean="0"/>
              <a:t>gonna</a:t>
            </a:r>
            <a:r>
              <a:rPr lang="en-AU" sz="2800" b="1" dirty="0" smtClean="0"/>
              <a:t> rust </a:t>
            </a:r>
            <a:br>
              <a:rPr lang="en-AU" sz="2800" b="1" dirty="0" smtClean="0"/>
            </a:br>
            <a:r>
              <a:rPr lang="en-AU" sz="2800" b="1" dirty="0" smtClean="0"/>
              <a:t>They're all </a:t>
            </a:r>
            <a:r>
              <a:rPr lang="en-AU" sz="2800" b="1" dirty="0" err="1" smtClean="0"/>
              <a:t>gonna</a:t>
            </a:r>
            <a:r>
              <a:rPr lang="en-AU" sz="2800" b="1" dirty="0" smtClean="0"/>
              <a:t> start to fall apart</a:t>
            </a:r>
            <a:br>
              <a:rPr lang="en-AU" sz="2800" b="1" dirty="0" smtClean="0"/>
            </a:br>
            <a:r>
              <a:rPr lang="en-AU" sz="2800" b="1" dirty="0" smtClean="0"/>
              <a:t>They're all </a:t>
            </a:r>
            <a:r>
              <a:rPr lang="en-AU" sz="2800" b="1" dirty="0" err="1" smtClean="0"/>
              <a:t>gonna</a:t>
            </a:r>
            <a:r>
              <a:rPr lang="en-AU" sz="2800" b="1" dirty="0" smtClean="0"/>
              <a:t> turn to dust</a:t>
            </a:r>
            <a:br>
              <a:rPr lang="en-AU" sz="2800" b="1" dirty="0" smtClean="0"/>
            </a:br>
            <a:r>
              <a:rPr lang="en-AU" sz="2800" b="1" dirty="0" smtClean="0"/>
              <a:t>All that stuff is </a:t>
            </a:r>
            <a:r>
              <a:rPr lang="en-AU" sz="2800" b="1" dirty="0" err="1" smtClean="0"/>
              <a:t>gonna</a:t>
            </a:r>
            <a:r>
              <a:rPr lang="en-AU" sz="2800" b="1" dirty="0" smtClean="0"/>
              <a:t> be trash</a:t>
            </a:r>
            <a:br>
              <a:rPr lang="en-AU" sz="2800" b="1" dirty="0" smtClean="0"/>
            </a:br>
            <a:r>
              <a:rPr lang="en-AU" sz="2800" b="1" dirty="0" smtClean="0"/>
              <a:t>Only the things of the Lord will last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1 Timothy 6:6-8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6 </a:t>
            </a:r>
            <a:r>
              <a:rPr lang="en-US" sz="3200" b="1" dirty="0" smtClean="0"/>
              <a:t>Yet true godliness with contentment is itself great wealth. </a:t>
            </a:r>
            <a:r>
              <a:rPr lang="en-US" sz="3200" b="1" baseline="30000" dirty="0" smtClean="0"/>
              <a:t>7 </a:t>
            </a:r>
            <a:r>
              <a:rPr lang="en-US" sz="3200" b="1" dirty="0" smtClean="0"/>
              <a:t>After all, we brought nothing with us when we came into the world, and we can’t take anything with us when we leave it. </a:t>
            </a:r>
            <a:r>
              <a:rPr lang="en-US" sz="3200" b="1" baseline="30000" dirty="0" smtClean="0"/>
              <a:t>8 </a:t>
            </a:r>
            <a:r>
              <a:rPr lang="en-US" sz="3200" b="1" dirty="0" smtClean="0"/>
              <a:t>So if we have enough food and clothing, let us be content.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Hebrews 13:5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Don’t love money; be satisfied with what you have. For God has said,</a:t>
            </a:r>
            <a:r>
              <a:rPr lang="en-US" sz="3200" b="1" dirty="0" smtClean="0"/>
              <a:t> “I will never fail you. I will never abandon you.”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Philippians 4:11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I have learned how to be content with whatever I have.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20:16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You must not covet your neighbour’s house. You must not covet your neighbour’s wife, male or female servant, ox or donkey, or anything else that belongs to your neighbour.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Philippians 3:7-9a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7 </a:t>
            </a:r>
            <a:r>
              <a:rPr lang="en-AU" sz="3200" b="1" dirty="0" smtClean="0"/>
              <a:t>I once thought these things were valuable, but now I consider them worthless because of what Christ has done. </a:t>
            </a:r>
            <a:r>
              <a:rPr lang="en-AU" sz="3200" b="1" baseline="30000" dirty="0" smtClean="0"/>
              <a:t>8 </a:t>
            </a:r>
            <a:r>
              <a:rPr lang="en-AU" sz="3200" b="1" dirty="0" smtClean="0"/>
              <a:t>Yes, everything else is worthless when compared with the infinite value of knowing Christ Jesus my Lord. For his sake I have discarded everything else, counting it all as garbage, so that I could gain Christ </a:t>
            </a:r>
            <a:r>
              <a:rPr lang="en-AU" sz="3200" b="1" baseline="30000" dirty="0" smtClean="0"/>
              <a:t>9</a:t>
            </a:r>
            <a:r>
              <a:rPr lang="en-AU" sz="3200" b="1" dirty="0" smtClean="0"/>
              <a:t>and become one with him.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/>
          <p:nvPr/>
        </p:nvPicPr>
        <p:blipFill>
          <a:blip r:embed="rId2"/>
          <a:srcRect l="18837"/>
          <a:stretch>
            <a:fillRect/>
          </a:stretch>
        </p:blipFill>
        <p:spPr bwMode="auto">
          <a:xfrm>
            <a:off x="0" y="217979"/>
            <a:ext cx="9144000" cy="633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97" y="478465"/>
            <a:ext cx="793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Covet = Strong Desire, especially for what someone else has</a:t>
            </a:r>
          </a:p>
        </p:txBody>
      </p:sp>
      <p:pic>
        <p:nvPicPr>
          <p:cNvPr id="6" name="Picture 5" descr="Rela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023" y="2015861"/>
            <a:ext cx="4890977" cy="48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9097" y="2257201"/>
            <a:ext cx="3487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/>
          </a:p>
          <a:p>
            <a:r>
              <a:rPr lang="en-AU" sz="3200" b="1" dirty="0" smtClean="0"/>
              <a:t>Closely related to: Envy, Jealousy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Vocabulary.com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190847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“Basically this means you should be happy with your electronic gadgets and not be jealous when a friend gets something better.”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1 Corinthians 12:31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So you should earnestly desire the most helpful [spiritual] gifts.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5:6</a:t>
            </a:r>
          </a:p>
          <a:p>
            <a:r>
              <a:rPr lang="en-AU" sz="1600" i="1" dirty="0" smtClean="0"/>
              <a:t>New International Version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Blessed are those who hunger and thirst for righteousness for they will be filled.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Psalm 37:4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794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Take delight in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,</a:t>
            </a:r>
            <a:r>
              <a:rPr lang="en-US" sz="3200" b="1" dirty="0" smtClean="0"/>
              <a:t> and he will give you your heart’s desires.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223"/>
            <a:ext cx="8229600" cy="1217835"/>
          </a:xfrm>
        </p:spPr>
        <p:txBody>
          <a:bodyPr/>
          <a:lstStyle/>
          <a:p>
            <a:r>
              <a:rPr lang="en-AU" dirty="0" smtClean="0">
                <a:latin typeface="Andalus" pitchFamily="18" charset="-78"/>
                <a:cs typeface="Andalus" pitchFamily="18" charset="-78"/>
              </a:rPr>
              <a:t>It must be nearly Christmas!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etterbox with junk 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53" y="1356058"/>
            <a:ext cx="7644809" cy="545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399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PGothic</vt:lpstr>
      <vt:lpstr>Andalus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must be nearly Christmas!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Data Pro</cp:lastModifiedBy>
  <cp:revision>238</cp:revision>
  <dcterms:created xsi:type="dcterms:W3CDTF">2012-12-17T21:57:22Z</dcterms:created>
  <dcterms:modified xsi:type="dcterms:W3CDTF">2018-12-28T04:18:16Z</dcterms:modified>
</cp:coreProperties>
</file>