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9" r:id="rId2"/>
    <p:sldId id="282" r:id="rId3"/>
    <p:sldId id="302" r:id="rId4"/>
    <p:sldId id="287" r:id="rId5"/>
    <p:sldId id="307" r:id="rId6"/>
    <p:sldId id="309" r:id="rId7"/>
    <p:sldId id="304" r:id="rId8"/>
    <p:sldId id="308" r:id="rId9"/>
    <p:sldId id="310" r:id="rId10"/>
    <p:sldId id="306" r:id="rId11"/>
    <p:sldId id="296" r:id="rId12"/>
    <p:sldId id="314" r:id="rId13"/>
    <p:sldId id="312" r:id="rId14"/>
    <p:sldId id="315" r:id="rId15"/>
    <p:sldId id="311" r:id="rId16"/>
    <p:sldId id="313" r:id="rId17"/>
    <p:sldId id="299" r:id="rId1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F8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A3D7C0F-EAD7-4D46-BB95-0C8C903CB501}" type="datetimeFigureOut">
              <a:rPr lang="en-US"/>
              <a:pPr/>
              <a:t>12/22/2018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7A58EA-A34E-4132-8381-FFCA3B22DFF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E749A1-F06A-45E6-9411-777A08835C7F}" type="datetimeFigureOut">
              <a:rPr lang="en-US"/>
              <a:pPr/>
              <a:t>12/22/2018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384E10-B9FF-4EF1-8B01-5FDED76836D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BB1EABC-91E6-4E9A-9B5F-25F9180E257A}" type="datetimeFigureOut">
              <a:rPr lang="en-US"/>
              <a:pPr/>
              <a:t>12/22/2018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0E3F72-DB44-4E83-8EEC-FCBA693FE4E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0D684D1-69BC-41A2-977E-6E11C3B5C4DD}" type="datetimeFigureOut">
              <a:rPr lang="en-US"/>
              <a:pPr/>
              <a:t>12/22/2018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B505090-DD9A-44FE-BB77-513C15A48C1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1D383D9-4673-4B33-AAAD-51FF03CB9F94}" type="datetimeFigureOut">
              <a:rPr lang="en-US"/>
              <a:pPr/>
              <a:t>12/22/2018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5E1CBB-E94F-4102-A885-8091AC4CACE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6B0DAF7-4521-4A04-AE29-470D26596A80}" type="datetimeFigureOut">
              <a:rPr lang="en-US"/>
              <a:pPr/>
              <a:t>12/22/2018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94DD16-D651-4327-8B95-159D2111650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C477C82-CCAC-4ED8-BC19-E4295363EF07}" type="datetimeFigureOut">
              <a:rPr lang="en-US"/>
              <a:pPr/>
              <a:t>12/22/2018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77C875D-17E1-407A-AA75-B474BA0DC3F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072878D-5430-4B06-8A7B-7C630B3391FD}" type="datetimeFigureOut">
              <a:rPr lang="en-US"/>
              <a:pPr/>
              <a:t>12/22/2018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0E182E7-70A4-4137-AD71-8DB64102A60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64AB09F-E364-4E98-86AD-24696249C349}" type="datetimeFigureOut">
              <a:rPr lang="en-US"/>
              <a:pPr/>
              <a:t>12/22/2018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B3C247D-3A4A-4F1B-9BC3-28FFBD87DA9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4D7AF16-55FE-4070-924C-B042456949D6}" type="datetimeFigureOut">
              <a:rPr lang="en-US"/>
              <a:pPr/>
              <a:t>12/22/2018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3EB067-C0F3-4B9D-BB88-554ED96F54C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575C644-2326-4E21-9FE5-B593350ADE29}" type="datetimeFigureOut">
              <a:rPr lang="en-US"/>
              <a:pPr/>
              <a:t>12/22/2018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A2E6CE0-0B14-496B-A4AC-1085AAFDF9F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D04081F2-8B4C-461F-AFB0-61C5037E90FE}" type="datetimeFigureOut">
              <a:rPr lang="en-US"/>
              <a:pPr/>
              <a:t>12/22/2018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02BB320-B6C1-4EBE-A1C6-E6AB9E23AA6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KeepChrist-Welcome.jpg"/>
          <p:cNvPicPr>
            <a:picLocks noChangeAspect="1"/>
          </p:cNvPicPr>
          <p:nvPr/>
        </p:nvPicPr>
        <p:blipFill>
          <a:blip r:embed="rId2"/>
          <a:srcRect/>
          <a:stretch>
            <a:fillRect/>
          </a:stretch>
        </p:blipFill>
        <p:spPr bwMode="auto">
          <a:xfrm>
            <a:off x="0" y="0"/>
            <a:ext cx="9139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Related image"/>
          <p:cNvPicPr>
            <a:picLocks noChangeAspect="1" noChangeArrowheads="1"/>
          </p:cNvPicPr>
          <p:nvPr/>
        </p:nvPicPr>
        <p:blipFill>
          <a:blip r:embed="rId2"/>
          <a:srcRect l="2737" r="1331" b="10719"/>
          <a:stretch>
            <a:fillRect/>
          </a:stretch>
        </p:blipFill>
        <p:spPr bwMode="auto">
          <a:xfrm>
            <a:off x="1" y="-2394"/>
            <a:ext cx="9143999" cy="686039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Matthew 2:9-11</a:t>
            </a:r>
            <a:endParaRPr lang="en-AU" sz="4000" b="1" dirty="0" smtClean="0">
              <a:solidFill>
                <a:schemeClr val="bg1"/>
              </a:solidFill>
              <a:latin typeface="Candara" pitchFamily="34" charset="0"/>
            </a:endParaRPr>
          </a:p>
          <a:p>
            <a:r>
              <a:rPr lang="en-AU" sz="1400" b="1" i="1" dirty="0" smtClean="0">
                <a:solidFill>
                  <a:schemeClr val="bg1"/>
                </a:solidFill>
                <a:latin typeface="Candara" pitchFamily="34" charset="0"/>
              </a:rPr>
              <a:t>New </a:t>
            </a:r>
            <a:r>
              <a:rPr lang="en-AU" sz="1400" b="1" i="1" dirty="0" smtClean="0">
                <a:solidFill>
                  <a:schemeClr val="bg1"/>
                </a:solidFill>
                <a:latin typeface="Candara" pitchFamily="34" charset="0"/>
              </a:rPr>
              <a:t>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501541"/>
            <a:ext cx="8248850"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baseline="30000" dirty="0" smtClean="0">
                <a:solidFill>
                  <a:schemeClr val="bg1"/>
                </a:solidFill>
              </a:rPr>
              <a:t>9 </a:t>
            </a:r>
            <a:r>
              <a:rPr lang="en-AU" sz="3200" dirty="0" smtClean="0">
                <a:solidFill>
                  <a:schemeClr val="bg1"/>
                </a:solidFill>
              </a:rPr>
              <a:t>After this interview the wise men went their way. And the star they had seen in the east guided them to Bethlehem. It went ahead of them and stopped over the place where the child was. </a:t>
            </a:r>
            <a:r>
              <a:rPr lang="en-AU" sz="3200" baseline="30000" dirty="0" smtClean="0">
                <a:solidFill>
                  <a:schemeClr val="bg1"/>
                </a:solidFill>
              </a:rPr>
              <a:t>10 </a:t>
            </a:r>
            <a:r>
              <a:rPr lang="en-AU" sz="3200" dirty="0" smtClean="0">
                <a:solidFill>
                  <a:schemeClr val="bg1"/>
                </a:solidFill>
              </a:rPr>
              <a:t>When they saw the star, they were filled with joy! </a:t>
            </a:r>
            <a:r>
              <a:rPr lang="en-AU" sz="3200" baseline="30000" dirty="0" smtClean="0">
                <a:solidFill>
                  <a:schemeClr val="bg1"/>
                </a:solidFill>
              </a:rPr>
              <a:t>11 </a:t>
            </a:r>
            <a:r>
              <a:rPr lang="en-AU" sz="3200" dirty="0" smtClean="0">
                <a:solidFill>
                  <a:schemeClr val="bg1"/>
                </a:solidFill>
              </a:rPr>
              <a:t>They entered the house and saw the child with his mother, Mary, and they bowed down and worshiped him. Then they opened their treasure chests and gave him gifts of gold, frankincense, and myrrh.</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Luke 3:10-11</a:t>
            </a:r>
            <a:endParaRPr lang="en-AU" sz="4000" b="1" dirty="0" smtClean="0">
              <a:solidFill>
                <a:schemeClr val="bg1"/>
              </a:solidFill>
              <a:latin typeface="Candara" pitchFamily="34" charset="0"/>
            </a:endParaRPr>
          </a:p>
          <a:p>
            <a:r>
              <a:rPr lang="en-AU" sz="1400" b="1" i="1" dirty="0" smtClean="0">
                <a:solidFill>
                  <a:schemeClr val="bg1"/>
                </a:solidFill>
                <a:latin typeface="Candara" pitchFamily="34" charset="0"/>
              </a:rPr>
              <a:t>New </a:t>
            </a:r>
            <a:r>
              <a:rPr lang="en-AU" sz="1400" b="1" i="1" dirty="0" smtClean="0">
                <a:solidFill>
                  <a:schemeClr val="bg1"/>
                </a:solidFill>
                <a:latin typeface="Candara" pitchFamily="34" charset="0"/>
              </a:rPr>
              <a:t>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501541"/>
            <a:ext cx="8248850" cy="206210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baseline="30000" dirty="0" smtClean="0">
                <a:solidFill>
                  <a:schemeClr val="bg1"/>
                </a:solidFill>
              </a:rPr>
              <a:t>10 </a:t>
            </a:r>
            <a:r>
              <a:rPr lang="en-US" sz="3200" dirty="0" smtClean="0">
                <a:solidFill>
                  <a:schemeClr val="bg1"/>
                </a:solidFill>
              </a:rPr>
              <a:t>The crowds asked, “What should we do?”</a:t>
            </a:r>
          </a:p>
          <a:p>
            <a:r>
              <a:rPr lang="en-US" sz="3200" baseline="30000" dirty="0" smtClean="0">
                <a:solidFill>
                  <a:schemeClr val="bg1"/>
                </a:solidFill>
              </a:rPr>
              <a:t>11 </a:t>
            </a:r>
            <a:r>
              <a:rPr lang="en-US" sz="3200" dirty="0" smtClean="0">
                <a:solidFill>
                  <a:schemeClr val="bg1"/>
                </a:solidFill>
              </a:rPr>
              <a:t>John replied, “If you have two shirts, give one to the poor. If you have food, share it with those who are hungry.”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Romans 12:13</a:t>
            </a:r>
            <a:endParaRPr lang="en-AU" sz="4000" b="1" dirty="0" smtClean="0">
              <a:solidFill>
                <a:schemeClr val="bg1"/>
              </a:solidFill>
              <a:latin typeface="Candara" pitchFamily="34" charset="0"/>
            </a:endParaRPr>
          </a:p>
          <a:p>
            <a:r>
              <a:rPr lang="en-AU" sz="1400" b="1" i="1" dirty="0" smtClean="0">
                <a:solidFill>
                  <a:schemeClr val="bg1"/>
                </a:solidFill>
                <a:latin typeface="Candara" pitchFamily="34" charset="0"/>
              </a:rPr>
              <a:t>New </a:t>
            </a:r>
            <a:r>
              <a:rPr lang="en-AU" sz="1400" b="1" i="1" dirty="0" smtClean="0">
                <a:solidFill>
                  <a:schemeClr val="bg1"/>
                </a:solidFill>
                <a:latin typeface="Candara" pitchFamily="34" charset="0"/>
              </a:rPr>
              <a:t>International Version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501541"/>
            <a:ext cx="8248850" cy="10772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dirty="0" smtClean="0">
                <a:solidFill>
                  <a:schemeClr val="bg1"/>
                </a:solidFill>
              </a:rPr>
              <a:t>Share with the Lord’s people who are in need. Practice hospitality.</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Philippians 2:4</a:t>
            </a:r>
            <a:endParaRPr lang="en-AU" sz="4000" b="1" dirty="0" smtClean="0">
              <a:solidFill>
                <a:schemeClr val="bg1"/>
              </a:solidFill>
              <a:latin typeface="Candara" pitchFamily="34" charset="0"/>
            </a:endParaRPr>
          </a:p>
          <a:p>
            <a:r>
              <a:rPr lang="en-AU" sz="1400" b="1" i="1" dirty="0" smtClean="0">
                <a:solidFill>
                  <a:schemeClr val="bg1"/>
                </a:solidFill>
                <a:latin typeface="Candara" pitchFamily="34" charset="0"/>
              </a:rPr>
              <a:t>New </a:t>
            </a:r>
            <a:r>
              <a:rPr lang="en-AU" sz="1400" b="1" i="1" dirty="0" smtClean="0">
                <a:solidFill>
                  <a:schemeClr val="bg1"/>
                </a:solidFill>
                <a:latin typeface="Candara" pitchFamily="34" charset="0"/>
              </a:rPr>
              <a:t>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501541"/>
            <a:ext cx="8248850" cy="10772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dirty="0" smtClean="0">
                <a:solidFill>
                  <a:schemeClr val="bg1"/>
                </a:solidFill>
              </a:rPr>
              <a:t>Don’t look out only for your own interests, but take an interest in others, too.</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2 Corinthians 8:12-14</a:t>
            </a:r>
            <a:endParaRPr lang="en-AU" sz="4000" b="1" dirty="0" smtClean="0">
              <a:solidFill>
                <a:schemeClr val="bg1"/>
              </a:solidFill>
              <a:latin typeface="Candara" pitchFamily="34" charset="0"/>
            </a:endParaRPr>
          </a:p>
          <a:p>
            <a:r>
              <a:rPr lang="en-AU" sz="1400" b="1" i="1" dirty="0" smtClean="0">
                <a:solidFill>
                  <a:schemeClr val="bg1"/>
                </a:solidFill>
                <a:latin typeface="Candara" pitchFamily="34" charset="0"/>
              </a:rPr>
              <a:t>New </a:t>
            </a:r>
            <a:r>
              <a:rPr lang="en-AU" sz="1400" b="1" i="1" dirty="0" smtClean="0">
                <a:solidFill>
                  <a:schemeClr val="bg1"/>
                </a:solidFill>
                <a:latin typeface="Candara" pitchFamily="34" charset="0"/>
              </a:rPr>
              <a:t>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501541"/>
            <a:ext cx="8248850"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baseline="30000" dirty="0" smtClean="0">
                <a:solidFill>
                  <a:schemeClr val="bg1"/>
                </a:solidFill>
              </a:rPr>
              <a:t>12 </a:t>
            </a:r>
            <a:r>
              <a:rPr lang="en-AU" sz="3200" dirty="0" smtClean="0">
                <a:solidFill>
                  <a:schemeClr val="bg1"/>
                </a:solidFill>
              </a:rPr>
              <a:t>Whatever you give is acceptable if you give it eagerly. And give according to what you have, not what you don’t have. </a:t>
            </a:r>
            <a:r>
              <a:rPr lang="en-AU" sz="3200" baseline="30000" dirty="0" smtClean="0">
                <a:solidFill>
                  <a:schemeClr val="bg1"/>
                </a:solidFill>
              </a:rPr>
              <a:t>13 </a:t>
            </a:r>
            <a:r>
              <a:rPr lang="en-AU" sz="3200" dirty="0" smtClean="0">
                <a:solidFill>
                  <a:schemeClr val="bg1"/>
                </a:solidFill>
              </a:rPr>
              <a:t>Of course, I don’t mean your giving should make life easy for others and hard for yourselves. I only mean that there should be some equality. </a:t>
            </a:r>
            <a:r>
              <a:rPr lang="en-AU" sz="3200" baseline="30000" dirty="0" smtClean="0">
                <a:solidFill>
                  <a:schemeClr val="bg1"/>
                </a:solidFill>
              </a:rPr>
              <a:t>14 </a:t>
            </a:r>
            <a:r>
              <a:rPr lang="en-AU" sz="3200" dirty="0" smtClean="0">
                <a:solidFill>
                  <a:schemeClr val="bg1"/>
                </a:solidFill>
              </a:rPr>
              <a:t>Right now you have plenty and can help those who are in need. Later, they will have plenty and can share with you when you need it. In this way, things will be equal.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1 John 3:17-18</a:t>
            </a:r>
            <a:endParaRPr lang="en-AU" sz="4000" b="1" dirty="0" smtClean="0">
              <a:solidFill>
                <a:schemeClr val="bg1"/>
              </a:solidFill>
              <a:latin typeface="Candara" pitchFamily="34" charset="0"/>
            </a:endParaRPr>
          </a:p>
          <a:p>
            <a:r>
              <a:rPr lang="en-AU" sz="1400" b="1" i="1" dirty="0" smtClean="0">
                <a:solidFill>
                  <a:schemeClr val="bg1"/>
                </a:solidFill>
                <a:latin typeface="Candara" pitchFamily="34" charset="0"/>
              </a:rPr>
              <a:t>New </a:t>
            </a:r>
            <a:r>
              <a:rPr lang="en-AU" sz="1400" b="1" i="1" dirty="0" smtClean="0">
                <a:solidFill>
                  <a:schemeClr val="bg1"/>
                </a:solidFill>
                <a:latin typeface="Candara" pitchFamily="34" charset="0"/>
              </a:rPr>
              <a:t>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501541"/>
            <a:ext cx="8248850" cy="35394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baseline="30000" dirty="0" smtClean="0">
                <a:solidFill>
                  <a:schemeClr val="bg1"/>
                </a:solidFill>
              </a:rPr>
              <a:t>17 </a:t>
            </a:r>
            <a:r>
              <a:rPr lang="en-US" sz="3200" dirty="0" smtClean="0">
                <a:solidFill>
                  <a:schemeClr val="bg1"/>
                </a:solidFill>
              </a:rPr>
              <a:t>If someone has enough money to live well and sees a brother or sister in need but shows no compassion—how can God’s love be in that person?</a:t>
            </a:r>
          </a:p>
          <a:p>
            <a:r>
              <a:rPr lang="en-US" sz="3200" baseline="30000" dirty="0" smtClean="0">
                <a:solidFill>
                  <a:schemeClr val="bg1"/>
                </a:solidFill>
              </a:rPr>
              <a:t>18 </a:t>
            </a:r>
            <a:r>
              <a:rPr lang="en-US" sz="3200" dirty="0" smtClean="0">
                <a:solidFill>
                  <a:schemeClr val="bg1"/>
                </a:solidFill>
              </a:rPr>
              <a:t>Dear children, let’s not merely say that we love each other; let us show the truth by our actions.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KeepChrist-Theme-Blank.jpg"/>
          <p:cNvPicPr>
            <a:picLocks noChangeAspect="1"/>
          </p:cNvPicPr>
          <p:nvPr/>
        </p:nvPicPr>
        <p:blipFill>
          <a:blip r:embed="rId2"/>
          <a:srcRect/>
          <a:stretch>
            <a:fillRect/>
          </a:stretch>
        </p:blipFill>
        <p:spPr bwMode="auto">
          <a:xfrm>
            <a:off x="0" y="0"/>
            <a:ext cx="913923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KeepChrist-Theme-Blank.jpg"/>
          <p:cNvPicPr>
            <a:picLocks noChangeAspect="1"/>
          </p:cNvPicPr>
          <p:nvPr/>
        </p:nvPicPr>
        <p:blipFill>
          <a:blip r:embed="rId2"/>
          <a:srcRect/>
          <a:stretch>
            <a:fillRect/>
          </a:stretch>
        </p:blipFill>
        <p:spPr bwMode="auto">
          <a:xfrm>
            <a:off x="0" y="0"/>
            <a:ext cx="9139237" cy="6858000"/>
          </a:xfrm>
          <a:prstGeom prst="rect">
            <a:avLst/>
          </a:prstGeom>
          <a:noFill/>
          <a:ln w="9525">
            <a:noFill/>
            <a:miter lim="800000"/>
            <a:headEnd/>
            <a:tailEnd/>
          </a:ln>
        </p:spPr>
      </p:pic>
      <p:sp>
        <p:nvSpPr>
          <p:cNvPr id="3" name="TextBox 2"/>
          <p:cNvSpPr txBox="1"/>
          <p:nvPr/>
        </p:nvSpPr>
        <p:spPr>
          <a:xfrm>
            <a:off x="240632" y="1930188"/>
            <a:ext cx="8585734"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7200" dirty="0" smtClean="0">
                <a:solidFill>
                  <a:schemeClr val="bg1"/>
                </a:solidFill>
                <a:latin typeface="Nexa Light" pitchFamily="50" charset="0"/>
              </a:rPr>
              <a:t>CHRISTMAS </a:t>
            </a:r>
            <a:r>
              <a:rPr lang="en-AU" sz="7200" dirty="0">
                <a:solidFill>
                  <a:schemeClr val="bg1"/>
                </a:solidFill>
                <a:latin typeface="Nexa Light" pitchFamily="50" charset="0"/>
              </a:rPr>
              <a:t> </a:t>
            </a:r>
            <a:r>
              <a:rPr lang="en-AU" sz="7200" dirty="0" smtClean="0">
                <a:solidFill>
                  <a:schemeClr val="bg1"/>
                </a:solidFill>
                <a:latin typeface="Nexa Light" pitchFamily="50" charset="0"/>
              </a:rPr>
              <a:t>IS...</a:t>
            </a:r>
            <a:endParaRPr lang="en-US" sz="7200" dirty="0">
              <a:solidFill>
                <a:schemeClr val="bg1"/>
              </a:solidFill>
              <a:latin typeface="Nexa Light" pitchFamily="50" charset="0"/>
            </a:endParaRPr>
          </a:p>
        </p:txBody>
      </p:sp>
      <p:sp>
        <p:nvSpPr>
          <p:cNvPr id="4" name="Rectangle 3"/>
          <p:cNvSpPr/>
          <p:nvPr/>
        </p:nvSpPr>
        <p:spPr>
          <a:xfrm>
            <a:off x="2435192" y="2713233"/>
            <a:ext cx="4283242" cy="1107996"/>
          </a:xfrm>
          <a:prstGeom prst="rect">
            <a:avLst/>
          </a:prstGeom>
          <a:noFill/>
        </p:spPr>
        <p:txBody>
          <a:bodyPr wrap="square" lIns="91440" tIns="45720" rIns="91440" bIns="45720">
            <a:spAutoFit/>
          </a:bodyPr>
          <a:lstStyle/>
          <a:p>
            <a:pPr algn="ctr"/>
            <a:r>
              <a:rPr lang="en-US" sz="6600" b="1" cap="none" spc="0" dirty="0" smtClean="0">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CDF8C"/>
                </a:solidFill>
                <a:effectLst>
                  <a:outerShdw blurRad="41275" dist="20320" dir="1800000" algn="tl" rotWithShape="0">
                    <a:srgbClr val="000000">
                      <a:alpha val="40000"/>
                    </a:srgbClr>
                  </a:outerShdw>
                </a:effectLst>
                <a:latin typeface="Brisa" pitchFamily="66" charset="0"/>
              </a:rPr>
              <a:t>Sharing</a:t>
            </a:r>
            <a:endParaRPr lang="en-US" sz="6600" b="1" cap="none" spc="0" dirty="0">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CDF8C"/>
              </a:solidFill>
              <a:effectLst>
                <a:outerShdw blurRad="41275" dist="20320" dir="1800000" algn="tl" rotWithShape="0">
                  <a:srgbClr val="000000">
                    <a:alpha val="40000"/>
                  </a:srgbClr>
                </a:outerShdw>
              </a:effectLst>
              <a:latin typeface="Bris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1973179"/>
            <a:ext cx="8075596"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7200" b="1" u="sng" dirty="0" smtClean="0">
                <a:solidFill>
                  <a:schemeClr val="bg1"/>
                </a:solidFill>
                <a:latin typeface="Candara" pitchFamily="34" charset="0"/>
              </a:rPr>
              <a:t>Sharing My Story:</a:t>
            </a:r>
          </a:p>
          <a:p>
            <a:pPr algn="ctr"/>
            <a:r>
              <a:rPr lang="en-AU" sz="7200" b="1" dirty="0" smtClean="0">
                <a:solidFill>
                  <a:schemeClr val="bg1"/>
                </a:solidFill>
                <a:latin typeface="Candara" pitchFamily="34" charset="0"/>
              </a:rPr>
              <a:t>Mary &amp; Joseph</a:t>
            </a:r>
            <a:endParaRPr lang="en-AU" sz="7200" b="1" dirty="0" smtClean="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Related image"/>
          <p:cNvPicPr>
            <a:picLocks noChangeAspect="1" noChangeArrowheads="1"/>
          </p:cNvPicPr>
          <p:nvPr/>
        </p:nvPicPr>
        <p:blipFill>
          <a:blip r:embed="rId2"/>
          <a:srcRect l="814" t="1111" r="3647" b="1111"/>
          <a:stretch>
            <a:fillRect/>
          </a:stretch>
        </p:blipFill>
        <p:spPr bwMode="auto">
          <a:xfrm>
            <a:off x="0" y="0"/>
            <a:ext cx="9145093"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1 Peter 3:15</a:t>
            </a:r>
            <a:endParaRPr lang="en-AU" sz="4000" b="1" dirty="0" smtClean="0">
              <a:solidFill>
                <a:schemeClr val="bg1"/>
              </a:solidFill>
              <a:latin typeface="Candara" pitchFamily="34" charset="0"/>
            </a:endParaRPr>
          </a:p>
          <a:p>
            <a:r>
              <a:rPr lang="en-AU" sz="1400" b="1" i="1" dirty="0" smtClean="0">
                <a:solidFill>
                  <a:schemeClr val="bg1"/>
                </a:solidFill>
                <a:latin typeface="Candara" pitchFamily="34" charset="0"/>
              </a:rPr>
              <a:t>New </a:t>
            </a:r>
            <a:r>
              <a:rPr lang="en-AU" sz="1400" b="1" i="1" dirty="0" smtClean="0">
                <a:solidFill>
                  <a:schemeClr val="bg1"/>
                </a:solidFill>
                <a:latin typeface="Candara" pitchFamily="34" charset="0"/>
              </a:rPr>
              <a:t>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511166"/>
            <a:ext cx="8248850" cy="35394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baseline="30000" dirty="0" smtClean="0">
                <a:solidFill>
                  <a:schemeClr val="bg1"/>
                </a:solidFill>
              </a:rPr>
              <a:t>13 </a:t>
            </a:r>
            <a:r>
              <a:rPr lang="en-AU" sz="3200" dirty="0" smtClean="0">
                <a:solidFill>
                  <a:schemeClr val="bg1"/>
                </a:solidFill>
              </a:rPr>
              <a:t>Now, who will want to harm you if you are eager to do good? </a:t>
            </a:r>
            <a:r>
              <a:rPr lang="en-AU" sz="3200" baseline="30000" dirty="0" smtClean="0">
                <a:solidFill>
                  <a:schemeClr val="bg1"/>
                </a:solidFill>
              </a:rPr>
              <a:t>14 </a:t>
            </a:r>
            <a:r>
              <a:rPr lang="en-AU" sz="3200" dirty="0" smtClean="0">
                <a:solidFill>
                  <a:schemeClr val="bg1"/>
                </a:solidFill>
              </a:rPr>
              <a:t>But even if you suffer for doing what is right, God will reward you for it. So don’t worry or be afraid of their threats. </a:t>
            </a:r>
            <a:r>
              <a:rPr lang="en-AU" sz="3200" dirty="0" smtClean="0">
                <a:solidFill>
                  <a:schemeClr val="bg1"/>
                </a:solidFill>
              </a:rPr>
              <a:t> </a:t>
            </a:r>
            <a:r>
              <a:rPr lang="en-AU" sz="3200" baseline="30000" dirty="0" smtClean="0">
                <a:solidFill>
                  <a:schemeClr val="bg1"/>
                </a:solidFill>
              </a:rPr>
              <a:t>15</a:t>
            </a:r>
            <a:r>
              <a:rPr lang="en-AU" sz="3200" baseline="30000" dirty="0" smtClean="0">
                <a:solidFill>
                  <a:schemeClr val="bg1"/>
                </a:solidFill>
              </a:rPr>
              <a:t> </a:t>
            </a:r>
            <a:r>
              <a:rPr lang="en-AU" sz="3200" dirty="0" smtClean="0">
                <a:solidFill>
                  <a:schemeClr val="bg1"/>
                </a:solidFill>
              </a:rPr>
              <a:t>Instead, you must worship Christ as Lord of your life. And if someone asks about your hope as a believer, always be ready to explain it.</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375386" y="1973179"/>
            <a:ext cx="8373978"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7200" b="1" u="sng" dirty="0" smtClean="0">
                <a:solidFill>
                  <a:schemeClr val="bg1"/>
                </a:solidFill>
                <a:latin typeface="Candara" pitchFamily="34" charset="0"/>
              </a:rPr>
              <a:t>Sharing God’s Story:</a:t>
            </a:r>
          </a:p>
          <a:p>
            <a:pPr algn="ctr"/>
            <a:r>
              <a:rPr lang="en-AU" sz="7200" b="1" dirty="0" smtClean="0">
                <a:solidFill>
                  <a:schemeClr val="bg1"/>
                </a:solidFill>
                <a:latin typeface="Candara" pitchFamily="34" charset="0"/>
              </a:rPr>
              <a:t>The Shepherds</a:t>
            </a:r>
            <a:endParaRPr lang="en-AU" sz="7200" b="1" dirty="0" smtClean="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Luke 2:16-17</a:t>
            </a:r>
            <a:endParaRPr lang="en-AU" sz="4000" b="1" dirty="0" smtClean="0">
              <a:solidFill>
                <a:schemeClr val="bg1"/>
              </a:solidFill>
              <a:latin typeface="Candara" pitchFamily="34" charset="0"/>
            </a:endParaRPr>
          </a:p>
          <a:p>
            <a:r>
              <a:rPr lang="en-AU" sz="1400" b="1" i="1" dirty="0" smtClean="0">
                <a:solidFill>
                  <a:schemeClr val="bg1"/>
                </a:solidFill>
                <a:latin typeface="Candara" pitchFamily="34" charset="0"/>
              </a:rPr>
              <a:t>New </a:t>
            </a:r>
            <a:r>
              <a:rPr lang="en-AU" sz="1400" b="1" i="1" dirty="0" smtClean="0">
                <a:solidFill>
                  <a:schemeClr val="bg1"/>
                </a:solidFill>
                <a:latin typeface="Candara" pitchFamily="34" charset="0"/>
              </a:rPr>
              <a:t>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491916"/>
            <a:ext cx="8248850" cy="255454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baseline="30000" dirty="0" smtClean="0">
                <a:solidFill>
                  <a:schemeClr val="bg1"/>
                </a:solidFill>
              </a:rPr>
              <a:t>16 </a:t>
            </a:r>
            <a:r>
              <a:rPr lang="en-AU" sz="3200" dirty="0" smtClean="0">
                <a:solidFill>
                  <a:schemeClr val="bg1"/>
                </a:solidFill>
              </a:rPr>
              <a:t>They hurried to the village and found Mary and Joseph. And there was the baby, lying in the manger. </a:t>
            </a:r>
            <a:r>
              <a:rPr lang="en-AU" sz="3200" baseline="30000" dirty="0" smtClean="0">
                <a:solidFill>
                  <a:schemeClr val="bg1"/>
                </a:solidFill>
              </a:rPr>
              <a:t>17 </a:t>
            </a:r>
            <a:r>
              <a:rPr lang="en-AU" sz="3200" dirty="0" smtClean="0">
                <a:solidFill>
                  <a:schemeClr val="bg1"/>
                </a:solidFill>
              </a:rPr>
              <a:t>After seeing him, the shepherds told everyone what had happened and what the angel had said to them about this child.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Matthew 10:7-8</a:t>
            </a:r>
            <a:endParaRPr lang="en-AU" sz="4000" b="1" dirty="0" smtClean="0">
              <a:solidFill>
                <a:schemeClr val="bg1"/>
              </a:solidFill>
              <a:latin typeface="Candara" pitchFamily="34" charset="0"/>
            </a:endParaRPr>
          </a:p>
          <a:p>
            <a:r>
              <a:rPr lang="en-AU" sz="1400" b="1" i="1" dirty="0" smtClean="0">
                <a:solidFill>
                  <a:schemeClr val="bg1"/>
                </a:solidFill>
                <a:latin typeface="Candara" pitchFamily="34" charset="0"/>
              </a:rPr>
              <a:t>New </a:t>
            </a:r>
            <a:r>
              <a:rPr lang="en-AU" sz="1400" b="1" i="1" dirty="0" smtClean="0">
                <a:solidFill>
                  <a:schemeClr val="bg1"/>
                </a:solidFill>
                <a:latin typeface="Candara" pitchFamily="34" charset="0"/>
              </a:rPr>
              <a:t>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511166"/>
            <a:ext cx="8248850" cy="206210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dirty="0" smtClean="0">
                <a:solidFill>
                  <a:schemeClr val="bg1"/>
                </a:solidFill>
              </a:rPr>
              <a:t>Go and announce to them that the Kingdom of Heaven is near. </a:t>
            </a:r>
            <a:r>
              <a:rPr lang="en-AU" sz="3200" baseline="30000" dirty="0" smtClean="0">
                <a:solidFill>
                  <a:schemeClr val="bg1"/>
                </a:solidFill>
              </a:rPr>
              <a:t>8 </a:t>
            </a:r>
            <a:r>
              <a:rPr lang="en-AU" sz="3200" dirty="0" smtClean="0">
                <a:solidFill>
                  <a:schemeClr val="bg1"/>
                </a:solidFill>
              </a:rPr>
              <a:t>Heal the sick, raise the dead, cure those with leprosy, and cast out demons. Give as freely as you have received!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375386" y="1973179"/>
            <a:ext cx="8373978"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7200" b="1" u="sng" dirty="0" smtClean="0">
                <a:solidFill>
                  <a:schemeClr val="bg1"/>
                </a:solidFill>
                <a:latin typeface="Candara" pitchFamily="34" charset="0"/>
              </a:rPr>
              <a:t>Sharing What I Have:</a:t>
            </a:r>
          </a:p>
          <a:p>
            <a:pPr algn="ctr"/>
            <a:r>
              <a:rPr lang="en-AU" sz="7200" b="1" dirty="0" smtClean="0">
                <a:solidFill>
                  <a:schemeClr val="bg1"/>
                </a:solidFill>
                <a:latin typeface="Candara" pitchFamily="34" charset="0"/>
              </a:rPr>
              <a:t>The Magi</a:t>
            </a:r>
            <a:endParaRPr lang="en-AU" sz="7200" b="1" dirty="0" smtClean="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1833</TotalTime>
  <Words>123</Words>
  <Application>Microsoft Office PowerPoint</Application>
  <PresentationFormat>On-screen Show (4:3)</PresentationFormat>
  <Paragraphs>37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Caleb Stott</cp:lastModifiedBy>
  <cp:revision>230</cp:revision>
  <dcterms:created xsi:type="dcterms:W3CDTF">2012-12-17T21:57:22Z</dcterms:created>
  <dcterms:modified xsi:type="dcterms:W3CDTF">2018-12-22T12:13:35Z</dcterms:modified>
</cp:coreProperties>
</file>