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9" r:id="rId2"/>
    <p:sldId id="282" r:id="rId3"/>
    <p:sldId id="287" r:id="rId4"/>
    <p:sldId id="289" r:id="rId5"/>
    <p:sldId id="292" r:id="rId6"/>
    <p:sldId id="291" r:id="rId7"/>
    <p:sldId id="293" r:id="rId8"/>
    <p:sldId id="294" r:id="rId9"/>
    <p:sldId id="295" r:id="rId10"/>
    <p:sldId id="296" r:id="rId11"/>
    <p:sldId id="297" r:id="rId12"/>
    <p:sldId id="298" r:id="rId13"/>
    <p:sldId id="288" r:id="rId14"/>
    <p:sldId id="300" r:id="rId15"/>
    <p:sldId id="301" r:id="rId16"/>
    <p:sldId id="290" r:id="rId17"/>
    <p:sldId id="299" r:id="rId18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DF8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-72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3D7C0F-EAD7-4D46-BB95-0C8C903CB501}" type="datetimeFigureOut">
              <a:rPr lang="en-US"/>
              <a:pPr/>
              <a:t>12/15/2018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7A58EA-A34E-4132-8381-FFCA3B22DF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E749A1-F06A-45E6-9411-777A08835C7F}" type="datetimeFigureOut">
              <a:rPr lang="en-US"/>
              <a:pPr/>
              <a:t>12/15/2018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384E10-B9FF-4EF1-8B01-5FDED76836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B1EABC-91E6-4E9A-9B5F-25F9180E257A}" type="datetimeFigureOut">
              <a:rPr lang="en-US"/>
              <a:pPr/>
              <a:t>12/15/2018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0E3F72-DB44-4E83-8EEC-FCBA693FE4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D684D1-69BC-41A2-977E-6E11C3B5C4DD}" type="datetimeFigureOut">
              <a:rPr lang="en-US"/>
              <a:pPr/>
              <a:t>12/15/2018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505090-DD9A-44FE-BB77-513C15A48C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D383D9-4673-4B33-AAAD-51FF03CB9F94}" type="datetimeFigureOut">
              <a:rPr lang="en-US"/>
              <a:pPr/>
              <a:t>12/15/2018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5E1CBB-E94F-4102-A885-8091AC4CAC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B0DAF7-4521-4A04-AE29-470D26596A80}" type="datetimeFigureOut">
              <a:rPr lang="en-US"/>
              <a:pPr/>
              <a:t>12/15/2018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94DD16-D651-4327-8B95-159D211165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477C82-CCAC-4ED8-BC19-E4295363EF07}" type="datetimeFigureOut">
              <a:rPr lang="en-US"/>
              <a:pPr/>
              <a:t>12/15/2018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7C875D-17E1-407A-AA75-B474BA0DC3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72878D-5430-4B06-8A7B-7C630B3391FD}" type="datetimeFigureOut">
              <a:rPr lang="en-US"/>
              <a:pPr/>
              <a:t>12/15/2018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E182E7-70A4-4137-AD71-8DB64102A6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4AB09F-E364-4E98-86AD-24696249C349}" type="datetimeFigureOut">
              <a:rPr lang="en-US"/>
              <a:pPr/>
              <a:t>12/15/2018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3C247D-3A4A-4F1B-9BC3-28FFBD87DA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4D7AF16-55FE-4070-924C-B042456949D6}" type="datetimeFigureOut">
              <a:rPr lang="en-US"/>
              <a:pPr/>
              <a:t>12/15/2018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3EB067-C0F3-4B9D-BB88-554ED96F54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75C644-2326-4E21-9FE5-B593350ADE29}" type="datetimeFigureOut">
              <a:rPr lang="en-US"/>
              <a:pPr/>
              <a:t>12/15/2018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2E6CE0-0B14-496B-A4AC-1085AAFDF9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D04081F2-8B4C-461F-AFB0-61C5037E90FE}" type="datetimeFigureOut">
              <a:rPr lang="en-US"/>
              <a:pPr/>
              <a:t>12/15/2018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602BB320-B6C1-4EBE-A1C6-E6AB9E23AA6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 descr="KeepChrist-Welcom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 descr="KeepChrist-Back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0"/>
            <a:ext cx="91392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10139" y="317634"/>
            <a:ext cx="8075596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AU" sz="4000" b="1" dirty="0" smtClean="0">
                <a:solidFill>
                  <a:schemeClr val="bg1"/>
                </a:solidFill>
                <a:latin typeface="Candara" pitchFamily="34" charset="0"/>
              </a:rPr>
              <a:t>James 1:17</a:t>
            </a:r>
            <a:endParaRPr lang="en-AU" sz="4000" b="1" dirty="0" smtClean="0">
              <a:solidFill>
                <a:schemeClr val="bg1"/>
              </a:solidFill>
              <a:latin typeface="Candara" pitchFamily="34" charset="0"/>
            </a:endParaRPr>
          </a:p>
          <a:p>
            <a:r>
              <a:rPr lang="en-AU" sz="1400" b="1" i="1" dirty="0" smtClean="0">
                <a:solidFill>
                  <a:schemeClr val="bg1"/>
                </a:solidFill>
                <a:latin typeface="Candara" pitchFamily="34" charset="0"/>
              </a:rPr>
              <a:t>New </a:t>
            </a:r>
            <a:r>
              <a:rPr lang="en-AU" sz="1400" b="1" i="1" dirty="0" smtClean="0">
                <a:solidFill>
                  <a:schemeClr val="bg1"/>
                </a:solidFill>
                <a:latin typeface="Candara" pitchFamily="34" charset="0"/>
              </a:rPr>
              <a:t>International Version</a:t>
            </a:r>
            <a:endParaRPr lang="en-US" sz="1400" b="1" i="1" dirty="0">
              <a:solidFill>
                <a:schemeClr val="bg1"/>
              </a:solidFill>
              <a:latin typeface="Candara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10139" y="1299411"/>
            <a:ext cx="824885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10139" y="1626669"/>
            <a:ext cx="8248850" cy="206210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AU" sz="3200" dirty="0" smtClean="0">
                <a:solidFill>
                  <a:schemeClr val="bg1"/>
                </a:solidFill>
              </a:rPr>
              <a:t>Every good and perfect gift is from above, coming down from the Father of the heavenly lights, who does not change like shifting shadows.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 descr="KeepChrist-Back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0"/>
            <a:ext cx="91392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10139" y="317634"/>
            <a:ext cx="8075596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AU" sz="4000" b="1" dirty="0" smtClean="0">
                <a:solidFill>
                  <a:schemeClr val="bg1"/>
                </a:solidFill>
                <a:latin typeface="Candara" pitchFamily="34" charset="0"/>
              </a:rPr>
              <a:t>Why is it so important?</a:t>
            </a:r>
            <a:endParaRPr lang="en-AU" sz="4000" b="1" dirty="0" smtClean="0">
              <a:solidFill>
                <a:schemeClr val="bg1"/>
              </a:solidFill>
              <a:latin typeface="Candara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10139" y="1299411"/>
            <a:ext cx="824885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10139" y="1626669"/>
            <a:ext cx="8248850" cy="276998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AU" sz="3600" dirty="0" smtClean="0">
                <a:solidFill>
                  <a:schemeClr val="bg1"/>
                </a:solidFill>
              </a:rPr>
              <a:t>1. It helps us to be content</a:t>
            </a:r>
          </a:p>
          <a:p>
            <a:pPr>
              <a:spcAft>
                <a:spcPts val="1200"/>
              </a:spcAft>
            </a:pPr>
            <a:r>
              <a:rPr lang="en-AU" sz="3600" dirty="0" smtClean="0">
                <a:solidFill>
                  <a:schemeClr val="bg1"/>
                </a:solidFill>
              </a:rPr>
              <a:t>2. It helps us to acknowledge the source</a:t>
            </a:r>
          </a:p>
          <a:p>
            <a:pPr>
              <a:spcAft>
                <a:spcPts val="1200"/>
              </a:spcAft>
            </a:pPr>
            <a:r>
              <a:rPr lang="en-AU" sz="3600" dirty="0" smtClean="0">
                <a:solidFill>
                  <a:schemeClr val="bg1"/>
                </a:solidFill>
              </a:rPr>
              <a:t>3. It helps us trust God to provide</a:t>
            </a:r>
          </a:p>
          <a:p>
            <a:pPr>
              <a:spcAft>
                <a:spcPts val="1200"/>
              </a:spcAft>
            </a:pPr>
            <a:r>
              <a:rPr lang="en-AU" sz="3600" dirty="0" smtClean="0">
                <a:solidFill>
                  <a:schemeClr val="bg1"/>
                </a:solidFill>
              </a:rPr>
              <a:t>4. It helps us to be generous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/>
          <a:lstStyle/>
          <a:p>
            <a:r>
              <a:rPr lang="en-AU" dirty="0" smtClean="0"/>
              <a:t>“</a:t>
            </a:r>
            <a:r>
              <a:rPr lang="en-AU" dirty="0" smtClean="0">
                <a:latin typeface="Aharoni" pitchFamily="2" charset="-79"/>
                <a:cs typeface="Aharoni" pitchFamily="2" charset="-79"/>
              </a:rPr>
              <a:t>The Hiding Place</a:t>
            </a:r>
            <a:r>
              <a:rPr lang="en-AU" dirty="0" smtClean="0"/>
              <a:t>”</a:t>
            </a:r>
            <a:br>
              <a:rPr lang="en-AU" dirty="0" smtClean="0"/>
            </a:br>
            <a:r>
              <a:rPr lang="en-AU" sz="3200" i="1" dirty="0" smtClean="0"/>
              <a:t>Corrie Ten Boom</a:t>
            </a:r>
            <a:endParaRPr lang="en-US" sz="32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Womens' Barracks in a German Concentration Camp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55837"/>
            <a:ext cx="9144000" cy="500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 descr="KeepChrist-Theme-Blan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92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40632" y="1930188"/>
            <a:ext cx="8585734" cy="23083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AU" sz="7200" dirty="0" smtClean="0">
                <a:solidFill>
                  <a:schemeClr val="bg1"/>
                </a:solidFill>
                <a:latin typeface="Nexa Light" pitchFamily="50" charset="0"/>
              </a:rPr>
              <a:t>THE FIRST CHRISTMAS</a:t>
            </a:r>
            <a:endParaRPr lang="en-US" sz="7200" dirty="0">
              <a:solidFill>
                <a:schemeClr val="bg1"/>
              </a:solidFill>
              <a:latin typeface="Nexa Light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 descr="KeepChrist-Back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0"/>
            <a:ext cx="91392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10139" y="317634"/>
            <a:ext cx="8075596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AU" sz="4000" b="1" dirty="0" smtClean="0">
                <a:solidFill>
                  <a:schemeClr val="bg1"/>
                </a:solidFill>
                <a:latin typeface="Candara" pitchFamily="34" charset="0"/>
              </a:rPr>
              <a:t>Luke 1:46-49</a:t>
            </a:r>
            <a:endParaRPr lang="en-AU" sz="4000" b="1" dirty="0" smtClean="0">
              <a:solidFill>
                <a:schemeClr val="bg1"/>
              </a:solidFill>
              <a:latin typeface="Candara" pitchFamily="34" charset="0"/>
            </a:endParaRPr>
          </a:p>
          <a:p>
            <a:r>
              <a:rPr lang="en-AU" sz="1400" b="1" i="1" dirty="0" smtClean="0">
                <a:solidFill>
                  <a:schemeClr val="bg1"/>
                </a:solidFill>
                <a:latin typeface="Candara" pitchFamily="34" charset="0"/>
              </a:rPr>
              <a:t>New </a:t>
            </a:r>
            <a:r>
              <a:rPr lang="en-AU" sz="1400" b="1" i="1" dirty="0" smtClean="0">
                <a:solidFill>
                  <a:schemeClr val="bg1"/>
                </a:solidFill>
                <a:latin typeface="Candara" pitchFamily="34" charset="0"/>
              </a:rPr>
              <a:t>Living Translation</a:t>
            </a:r>
            <a:endParaRPr lang="en-US" sz="1400" b="1" i="1" dirty="0">
              <a:solidFill>
                <a:schemeClr val="bg1"/>
              </a:solidFill>
              <a:latin typeface="Candara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10139" y="1299411"/>
            <a:ext cx="824885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10139" y="1626669"/>
            <a:ext cx="8248850" cy="403187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AU" sz="3200" baseline="30000" dirty="0" smtClean="0">
                <a:solidFill>
                  <a:schemeClr val="bg1"/>
                </a:solidFill>
              </a:rPr>
              <a:t>46 </a:t>
            </a:r>
            <a:r>
              <a:rPr lang="en-AU" sz="3200" dirty="0" smtClean="0">
                <a:solidFill>
                  <a:schemeClr val="bg1"/>
                </a:solidFill>
              </a:rPr>
              <a:t>Mary responded,</a:t>
            </a:r>
          </a:p>
          <a:p>
            <a:r>
              <a:rPr lang="en-AU" sz="3200" dirty="0" smtClean="0">
                <a:solidFill>
                  <a:schemeClr val="bg1"/>
                </a:solidFill>
              </a:rPr>
              <a:t>“Oh, how my soul praises the Lord.</a:t>
            </a:r>
            <a:br>
              <a:rPr lang="en-AU" sz="3200" dirty="0" smtClean="0">
                <a:solidFill>
                  <a:schemeClr val="bg1"/>
                </a:solidFill>
              </a:rPr>
            </a:br>
            <a:r>
              <a:rPr lang="en-AU" sz="3200" baseline="30000" dirty="0" smtClean="0">
                <a:solidFill>
                  <a:schemeClr val="bg1"/>
                </a:solidFill>
              </a:rPr>
              <a:t>47 </a:t>
            </a:r>
            <a:r>
              <a:rPr lang="en-AU" sz="3200" dirty="0" smtClean="0">
                <a:solidFill>
                  <a:schemeClr val="bg1"/>
                </a:solidFill>
              </a:rPr>
              <a:t>    How my spirit rejoices in God my </a:t>
            </a:r>
            <a:r>
              <a:rPr lang="en-AU" sz="3200" dirty="0" err="1" smtClean="0">
                <a:solidFill>
                  <a:schemeClr val="bg1"/>
                </a:solidFill>
              </a:rPr>
              <a:t>Savior</a:t>
            </a:r>
            <a:r>
              <a:rPr lang="en-AU" sz="3200" dirty="0" smtClean="0">
                <a:solidFill>
                  <a:schemeClr val="bg1"/>
                </a:solidFill>
              </a:rPr>
              <a:t>!</a:t>
            </a:r>
            <a:br>
              <a:rPr lang="en-AU" sz="3200" dirty="0" smtClean="0">
                <a:solidFill>
                  <a:schemeClr val="bg1"/>
                </a:solidFill>
              </a:rPr>
            </a:br>
            <a:r>
              <a:rPr lang="en-AU" sz="3200" baseline="30000" dirty="0" smtClean="0">
                <a:solidFill>
                  <a:schemeClr val="bg1"/>
                </a:solidFill>
              </a:rPr>
              <a:t>48 </a:t>
            </a:r>
            <a:r>
              <a:rPr lang="en-AU" sz="3200" dirty="0" smtClean="0">
                <a:solidFill>
                  <a:schemeClr val="bg1"/>
                </a:solidFill>
              </a:rPr>
              <a:t>For he took notice of his lowly servant girl,</a:t>
            </a:r>
            <a:br>
              <a:rPr lang="en-AU" sz="3200" dirty="0" smtClean="0">
                <a:solidFill>
                  <a:schemeClr val="bg1"/>
                </a:solidFill>
              </a:rPr>
            </a:br>
            <a:r>
              <a:rPr lang="en-AU" sz="3200" dirty="0" smtClean="0">
                <a:solidFill>
                  <a:schemeClr val="bg1"/>
                </a:solidFill>
              </a:rPr>
              <a:t>    and from now on all generations will call me blessed.</a:t>
            </a:r>
            <a:br>
              <a:rPr lang="en-AU" sz="3200" dirty="0" smtClean="0">
                <a:solidFill>
                  <a:schemeClr val="bg1"/>
                </a:solidFill>
              </a:rPr>
            </a:br>
            <a:r>
              <a:rPr lang="en-AU" sz="3200" baseline="30000" dirty="0" smtClean="0">
                <a:solidFill>
                  <a:schemeClr val="bg1"/>
                </a:solidFill>
              </a:rPr>
              <a:t>49 </a:t>
            </a:r>
            <a:r>
              <a:rPr lang="en-AU" sz="3200" dirty="0" smtClean="0">
                <a:solidFill>
                  <a:schemeClr val="bg1"/>
                </a:solidFill>
              </a:rPr>
              <a:t>For the Mighty One is holy,</a:t>
            </a:r>
            <a:br>
              <a:rPr lang="en-AU" sz="3200" dirty="0" smtClean="0">
                <a:solidFill>
                  <a:schemeClr val="bg1"/>
                </a:solidFill>
              </a:rPr>
            </a:br>
            <a:r>
              <a:rPr lang="en-AU" sz="3200" dirty="0" smtClean="0">
                <a:solidFill>
                  <a:schemeClr val="bg1"/>
                </a:solidFill>
              </a:rPr>
              <a:t>    and he has done great things for me.</a:t>
            </a:r>
            <a:endParaRPr lang="en-A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 descr="KeepChrist-Back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0"/>
            <a:ext cx="91392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10139" y="317634"/>
            <a:ext cx="8075596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AU" sz="4000" b="1" dirty="0" smtClean="0">
                <a:solidFill>
                  <a:schemeClr val="bg1"/>
                </a:solidFill>
                <a:latin typeface="Candara" pitchFamily="34" charset="0"/>
              </a:rPr>
              <a:t>Ephesians 1:3</a:t>
            </a:r>
            <a:endParaRPr lang="en-AU" sz="4000" b="1" dirty="0" smtClean="0">
              <a:solidFill>
                <a:schemeClr val="bg1"/>
              </a:solidFill>
              <a:latin typeface="Candara" pitchFamily="34" charset="0"/>
            </a:endParaRPr>
          </a:p>
          <a:p>
            <a:r>
              <a:rPr lang="en-AU" sz="1400" b="1" i="1" dirty="0" smtClean="0">
                <a:solidFill>
                  <a:schemeClr val="bg1"/>
                </a:solidFill>
                <a:latin typeface="Candara" pitchFamily="34" charset="0"/>
              </a:rPr>
              <a:t>New </a:t>
            </a:r>
            <a:r>
              <a:rPr lang="en-AU" sz="1400" b="1" i="1" dirty="0" smtClean="0">
                <a:solidFill>
                  <a:schemeClr val="bg1"/>
                </a:solidFill>
                <a:latin typeface="Candara" pitchFamily="34" charset="0"/>
              </a:rPr>
              <a:t>Living Translation</a:t>
            </a:r>
            <a:endParaRPr lang="en-US" sz="1400" b="1" i="1" dirty="0">
              <a:solidFill>
                <a:schemeClr val="bg1"/>
              </a:solidFill>
              <a:latin typeface="Candara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10139" y="1299411"/>
            <a:ext cx="824885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10139" y="1626669"/>
            <a:ext cx="8248850" cy="206210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AU" sz="3200" dirty="0" smtClean="0">
                <a:solidFill>
                  <a:schemeClr val="bg1"/>
                </a:solidFill>
              </a:rPr>
              <a:t>All praise to God, the Father of our Lord Jesus Christ, who has blessed us with every spiritual blessing in the heavenly realms because we are united with Christ.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mage result for maybe christmas doesn't come from a store"/>
          <p:cNvPicPr/>
          <p:nvPr/>
        </p:nvPicPr>
        <p:blipFill>
          <a:blip r:embed="rId2"/>
          <a:srcRect l="905" r="2104"/>
          <a:stretch>
            <a:fillRect/>
          </a:stretch>
        </p:blipFill>
        <p:spPr bwMode="auto">
          <a:xfrm>
            <a:off x="0" y="274637"/>
            <a:ext cx="9133599" cy="6270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57200" y="2956579"/>
            <a:ext cx="4052235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latin typeface="Sweet &amp; sassy serif" pitchFamily="2" charset="0"/>
                <a:ea typeface="Sweet &amp; sassy serif" pitchFamily="2" charset="0"/>
              </a:rPr>
              <a:t>'Maybe Christmas, he thought, doesn't come from a store. </a:t>
            </a:r>
            <a:endParaRPr lang="en-AU" sz="2400" dirty="0" smtClean="0">
              <a:latin typeface="Sweet &amp; sassy serif" pitchFamily="2" charset="0"/>
              <a:ea typeface="Sweet &amp; sassy serif" pitchFamily="2" charset="0"/>
            </a:endParaRPr>
          </a:p>
          <a:p>
            <a:r>
              <a:rPr lang="en-AU" sz="2400" dirty="0" smtClean="0">
                <a:latin typeface="Sweet &amp; sassy serif" pitchFamily="2" charset="0"/>
                <a:ea typeface="Sweet &amp; sassy serif" pitchFamily="2" charset="0"/>
              </a:rPr>
              <a:t>Maybe </a:t>
            </a:r>
            <a:r>
              <a:rPr lang="en-AU" sz="2400" dirty="0" smtClean="0">
                <a:latin typeface="Sweet &amp; sassy serif" pitchFamily="2" charset="0"/>
                <a:ea typeface="Sweet &amp; sassy serif" pitchFamily="2" charset="0"/>
              </a:rPr>
              <a:t>Christmas... perhaps... means a little bit more!'  </a:t>
            </a:r>
            <a:endParaRPr lang="en-AU" sz="2400" dirty="0" smtClean="0">
              <a:latin typeface="Sweet &amp; sassy serif" pitchFamily="2" charset="0"/>
              <a:ea typeface="Sweet &amp; sassy serif" pitchFamily="2" charset="0"/>
            </a:endParaRPr>
          </a:p>
          <a:p>
            <a:pPr algn="r"/>
            <a:r>
              <a:rPr lang="en-AU" sz="2000" dirty="0" smtClean="0">
                <a:latin typeface="Sweet &amp; sassy serif" pitchFamily="2" charset="0"/>
                <a:ea typeface="Sweet &amp; sassy serif" pitchFamily="2" charset="0"/>
              </a:rPr>
              <a:t>The Grinch</a:t>
            </a:r>
            <a:endParaRPr lang="en-US" dirty="0" smtClean="0">
              <a:latin typeface="Sweet &amp; sassy serif" pitchFamily="2" charset="0"/>
              <a:ea typeface="Sweet &amp; sassy serif" pitchFamily="2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 descr="KeepChrist-Theme-Blan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92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 descr="KeepChrist-Theme-Blan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92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40632" y="1930188"/>
            <a:ext cx="8585734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AU" sz="7200" dirty="0" smtClean="0">
                <a:solidFill>
                  <a:schemeClr val="bg1"/>
                </a:solidFill>
                <a:latin typeface="Nexa Light" pitchFamily="50" charset="0"/>
              </a:rPr>
              <a:t>CHRISTMAS </a:t>
            </a:r>
            <a:r>
              <a:rPr lang="en-AU" sz="7200" dirty="0">
                <a:solidFill>
                  <a:schemeClr val="bg1"/>
                </a:solidFill>
                <a:latin typeface="Nexa Light" pitchFamily="50" charset="0"/>
              </a:rPr>
              <a:t> </a:t>
            </a:r>
            <a:r>
              <a:rPr lang="en-AU" sz="7200" dirty="0" smtClean="0">
                <a:solidFill>
                  <a:schemeClr val="bg1"/>
                </a:solidFill>
                <a:latin typeface="Nexa Light" pitchFamily="50" charset="0"/>
              </a:rPr>
              <a:t>IS...</a:t>
            </a:r>
            <a:endParaRPr lang="en-US" sz="7200" dirty="0">
              <a:solidFill>
                <a:schemeClr val="bg1"/>
              </a:solidFill>
              <a:latin typeface="Nexa Light" pitchFamily="50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35192" y="2713233"/>
            <a:ext cx="4283242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12700">
                  <a:gradFill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  <a:prstDash val="solid"/>
                </a:ln>
                <a:solidFill>
                  <a:srgbClr val="FCDF8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isa" pitchFamily="66" charset="0"/>
              </a:rPr>
              <a:t>Being Grateful</a:t>
            </a:r>
            <a:endParaRPr lang="en-US" sz="6600" b="1" cap="none" spc="0" dirty="0">
              <a:ln w="12700"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prstDash val="solid"/>
              </a:ln>
              <a:solidFill>
                <a:srgbClr val="FCDF8C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ris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elated image"/>
          <p:cNvPicPr/>
          <p:nvPr/>
        </p:nvPicPr>
        <p:blipFill>
          <a:blip r:embed="rId2"/>
          <a:srcRect r="6492" b="2628"/>
          <a:stretch>
            <a:fillRect/>
          </a:stretch>
        </p:blipFill>
        <p:spPr bwMode="auto">
          <a:xfrm>
            <a:off x="1" y="370830"/>
            <a:ext cx="9144000" cy="6108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 descr="KeepChrist-Back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0"/>
            <a:ext cx="91392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10139" y="317634"/>
            <a:ext cx="8075596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AU" sz="4000" b="1" dirty="0" smtClean="0">
                <a:solidFill>
                  <a:schemeClr val="bg1"/>
                </a:solidFill>
                <a:latin typeface="Candara" pitchFamily="34" charset="0"/>
              </a:rPr>
              <a:t>Ephesians 5:20</a:t>
            </a:r>
            <a:endParaRPr lang="en-AU" sz="4000" b="1" dirty="0" smtClean="0">
              <a:solidFill>
                <a:schemeClr val="bg1"/>
              </a:solidFill>
              <a:latin typeface="Candara" pitchFamily="34" charset="0"/>
            </a:endParaRPr>
          </a:p>
          <a:p>
            <a:r>
              <a:rPr lang="en-AU" sz="1400" b="1" i="1" dirty="0" smtClean="0">
                <a:solidFill>
                  <a:schemeClr val="bg1"/>
                </a:solidFill>
                <a:latin typeface="Candara" pitchFamily="34" charset="0"/>
              </a:rPr>
              <a:t>New Living Translation</a:t>
            </a:r>
            <a:endParaRPr lang="en-US" sz="1400" b="1" i="1" dirty="0">
              <a:solidFill>
                <a:schemeClr val="bg1"/>
              </a:solidFill>
              <a:latin typeface="Candara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10139" y="1299411"/>
            <a:ext cx="824885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10139" y="1626669"/>
            <a:ext cx="8248850" cy="10772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AU" sz="3200" dirty="0" smtClean="0">
                <a:solidFill>
                  <a:schemeClr val="bg1"/>
                </a:solidFill>
              </a:rPr>
              <a:t>And give thanks for </a:t>
            </a:r>
            <a:r>
              <a:rPr lang="en-AU" sz="3200" u="sng" dirty="0" smtClean="0">
                <a:solidFill>
                  <a:schemeClr val="bg1"/>
                </a:solidFill>
              </a:rPr>
              <a:t>everything</a:t>
            </a:r>
            <a:r>
              <a:rPr lang="en-AU" sz="3200" dirty="0" smtClean="0">
                <a:solidFill>
                  <a:schemeClr val="bg1"/>
                </a:solidFill>
              </a:rPr>
              <a:t> to God the Father in the name of our Lord Jesus Christ</a:t>
            </a:r>
            <a:r>
              <a:rPr lang="en-AU" sz="3200" dirty="0" smtClean="0">
                <a:solidFill>
                  <a:schemeClr val="bg1"/>
                </a:solidFill>
              </a:rPr>
              <a:t>. 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 descr="KeepChrist-Back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0"/>
            <a:ext cx="91392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10139" y="317634"/>
            <a:ext cx="8075596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AU" sz="4000" b="1" dirty="0" smtClean="0">
                <a:solidFill>
                  <a:schemeClr val="bg1"/>
                </a:solidFill>
                <a:latin typeface="Candara" pitchFamily="34" charset="0"/>
              </a:rPr>
              <a:t>Romans 1:8</a:t>
            </a:r>
            <a:endParaRPr lang="en-AU" sz="4000" b="1" dirty="0" smtClean="0">
              <a:solidFill>
                <a:schemeClr val="bg1"/>
              </a:solidFill>
              <a:latin typeface="Candara" pitchFamily="34" charset="0"/>
            </a:endParaRPr>
          </a:p>
          <a:p>
            <a:r>
              <a:rPr lang="en-AU" sz="1400" b="1" i="1" dirty="0" smtClean="0">
                <a:solidFill>
                  <a:schemeClr val="bg1"/>
                </a:solidFill>
                <a:latin typeface="Candara" pitchFamily="34" charset="0"/>
              </a:rPr>
              <a:t>New Living Translation</a:t>
            </a:r>
            <a:endParaRPr lang="en-US" sz="1400" b="1" i="1" dirty="0">
              <a:solidFill>
                <a:schemeClr val="bg1"/>
              </a:solidFill>
              <a:latin typeface="Candara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10139" y="1299411"/>
            <a:ext cx="824885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10139" y="1626669"/>
            <a:ext cx="8248850" cy="15696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AU" sz="3200" dirty="0" smtClean="0">
                <a:solidFill>
                  <a:schemeClr val="bg1"/>
                </a:solidFill>
              </a:rPr>
              <a:t>Let me say first that I thank my God through Jesus Christ for all of you, because your faith in him is being talked about all over the world.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 descr="KeepChrist-Back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0"/>
            <a:ext cx="91392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10139" y="317634"/>
            <a:ext cx="8075596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AU" sz="4000" b="1" dirty="0" smtClean="0">
                <a:solidFill>
                  <a:schemeClr val="bg1"/>
                </a:solidFill>
                <a:latin typeface="Candara" pitchFamily="34" charset="0"/>
              </a:rPr>
              <a:t>1 Corinthians 1:4</a:t>
            </a:r>
            <a:endParaRPr lang="en-AU" sz="4000" b="1" dirty="0" smtClean="0">
              <a:solidFill>
                <a:schemeClr val="bg1"/>
              </a:solidFill>
              <a:latin typeface="Candara" pitchFamily="34" charset="0"/>
            </a:endParaRPr>
          </a:p>
          <a:p>
            <a:r>
              <a:rPr lang="en-AU" sz="1400" b="1" i="1" dirty="0" smtClean="0">
                <a:solidFill>
                  <a:schemeClr val="bg1"/>
                </a:solidFill>
                <a:latin typeface="Candara" pitchFamily="34" charset="0"/>
              </a:rPr>
              <a:t>New Living Translation</a:t>
            </a:r>
            <a:endParaRPr lang="en-US" sz="1400" b="1" i="1" dirty="0">
              <a:solidFill>
                <a:schemeClr val="bg1"/>
              </a:solidFill>
              <a:latin typeface="Candara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10139" y="1299411"/>
            <a:ext cx="824885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10139" y="1626669"/>
            <a:ext cx="8248850" cy="15696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AU" sz="3200" dirty="0" smtClean="0">
                <a:solidFill>
                  <a:schemeClr val="bg1"/>
                </a:solidFill>
              </a:rPr>
              <a:t>I always thank my God for you and for the gracious gifts he has given you, now that you belong to Christ Jesus.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 descr="KeepChrist-Back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0"/>
            <a:ext cx="91392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10139" y="317634"/>
            <a:ext cx="8075596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AU" sz="4000" b="1" dirty="0" smtClean="0">
                <a:solidFill>
                  <a:schemeClr val="bg1"/>
                </a:solidFill>
                <a:latin typeface="Candara" pitchFamily="34" charset="0"/>
              </a:rPr>
              <a:t>Ephesians 1:15-16a</a:t>
            </a:r>
            <a:endParaRPr lang="en-AU" sz="4000" b="1" dirty="0" smtClean="0">
              <a:solidFill>
                <a:schemeClr val="bg1"/>
              </a:solidFill>
              <a:latin typeface="Candara" pitchFamily="34" charset="0"/>
            </a:endParaRPr>
          </a:p>
          <a:p>
            <a:r>
              <a:rPr lang="en-AU" sz="1400" b="1" i="1" dirty="0" smtClean="0">
                <a:solidFill>
                  <a:schemeClr val="bg1"/>
                </a:solidFill>
                <a:latin typeface="Candara" pitchFamily="34" charset="0"/>
              </a:rPr>
              <a:t>New Living Translation</a:t>
            </a:r>
            <a:endParaRPr lang="en-US" sz="1400" b="1" i="1" dirty="0">
              <a:solidFill>
                <a:schemeClr val="bg1"/>
              </a:solidFill>
              <a:latin typeface="Candara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10139" y="1299411"/>
            <a:ext cx="824885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10139" y="1626669"/>
            <a:ext cx="8248850" cy="206210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AU" sz="3200" dirty="0" smtClean="0">
                <a:solidFill>
                  <a:schemeClr val="bg1"/>
                </a:solidFill>
              </a:rPr>
              <a:t>Ever since I first heard of your strong faith in the Lord Jesus and your love for God’s people everywhere, </a:t>
            </a:r>
            <a:r>
              <a:rPr lang="en-AU" sz="3200" baseline="30000" dirty="0" smtClean="0">
                <a:solidFill>
                  <a:schemeClr val="bg1"/>
                </a:solidFill>
              </a:rPr>
              <a:t>16 </a:t>
            </a:r>
            <a:r>
              <a:rPr lang="en-AU" sz="3200" dirty="0" smtClean="0">
                <a:solidFill>
                  <a:schemeClr val="bg1"/>
                </a:solidFill>
              </a:rPr>
              <a:t>I have not stopped thanking God for you.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 descr="KeepChrist-Back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0"/>
            <a:ext cx="91392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10139" y="317634"/>
            <a:ext cx="8075596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AU" sz="4000" b="1" dirty="0" smtClean="0">
                <a:solidFill>
                  <a:schemeClr val="bg1"/>
                </a:solidFill>
                <a:latin typeface="Candara" pitchFamily="34" charset="0"/>
              </a:rPr>
              <a:t>Philippians 1:3</a:t>
            </a:r>
            <a:endParaRPr lang="en-AU" sz="4000" b="1" dirty="0" smtClean="0">
              <a:solidFill>
                <a:schemeClr val="bg1"/>
              </a:solidFill>
              <a:latin typeface="Candara" pitchFamily="34" charset="0"/>
            </a:endParaRPr>
          </a:p>
          <a:p>
            <a:r>
              <a:rPr lang="en-AU" sz="1400" b="1" i="1" dirty="0" smtClean="0">
                <a:solidFill>
                  <a:schemeClr val="bg1"/>
                </a:solidFill>
                <a:latin typeface="Candara" pitchFamily="34" charset="0"/>
              </a:rPr>
              <a:t>New Living Translation</a:t>
            </a:r>
            <a:endParaRPr lang="en-US" sz="1400" b="1" i="1" dirty="0">
              <a:solidFill>
                <a:schemeClr val="bg1"/>
              </a:solidFill>
              <a:latin typeface="Candara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10139" y="1299411"/>
            <a:ext cx="824885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10139" y="1626669"/>
            <a:ext cx="8248850" cy="10772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AU" sz="3200" dirty="0" smtClean="0">
                <a:solidFill>
                  <a:schemeClr val="bg1"/>
                </a:solidFill>
              </a:rPr>
              <a:t>Every time I think of you, I give thanks to my God.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 descr="KeepChrist-Back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0"/>
            <a:ext cx="91392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10139" y="317634"/>
            <a:ext cx="8075596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AU" sz="4000" b="1" dirty="0" smtClean="0">
                <a:solidFill>
                  <a:schemeClr val="bg1"/>
                </a:solidFill>
                <a:latin typeface="Candara" pitchFamily="34" charset="0"/>
              </a:rPr>
              <a:t>Why is it so important?</a:t>
            </a:r>
            <a:endParaRPr lang="en-AU" sz="4000" b="1" dirty="0" smtClean="0">
              <a:solidFill>
                <a:schemeClr val="bg1"/>
              </a:solidFill>
              <a:latin typeface="Candara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10139" y="1299411"/>
            <a:ext cx="824885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10139" y="1626669"/>
            <a:ext cx="8248850" cy="135421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AU" sz="3600" dirty="0" smtClean="0">
                <a:solidFill>
                  <a:schemeClr val="bg1"/>
                </a:solidFill>
              </a:rPr>
              <a:t>1. It helps us to be content</a:t>
            </a:r>
          </a:p>
          <a:p>
            <a:pPr>
              <a:spcAft>
                <a:spcPts val="1200"/>
              </a:spcAft>
            </a:pPr>
            <a:r>
              <a:rPr lang="en-AU" sz="3600" dirty="0" smtClean="0">
                <a:solidFill>
                  <a:schemeClr val="bg1"/>
                </a:solidFill>
              </a:rPr>
              <a:t>2. It helps us to acknowledge the source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1735</TotalTime>
  <Words>312</Words>
  <Application>Microsoft Office PowerPoint</Application>
  <PresentationFormat>On-screen Show (4:3)</PresentationFormat>
  <Paragraphs>40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“The Hiding Place” Corrie Ten Boom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Juliet Towner</dc:creator>
  <cp:lastModifiedBy>Caleb Stott</cp:lastModifiedBy>
  <cp:revision>218</cp:revision>
  <dcterms:created xsi:type="dcterms:W3CDTF">2012-12-17T21:57:22Z</dcterms:created>
  <dcterms:modified xsi:type="dcterms:W3CDTF">2018-12-15T23:08:45Z</dcterms:modified>
</cp:coreProperties>
</file>