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7" r:id="rId3"/>
    <p:sldId id="365" r:id="rId4"/>
    <p:sldId id="330" r:id="rId5"/>
    <p:sldId id="361" r:id="rId6"/>
    <p:sldId id="382" r:id="rId7"/>
    <p:sldId id="384" r:id="rId8"/>
    <p:sldId id="383" r:id="rId9"/>
    <p:sldId id="374" r:id="rId10"/>
    <p:sldId id="372" r:id="rId11"/>
    <p:sldId id="385" r:id="rId12"/>
    <p:sldId id="386" r:id="rId13"/>
    <p:sldId id="376" r:id="rId14"/>
    <p:sldId id="377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265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34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Peace</a:t>
            </a:r>
            <a:endParaRPr lang="en-AU" sz="3600" b="1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Integrity</a:t>
            </a:r>
            <a:endParaRPr lang="en-AU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God’s Best For Us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Image result for who you are when no one's looking"/>
          <p:cNvPicPr>
            <a:picLocks noChangeAspect="1" noChangeArrowheads="1"/>
          </p:cNvPicPr>
          <p:nvPr/>
        </p:nvPicPr>
        <p:blipFill>
          <a:blip r:embed="rId2"/>
          <a:srcRect l="7843" r="7131"/>
          <a:stretch>
            <a:fillRect/>
          </a:stretch>
        </p:blipFill>
        <p:spPr bwMode="auto">
          <a:xfrm>
            <a:off x="0" y="274638"/>
            <a:ext cx="9064508" cy="599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Peace</a:t>
            </a:r>
            <a:endParaRPr lang="en-AU" sz="3600" b="1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Integrity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Love</a:t>
            </a:r>
            <a:endParaRPr lang="en-AU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God’s Best For Us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Philippians 2:4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Don’t look out only for your own interests, but take an interest in others, too.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</a:t>
            </a:r>
            <a:r>
              <a:rPr lang="en-AU" sz="4000" b="1" dirty="0" smtClean="0"/>
              <a:t>21:13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Those who shut their ears to the cries of the poor</a:t>
            </a:r>
            <a:r>
              <a:rPr lang="en-US" sz="3200" b="1" dirty="0" smtClean="0"/>
              <a:t> will be ignored in their own time of need.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John 13:34-35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34 </a:t>
            </a:r>
            <a:r>
              <a:rPr lang="en-AU" sz="3200" b="1" dirty="0" smtClean="0"/>
              <a:t>So now I am giving you a new commandment: Love each other. Just as I have loved you, you should love each other. </a:t>
            </a:r>
            <a:r>
              <a:rPr lang="en-AU" sz="3200" b="1" baseline="30000" dirty="0" smtClean="0"/>
              <a:t>35 </a:t>
            </a:r>
            <a:r>
              <a:rPr lang="en-AU" sz="3200" b="1" dirty="0" smtClean="0"/>
              <a:t>Your love for one another will prove to the world that you are my disciples.”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Romans 13:8-10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8 </a:t>
            </a:r>
            <a:r>
              <a:rPr lang="en-AU" sz="3200" b="1" dirty="0" smtClean="0"/>
              <a:t>Owe nothing to anyone—except for your obligation to love one another. If you love your </a:t>
            </a:r>
            <a:r>
              <a:rPr lang="en-AU" sz="3200" b="1" dirty="0" err="1" smtClean="0"/>
              <a:t>neighbor</a:t>
            </a:r>
            <a:r>
              <a:rPr lang="en-AU" sz="3200" b="1" dirty="0" smtClean="0"/>
              <a:t>, you will </a:t>
            </a:r>
            <a:r>
              <a:rPr lang="en-AU" sz="3200" b="1" dirty="0" err="1" smtClean="0"/>
              <a:t>fulfill</a:t>
            </a:r>
            <a:r>
              <a:rPr lang="en-AU" sz="3200" b="1" dirty="0" smtClean="0"/>
              <a:t> the requirements of God’s law. </a:t>
            </a:r>
            <a:r>
              <a:rPr lang="en-AU" sz="3200" b="1" baseline="30000" dirty="0" smtClean="0"/>
              <a:t>9 </a:t>
            </a:r>
            <a:r>
              <a:rPr lang="en-AU" sz="3200" b="1" dirty="0" smtClean="0"/>
              <a:t>For the commandments say, “You must not commit adultery. You must not murder. You must not steal. You must not covet.”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Romans 13:8-10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These—and other such commandments—are summed up in this one commandment: “Love your </a:t>
            </a:r>
            <a:r>
              <a:rPr lang="en-AU" sz="3200" b="1" dirty="0" err="1" smtClean="0"/>
              <a:t>neighbor</a:t>
            </a:r>
            <a:r>
              <a:rPr lang="en-AU" sz="3200" b="1" dirty="0" smtClean="0"/>
              <a:t> as yourself.” </a:t>
            </a:r>
            <a:r>
              <a:rPr lang="en-AU" sz="3200" b="1" baseline="30000" dirty="0" smtClean="0"/>
              <a:t>10 </a:t>
            </a:r>
            <a:r>
              <a:rPr lang="en-AU" sz="3200" b="1" dirty="0" smtClean="0"/>
              <a:t>Love does no wrong to others, so love </a:t>
            </a:r>
            <a:r>
              <a:rPr lang="en-AU" sz="3200" b="1" dirty="0" err="1" smtClean="0"/>
              <a:t>fulfills</a:t>
            </a:r>
            <a:r>
              <a:rPr lang="en-AU" sz="3200" b="1" dirty="0" smtClean="0"/>
              <a:t> the requirements of God’s law.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2035313"/>
            <a:ext cx="8171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/>
              <a:t>The </a:t>
            </a:r>
            <a:r>
              <a:rPr lang="en-AU" sz="5400" b="1" u="sng" dirty="0" smtClean="0"/>
              <a:t>HEART</a:t>
            </a:r>
            <a:r>
              <a:rPr lang="en-AU" sz="5400" b="1" dirty="0" smtClean="0"/>
              <a:t> </a:t>
            </a:r>
          </a:p>
          <a:p>
            <a:pPr algn="ctr"/>
            <a:r>
              <a:rPr lang="en-AU" sz="5400" b="1" dirty="0" smtClean="0"/>
              <a:t>of the Problem</a:t>
            </a:r>
            <a:endParaRPr lang="en-AU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Philippians 4:11-13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11 </a:t>
            </a:r>
            <a:r>
              <a:rPr lang="en-AU" sz="3200" b="1" dirty="0" smtClean="0"/>
              <a:t>Not that I was ever in need, for I have learned how to be content with whatever I have. </a:t>
            </a:r>
            <a:r>
              <a:rPr lang="en-AU" sz="3200" b="1" baseline="30000" dirty="0" smtClean="0"/>
              <a:t>12 </a:t>
            </a:r>
            <a:r>
              <a:rPr lang="en-AU" sz="3200" b="1" dirty="0" smtClean="0"/>
              <a:t>I know how to live on almost nothing or with everything. I have learned the secret of living in every situation, whether it is with a full stomach or empty, with plenty or little. </a:t>
            </a:r>
            <a:r>
              <a:rPr lang="en-AU" sz="3200" b="1" baseline="30000" dirty="0" smtClean="0"/>
              <a:t>13 </a:t>
            </a:r>
            <a:r>
              <a:rPr lang="en-AU" sz="3200" b="1" dirty="0" smtClean="0"/>
              <a:t>For I can do everything through Christ, who gives me strength.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</a:t>
            </a:r>
            <a:r>
              <a:rPr lang="en-AU" sz="4000" b="1" dirty="0" smtClean="0"/>
              <a:t>20:15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You must not </a:t>
            </a:r>
            <a:r>
              <a:rPr lang="en-AU" sz="3200" b="1" dirty="0" smtClean="0"/>
              <a:t>steal.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Hebrews 13:5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5 </a:t>
            </a:r>
            <a:r>
              <a:rPr lang="en-US" sz="3200" b="1" dirty="0" smtClean="0"/>
              <a:t>Don’t love money; be satisfied with what you have. For God has said</a:t>
            </a:r>
            <a:r>
              <a:rPr lang="en-US" sz="3200" b="1" dirty="0" smtClean="0"/>
              <a:t>,</a:t>
            </a:r>
          </a:p>
          <a:p>
            <a:endParaRPr lang="en-US" sz="1600" b="1" dirty="0" smtClean="0"/>
          </a:p>
          <a:p>
            <a:r>
              <a:rPr lang="en-US" sz="3200" b="1" dirty="0" smtClean="0"/>
              <a:t>“I will never fail you.  </a:t>
            </a:r>
            <a:endParaRPr lang="en-US" sz="3200" b="1" dirty="0" smtClean="0"/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I </a:t>
            </a:r>
            <a:r>
              <a:rPr lang="en-US" sz="3200" b="1" dirty="0" smtClean="0"/>
              <a:t>will never abandon you.”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6:19-21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19 </a:t>
            </a:r>
            <a:r>
              <a:rPr lang="en-US" sz="3200" b="1" dirty="0" smtClean="0"/>
              <a:t>“Don’t store up treasures here on earth, where moths eat them and rust destroys them, and where thieves break in and steal. </a:t>
            </a:r>
            <a:r>
              <a:rPr lang="en-US" sz="3200" b="1" baseline="30000" dirty="0" smtClean="0"/>
              <a:t>20 </a:t>
            </a:r>
            <a:r>
              <a:rPr lang="en-US" sz="3200" b="1" dirty="0" smtClean="0"/>
              <a:t>Store your treasures in heaven, where moths and rust cannot destroy, and thieves do not break in and steal. </a:t>
            </a:r>
            <a:r>
              <a:rPr lang="en-US" sz="3200" b="1" baseline="30000" dirty="0" smtClean="0"/>
              <a:t>21 </a:t>
            </a:r>
            <a:r>
              <a:rPr lang="en-US" sz="3200" b="1" dirty="0" smtClean="0"/>
              <a:t>Wherever your treasure is, there the desires of your heart will also be.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Stealing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ipart96728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5518" y="1299081"/>
            <a:ext cx="5475766" cy="367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s, Crime, and Death Star: YOU WOULDN'T&#10; THE DEATH STAR&#10; PLANS&#10; DOWNLOADING THE DEATH STAR PLANS IS STEALING,&#10; STEALING IS AGAINST THE LAW.&#10; PIRACY. IT'S A CRIME.&#10;You wouldn't steal a car..."/>
          <p:cNvPicPr/>
          <p:nvPr/>
        </p:nvPicPr>
        <p:blipFill>
          <a:blip r:embed="rId2"/>
          <a:srcRect b="13841"/>
          <a:stretch>
            <a:fillRect/>
          </a:stretch>
        </p:blipFill>
        <p:spPr bwMode="auto">
          <a:xfrm>
            <a:off x="1149754" y="0"/>
            <a:ext cx="68855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" y="159488"/>
            <a:ext cx="9130173" cy="644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Stealing from God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1. Financially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1 Corinthians 6:19-20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You do not belong to yourself, </a:t>
            </a:r>
            <a:r>
              <a:rPr lang="en-AU" sz="3200" b="1" baseline="30000" dirty="0" smtClean="0"/>
              <a:t>20 </a:t>
            </a:r>
            <a:r>
              <a:rPr lang="en-AU" sz="3200" b="1" dirty="0" smtClean="0"/>
              <a:t>for God bought you with a high price.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Stealing from God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483" y="1683903"/>
            <a:ext cx="808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1. Financially</a:t>
            </a:r>
          </a:p>
          <a:p>
            <a:endParaRPr lang="en-AU" sz="3200" b="1" dirty="0" smtClean="0"/>
          </a:p>
          <a:p>
            <a:r>
              <a:rPr lang="en-AU" sz="3200" b="1" dirty="0" smtClean="0"/>
              <a:t>2. Our Gifts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Ephesians 4:11-12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11 </a:t>
            </a:r>
            <a:r>
              <a:rPr lang="en-AU" sz="3200" b="1" dirty="0" smtClean="0"/>
              <a:t>Now these are the gifts Christ gave to the church: the apostles, the prophets, the evangelists, and the pastors and teachers. </a:t>
            </a:r>
            <a:r>
              <a:rPr lang="en-AU" sz="3200" b="1" baseline="30000" dirty="0" smtClean="0"/>
              <a:t>12 </a:t>
            </a:r>
            <a:r>
              <a:rPr lang="en-AU" sz="3200" b="1" dirty="0" smtClean="0"/>
              <a:t>Their responsibility is to equip God’s people to do his work and build up the church, the body of Christ.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168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220</cp:revision>
  <dcterms:created xsi:type="dcterms:W3CDTF">2012-12-17T21:57:22Z</dcterms:created>
  <dcterms:modified xsi:type="dcterms:W3CDTF">2018-11-17T23:34:40Z</dcterms:modified>
</cp:coreProperties>
</file>