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7" r:id="rId3"/>
    <p:sldId id="365" r:id="rId4"/>
    <p:sldId id="330" r:id="rId5"/>
    <p:sldId id="360" r:id="rId6"/>
    <p:sldId id="361" r:id="rId7"/>
    <p:sldId id="366" r:id="rId8"/>
    <p:sldId id="364" r:id="rId9"/>
    <p:sldId id="367" r:id="rId10"/>
    <p:sldId id="368" r:id="rId11"/>
    <p:sldId id="369" r:id="rId12"/>
    <p:sldId id="370" r:id="rId13"/>
    <p:sldId id="371" r:id="rId14"/>
    <p:sldId id="307" r:id="rId15"/>
    <p:sldId id="375" r:id="rId16"/>
    <p:sldId id="374" r:id="rId17"/>
    <p:sldId id="376" r:id="rId18"/>
    <p:sldId id="377" r:id="rId19"/>
    <p:sldId id="372" r:id="rId20"/>
    <p:sldId id="373" r:id="rId21"/>
    <p:sldId id="362" r:id="rId22"/>
    <p:sldId id="379" r:id="rId23"/>
    <p:sldId id="378" r:id="rId24"/>
    <p:sldId id="381" r:id="rId25"/>
    <p:sldId id="380" r:id="rId26"/>
    <p:sldId id="265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34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2AA13-AF34-4D5D-9EAB-3C74F087E51B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7A9C5-0D8E-4CEF-83CE-5323761D4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7242-5EFC-47D6-8A36-38E1E313C266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2C80-F2AB-4219-BC9A-9032FAB90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CF2E9-1FE7-4A11-9C60-29A7D822E11A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4CAF-5E1A-44CA-8139-E76DF07E7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03C62-C5CD-40FD-91FA-C0B1DA0E34C1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29739-F327-4BF7-8BBC-B3D0D91C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17FEC-D0B8-4EE7-95F6-25862112F841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A488-9DAD-42F2-A85D-68544A25B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547A4-25E9-48C8-9EF1-A5D10AE58481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CA28-BEE0-4438-8137-34D7C90F3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F47B-F906-4B44-B49B-DE4565F8E47B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0AA8-D2D1-4E81-8310-382B585FB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344DC-F99E-48E9-BFD4-5A0735A9DDA9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09FF-F473-4D88-BB15-F4CB4D074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E62D7-E1A2-4EAF-955D-9141D748174B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5487-26F0-4EC9-A556-411A216B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246A6-D3B5-4923-894B-A32524B24E5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5E628-E490-43AE-A4DF-46C612847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600F2-4E46-432D-BFA7-DB4027CAAF83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D1-BD84-426D-9AB8-929F37999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7B688E-85AB-41C2-B41A-34AE39E171E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B736B7-ECDE-4438-88BD-6FB6FBA900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730" y="1073965"/>
            <a:ext cx="80701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Adulterate/Adulteration</a:t>
            </a:r>
          </a:p>
          <a:p>
            <a:pPr algn="ctr">
              <a:tabLst>
                <a:tab pos="2147888" algn="l"/>
              </a:tabLst>
            </a:pPr>
            <a:r>
              <a:rPr lang="en-AU" sz="4000" b="1" dirty="0" smtClean="0"/>
              <a:t>=</a:t>
            </a:r>
          </a:p>
          <a:p>
            <a:pPr algn="ctr">
              <a:tabLst>
                <a:tab pos="2147888" algn="l"/>
              </a:tabLst>
            </a:pPr>
            <a:r>
              <a:rPr lang="en-AU" sz="3200" b="1" dirty="0" smtClean="0"/>
              <a:t>to render something poorer in quality by adding another substance.</a:t>
            </a:r>
            <a:endParaRPr lang="en-AU" sz="4000" b="1" dirty="0" smtClean="0"/>
          </a:p>
          <a:p>
            <a:pPr algn="ctr">
              <a:tabLst>
                <a:tab pos="2147888" algn="l"/>
              </a:tabLst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730" y="1073965"/>
            <a:ext cx="80701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Adultery: </a:t>
            </a:r>
            <a:r>
              <a:rPr lang="en-AU" sz="3600" dirty="0" smtClean="0"/>
              <a:t>(Published in the LA Times)</a:t>
            </a:r>
            <a:endParaRPr lang="en-AU" sz="4000" dirty="0" smtClean="0"/>
          </a:p>
          <a:p>
            <a:endParaRPr lang="en-AU" sz="3200" b="1" dirty="0" smtClean="0"/>
          </a:p>
          <a:p>
            <a:r>
              <a:rPr lang="en-AU" sz="3200" dirty="0" smtClean="0"/>
              <a:t>“Adultery is when you participate in the type of close </a:t>
            </a:r>
            <a:r>
              <a:rPr lang="en-AU" sz="3200" dirty="0" err="1" smtClean="0"/>
              <a:t>behavior</a:t>
            </a:r>
            <a:r>
              <a:rPr lang="en-AU" sz="3200" dirty="0" smtClean="0"/>
              <a:t> with someone who is not your spouse, and you would not want your spouse to behave likewise with someone else.”</a:t>
            </a:r>
            <a:endParaRPr lang="en-AU" sz="3200" b="1" dirty="0" smtClean="0"/>
          </a:p>
          <a:p>
            <a:pPr>
              <a:tabLst>
                <a:tab pos="2147888" algn="l"/>
              </a:tabLst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Image result for wicked 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565" y="833732"/>
            <a:ext cx="6808751" cy="528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 result for ashley madison hac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636"/>
            <a:ext cx="9144000" cy="51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Adultery Hurts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680484"/>
            <a:ext cx="808413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sz="3600" b="1" dirty="0" smtClean="0"/>
              <a:t>"...of those who break up their marriage to marry someone else, 80% are sorry later. Of those who do marry their lover, which is only about 10%, about 70% get another divorce. Of the 25-30% who stay married, only half of them are happy</a:t>
            </a:r>
            <a:r>
              <a:rPr lang="en-AU" sz="3600" b="1" dirty="0" smtClean="0"/>
              <a:t>.”</a:t>
            </a:r>
          </a:p>
          <a:p>
            <a:pPr algn="r">
              <a:spcAft>
                <a:spcPts val="1800"/>
              </a:spcAft>
            </a:pPr>
            <a:r>
              <a:rPr lang="en-AU" sz="3600" b="1" dirty="0" smtClean="0"/>
              <a:t>Dr Lana </a:t>
            </a:r>
            <a:r>
              <a:rPr lang="en-AU" sz="3600" b="1" dirty="0" err="1" smtClean="0"/>
              <a:t>Staheli</a:t>
            </a:r>
            <a:endParaRPr lang="en-A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Proverbs 6:32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But the man who commits adultery is an utter fool,</a:t>
            </a:r>
            <a:r>
              <a:rPr lang="en-US" sz="3200" b="1" dirty="0" smtClean="0"/>
              <a:t> for he destroys himself.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Proverbs 6:32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25</a:t>
            </a:r>
            <a:r>
              <a:rPr lang="en-AU" sz="3200" b="1" dirty="0" smtClean="0"/>
              <a:t>Don’t lust for [the beauty of an immoral woman]. Don’t let her coy glances seduce you. </a:t>
            </a:r>
            <a:r>
              <a:rPr lang="en-AU" sz="3200" b="1" baseline="30000" dirty="0" smtClean="0"/>
              <a:t>26 </a:t>
            </a:r>
            <a:r>
              <a:rPr lang="en-AU" sz="3200" b="1" dirty="0" smtClean="0"/>
              <a:t>For a prostitute will bring you to poverty, but sleeping with another man’s wife will cost you your life. </a:t>
            </a:r>
            <a:r>
              <a:rPr lang="en-AU" sz="3200" b="1" baseline="30000" dirty="0" smtClean="0"/>
              <a:t>27 </a:t>
            </a:r>
            <a:r>
              <a:rPr lang="en-AU" sz="3200" b="1" dirty="0" smtClean="0"/>
              <a:t>Can a man scoop a flame into his lap and not have his clothes catch on fire?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Proverbs 6:32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28</a:t>
            </a:r>
            <a:r>
              <a:rPr lang="en-AU" sz="3200" b="1" baseline="30000" dirty="0" smtClean="0"/>
              <a:t> </a:t>
            </a:r>
            <a:r>
              <a:rPr lang="en-AU" sz="3200" b="1" dirty="0" smtClean="0"/>
              <a:t>Can he walk on hot coals</a:t>
            </a:r>
            <a:r>
              <a:rPr lang="en-US" sz="3200" b="1" dirty="0" smtClean="0"/>
              <a:t> and not blister his feet?  </a:t>
            </a:r>
            <a:r>
              <a:rPr lang="en-US" sz="3200" b="1" baseline="30000" dirty="0" smtClean="0"/>
              <a:t>29 </a:t>
            </a:r>
            <a:r>
              <a:rPr lang="en-US" sz="3200" b="1" dirty="0" smtClean="0"/>
              <a:t>So it is with the man who sleeps with another man’s wife.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Adultery Hurts Us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Adultery Hurts Those We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Exodus </a:t>
            </a:r>
            <a:r>
              <a:rPr lang="en-AU" sz="4000" b="1" dirty="0" smtClean="0"/>
              <a:t>20:14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You must not </a:t>
            </a:r>
            <a:r>
              <a:rPr lang="en-AU" sz="3200" b="1" dirty="0" smtClean="0"/>
              <a:t>commit adultery.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Adultery Hurts Us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Adultery Hurts Those We Love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Adultery Hurts God</a:t>
            </a:r>
          </a:p>
          <a:p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Ephesians 6:12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For we are not fighting against flesh-and-blood enemies, but against evil rulers and authorities of the unseen world, against mighty powers in this dark world, and against evil spirits in the heavenly places.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Understand True Love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Get Rid of Unrealistic Expectations</a:t>
            </a:r>
          </a:p>
          <a:p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Ecclesiastes 2:11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... </a:t>
            </a:r>
            <a:r>
              <a:rPr lang="en-AU" sz="3200" b="1" dirty="0" smtClean="0"/>
              <a:t>it was all so meaningless—like chasing the wind. There was nothing really worthwhile anywhere</a:t>
            </a:r>
            <a:r>
              <a:rPr lang="en-AU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Ecclesiastes 12:13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Here </a:t>
            </a:r>
            <a:r>
              <a:rPr lang="en-AU" sz="3200" b="1" dirty="0" smtClean="0"/>
              <a:t>now is my final conclusion: Fear God and obey his commands</a:t>
            </a:r>
            <a:r>
              <a:rPr lang="en-US" sz="3200" b="1" dirty="0" smtClean="0"/>
              <a:t>...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0483" y="1520792"/>
            <a:ext cx="808413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Understand True Love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Get Rid of Unrealistic Expectations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AU" sz="3600" b="1" dirty="0" smtClean="0"/>
              <a:t>Cherish each other</a:t>
            </a:r>
            <a:endParaRPr lang="en-AU" sz="3600" b="1" dirty="0" smtClean="0"/>
          </a:p>
          <a:p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59" y="317634"/>
            <a:ext cx="817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Matthew 5:27-28</a:t>
            </a:r>
            <a:endParaRPr lang="en-AU" sz="4000" b="1" dirty="0" smtClean="0"/>
          </a:p>
          <a:p>
            <a:r>
              <a:rPr lang="en-AU" sz="1600" i="1" dirty="0" smtClean="0"/>
              <a:t>New Living Translation</a:t>
            </a:r>
            <a:endParaRPr lang="en-US" sz="16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2762" y="1271741"/>
            <a:ext cx="78253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259" y="1520792"/>
            <a:ext cx="8437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baseline="30000" dirty="0" smtClean="0"/>
              <a:t>27 </a:t>
            </a:r>
            <a:r>
              <a:rPr lang="en-AU" sz="3200" b="1" dirty="0" smtClean="0"/>
              <a:t>“You have heard the commandment that says, ‘You must not commit adultery.' </a:t>
            </a:r>
            <a:r>
              <a:rPr lang="en-AU" sz="3200" b="1" baseline="30000" dirty="0" smtClean="0"/>
              <a:t>28 </a:t>
            </a:r>
            <a:r>
              <a:rPr lang="en-AU" sz="3200" b="1" dirty="0" smtClean="0"/>
              <a:t>But I say, anyone who even looks at a woman </a:t>
            </a:r>
            <a:r>
              <a:rPr lang="en-AU" sz="3200" b="1" dirty="0" smtClean="0"/>
              <a:t>with </a:t>
            </a:r>
            <a:r>
              <a:rPr lang="en-AU" sz="3200" b="1" dirty="0" smtClean="0"/>
              <a:t>lust has already committed adultery with her in his heart.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detour"/>
          <p:cNvPicPr>
            <a:picLocks noChangeAspect="1" noChangeArrowheads="1"/>
          </p:cNvPicPr>
          <p:nvPr/>
        </p:nvPicPr>
        <p:blipFill>
          <a:blip r:embed="rId2"/>
          <a:srcRect t="53989" b="11771"/>
          <a:stretch>
            <a:fillRect/>
          </a:stretch>
        </p:blipFill>
        <p:spPr bwMode="auto">
          <a:xfrm>
            <a:off x="729733" y="2286000"/>
            <a:ext cx="7880422" cy="2025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-30000" contrast="30000"/>
          </a:blip>
          <a:srcRect l="63368" t="9332" b="9227"/>
          <a:stretch>
            <a:fillRect/>
          </a:stretch>
        </p:blipFill>
        <p:spPr bwMode="auto">
          <a:xfrm>
            <a:off x="0" y="0"/>
            <a:ext cx="916706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detour"/>
          <p:cNvPicPr>
            <a:picLocks noChangeAspect="1" noChangeArrowheads="1"/>
          </p:cNvPicPr>
          <p:nvPr/>
        </p:nvPicPr>
        <p:blipFill>
          <a:blip r:embed="rId3"/>
          <a:srcRect t="53989" b="11771"/>
          <a:stretch>
            <a:fillRect/>
          </a:stretch>
        </p:blipFill>
        <p:spPr bwMode="auto">
          <a:xfrm>
            <a:off x="166207" y="191386"/>
            <a:ext cx="2151087" cy="55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te stuck in bitumen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117"/>
            <a:ext cx="9144000" cy="60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>
            <a:lum bright="-20000" contrast="30000"/>
          </a:blip>
          <a:srcRect t="3465"/>
          <a:stretch>
            <a:fillRect/>
          </a:stretch>
        </p:blipFill>
        <p:spPr bwMode="auto">
          <a:xfrm>
            <a:off x="1818167" y="0"/>
            <a:ext cx="5114261" cy="684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730" y="574158"/>
            <a:ext cx="8070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“Everybody looks for different things in the Ten Commandments. Some look for Divine guidance, some look for a code to live by</a:t>
            </a:r>
            <a:r>
              <a:rPr lang="en-AU" sz="4000" b="1" dirty="0" smtClean="0"/>
              <a:t>… but </a:t>
            </a:r>
            <a:r>
              <a:rPr lang="en-AU" sz="4000" b="1" dirty="0" smtClean="0"/>
              <a:t>most of us are looking for loopholes</a:t>
            </a:r>
            <a:r>
              <a:rPr lang="en-AU" sz="4000" b="1" dirty="0" smtClean="0"/>
              <a:t>.”</a:t>
            </a:r>
          </a:p>
          <a:p>
            <a:pPr algn="r"/>
            <a:r>
              <a:rPr lang="en-AU" sz="4000" b="1" dirty="0" smtClean="0"/>
              <a:t>Unknown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730" y="574158"/>
            <a:ext cx="80701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Adultery</a:t>
            </a:r>
          </a:p>
          <a:p>
            <a:endParaRPr lang="en-AU" sz="4000" b="1" dirty="0" smtClean="0"/>
          </a:p>
          <a:p>
            <a:pPr>
              <a:tabLst>
                <a:tab pos="2147888" algn="l"/>
              </a:tabLst>
            </a:pPr>
            <a:endParaRPr lang="en-AU" sz="4000" b="1" dirty="0" smtClean="0"/>
          </a:p>
          <a:p>
            <a:pPr algn="ctr">
              <a:tabLst>
                <a:tab pos="2147888" algn="l"/>
              </a:tabLst>
            </a:pPr>
            <a:r>
              <a:rPr lang="en-AU" sz="4000" b="1" dirty="0" err="1" smtClean="0"/>
              <a:t>Adulterium</a:t>
            </a:r>
            <a:r>
              <a:rPr lang="en-AU" sz="4000" b="1" dirty="0" smtClean="0"/>
              <a:t> (Latin)</a:t>
            </a:r>
          </a:p>
          <a:p>
            <a:pPr algn="ctr">
              <a:tabLst>
                <a:tab pos="2147888" algn="l"/>
              </a:tabLst>
            </a:pPr>
            <a:r>
              <a:rPr lang="en-AU" sz="4000" b="1" dirty="0" smtClean="0"/>
              <a:t>=</a:t>
            </a:r>
          </a:p>
          <a:p>
            <a:pPr algn="ctr">
              <a:tabLst>
                <a:tab pos="2147888" algn="l"/>
              </a:tabLst>
            </a:pPr>
            <a:r>
              <a:rPr lang="en-AU" sz="3200" b="1" dirty="0" smtClean="0"/>
              <a:t>Contamination, mixing of different ingredients</a:t>
            </a:r>
            <a:endParaRPr lang="en-AU" sz="3200" b="1" dirty="0" smtClean="0"/>
          </a:p>
          <a:p>
            <a:pPr algn="ctr">
              <a:tabLst>
                <a:tab pos="2147888" algn="l"/>
              </a:tabLst>
            </a:pPr>
            <a:endParaRPr lang="en-AU" sz="4000" b="1" dirty="0" smtClean="0"/>
          </a:p>
          <a:p>
            <a:pPr algn="ctr">
              <a:tabLst>
                <a:tab pos="2147888" algn="l"/>
              </a:tabLst>
            </a:pPr>
            <a:endParaRPr lang="en-US" sz="4000" b="1" dirty="0"/>
          </a:p>
        </p:txBody>
      </p:sp>
      <p:sp>
        <p:nvSpPr>
          <p:cNvPr id="3" name="Down Arrow 2"/>
          <p:cNvSpPr/>
          <p:nvPr/>
        </p:nvSpPr>
        <p:spPr>
          <a:xfrm>
            <a:off x="4253023" y="1382233"/>
            <a:ext cx="616689" cy="914400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355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Caleb Stott</cp:lastModifiedBy>
  <cp:revision>210</cp:revision>
  <dcterms:created xsi:type="dcterms:W3CDTF">2012-12-17T21:57:22Z</dcterms:created>
  <dcterms:modified xsi:type="dcterms:W3CDTF">2018-11-10T23:33:06Z</dcterms:modified>
</cp:coreProperties>
</file>