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2" r:id="rId2"/>
    <p:sldId id="287" r:id="rId3"/>
    <p:sldId id="358" r:id="rId4"/>
    <p:sldId id="348" r:id="rId5"/>
    <p:sldId id="359" r:id="rId6"/>
    <p:sldId id="330" r:id="rId7"/>
    <p:sldId id="360" r:id="rId8"/>
    <p:sldId id="361" r:id="rId9"/>
    <p:sldId id="364" r:id="rId10"/>
    <p:sldId id="307" r:id="rId11"/>
    <p:sldId id="362" r:id="rId12"/>
    <p:sldId id="363" r:id="rId13"/>
    <p:sldId id="357" r:id="rId14"/>
    <p:sldId id="265" r:id="rId15"/>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4660"/>
  </p:normalViewPr>
  <p:slideViewPr>
    <p:cSldViewPr snapToGrid="0" snapToObjects="1">
      <p:cViewPr>
        <p:scale>
          <a:sx n="90" d="100"/>
          <a:sy n="90" d="100"/>
        </p:scale>
        <p:origin x="-342" y="-29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0472AA13-AF34-4D5D-9EAB-3C74F087E51B}" type="datetimeFigureOut">
              <a:rPr lang="en-US"/>
              <a:pPr/>
              <a:t>11/4/2018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0C7A9C5-0D8E-4CEF-83CE-5323761D471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F0A7242-5EFC-47D6-8A36-38E1E313C266}" type="datetimeFigureOut">
              <a:rPr lang="en-US"/>
              <a:pPr/>
              <a:t>11/4/2018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3382C80-F2AB-4219-BC9A-9032FAB9009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32CF2E9-1FE7-4A11-9C60-29A7D822E11A}" type="datetimeFigureOut">
              <a:rPr lang="en-US"/>
              <a:pPr/>
              <a:t>11/4/2018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95D4CAF-5E1A-44CA-8139-E76DF07E74D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CD03C62-C5CD-40FD-91FA-C0B1DA0E34C1}" type="datetimeFigureOut">
              <a:rPr lang="en-US"/>
              <a:pPr/>
              <a:t>11/4/2018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0429739-F327-4BF7-8BBC-B3D0D91CAEC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D317FEC-D0B8-4EE7-95F6-25862112F841}" type="datetimeFigureOut">
              <a:rPr lang="en-US"/>
              <a:pPr/>
              <a:t>11/4/2018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A84A488-9DAD-42F2-A85D-68544A25B74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EC0547A4-25E9-48C8-9EF1-A5D10AE58481}" type="datetimeFigureOut">
              <a:rPr lang="en-US"/>
              <a:pPr/>
              <a:t>11/4/2018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02FCA28-BEE0-4438-8137-34D7C90F3A5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4C89F47B-F906-4B44-B49B-DE4565F8E47B}" type="datetimeFigureOut">
              <a:rPr lang="en-US"/>
              <a:pPr/>
              <a:t>11/4/2018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12E00AA8-D2D1-4E81-8310-382B585FB9E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5C344DC-F99E-48E9-BFD4-5A0735A9DDA9}" type="datetimeFigureOut">
              <a:rPr lang="en-US"/>
              <a:pPr/>
              <a:t>11/4/2018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E55B09FF-F473-4D88-BB15-F4CB4D07485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41FE62D7-E1A2-4EAF-955D-9141D748174B}" type="datetimeFigureOut">
              <a:rPr lang="en-US"/>
              <a:pPr/>
              <a:t>11/4/2018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20375487-26F0-4EC9-A556-411A216BC70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A16246A6-D3B5-4923-894B-A32524B24E50}" type="datetimeFigureOut">
              <a:rPr lang="en-US"/>
              <a:pPr/>
              <a:t>11/4/2018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E55E628-E490-43AE-A4DF-46C61284716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08600F2-4E46-432D-BFA7-DB4027CAAF83}" type="datetimeFigureOut">
              <a:rPr lang="en-US"/>
              <a:pPr/>
              <a:t>11/4/2018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6B32DD1-BD84-426D-9AB8-929F3799995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fld id="{847B688E-85AB-41C2-B41A-34AE39E171E0}" type="datetimeFigureOut">
              <a:rPr lang="en-US"/>
              <a:pPr/>
              <a:t>11/4/2018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A5B736B7-ECDE-4438-88BD-6FB6FBA900E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7259" y="317634"/>
            <a:ext cx="8171848" cy="954107"/>
          </a:xfrm>
          <a:prstGeom prst="rect">
            <a:avLst/>
          </a:prstGeom>
          <a:noFill/>
        </p:spPr>
        <p:txBody>
          <a:bodyPr wrap="square" rtlCol="0">
            <a:spAutoFit/>
          </a:bodyPr>
          <a:lstStyle/>
          <a:p>
            <a:r>
              <a:rPr lang="en-AU" sz="4000" b="1" dirty="0" smtClean="0"/>
              <a:t>Genesis 1:26</a:t>
            </a:r>
            <a:endParaRPr lang="en-AU" sz="4000" b="1" dirty="0" smtClean="0"/>
          </a:p>
          <a:p>
            <a:r>
              <a:rPr lang="en-AU" sz="1600" i="1" dirty="0" smtClean="0"/>
              <a:t>New Living Translation</a:t>
            </a:r>
            <a:endParaRPr lang="en-US" sz="1600" i="1" dirty="0"/>
          </a:p>
        </p:txBody>
      </p:sp>
      <p:cxnSp>
        <p:nvCxnSpPr>
          <p:cNvPr id="4" name="Straight Connector 3"/>
          <p:cNvCxnSpPr/>
          <p:nvPr/>
        </p:nvCxnSpPr>
        <p:spPr>
          <a:xfrm>
            <a:off x="442762" y="1271741"/>
            <a:ext cx="782533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327259" y="1520792"/>
            <a:ext cx="8437362" cy="1077218"/>
          </a:xfrm>
          <a:prstGeom prst="rect">
            <a:avLst/>
          </a:prstGeom>
          <a:noFill/>
        </p:spPr>
        <p:txBody>
          <a:bodyPr wrap="square" rtlCol="0">
            <a:spAutoFit/>
          </a:bodyPr>
          <a:lstStyle/>
          <a:p>
            <a:r>
              <a:rPr lang="en-AU" sz="3200" b="1" dirty="0" smtClean="0"/>
              <a:t>Then God said, “Let us make human beings in our image, to be like us.</a:t>
            </a:r>
            <a:endParaRPr lang="en-US" sz="3200" b="1"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7259" y="317634"/>
            <a:ext cx="8171848" cy="954107"/>
          </a:xfrm>
          <a:prstGeom prst="rect">
            <a:avLst/>
          </a:prstGeom>
          <a:noFill/>
        </p:spPr>
        <p:txBody>
          <a:bodyPr wrap="square" rtlCol="0">
            <a:spAutoFit/>
          </a:bodyPr>
          <a:lstStyle/>
          <a:p>
            <a:r>
              <a:rPr lang="en-AU" sz="4000" b="1" dirty="0" smtClean="0"/>
              <a:t>Genesis 2:7</a:t>
            </a:r>
            <a:endParaRPr lang="en-AU" sz="4000" b="1" dirty="0" smtClean="0"/>
          </a:p>
          <a:p>
            <a:r>
              <a:rPr lang="en-AU" sz="1600" i="1" dirty="0" smtClean="0"/>
              <a:t>New Living Translation</a:t>
            </a:r>
            <a:endParaRPr lang="en-US" sz="1600" i="1" dirty="0"/>
          </a:p>
        </p:txBody>
      </p:sp>
      <p:cxnSp>
        <p:nvCxnSpPr>
          <p:cNvPr id="4" name="Straight Connector 3"/>
          <p:cNvCxnSpPr/>
          <p:nvPr/>
        </p:nvCxnSpPr>
        <p:spPr>
          <a:xfrm>
            <a:off x="442762" y="1271741"/>
            <a:ext cx="782533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327259" y="1520792"/>
            <a:ext cx="8437362" cy="2062103"/>
          </a:xfrm>
          <a:prstGeom prst="rect">
            <a:avLst/>
          </a:prstGeom>
          <a:noFill/>
        </p:spPr>
        <p:txBody>
          <a:bodyPr wrap="square" rtlCol="0">
            <a:spAutoFit/>
          </a:bodyPr>
          <a:lstStyle/>
          <a:p>
            <a:r>
              <a:rPr lang="en-AU" sz="3200" b="1" dirty="0" smtClean="0"/>
              <a:t>Then </a:t>
            </a:r>
            <a:r>
              <a:rPr lang="en-AU" sz="3200" b="1" dirty="0" smtClean="0"/>
              <a:t>the </a:t>
            </a:r>
            <a:r>
              <a:rPr lang="en-AU" sz="3200" b="1" cap="small" dirty="0" smtClean="0"/>
              <a:t>Lord</a:t>
            </a:r>
            <a:r>
              <a:rPr lang="en-AU" sz="3200" b="1" dirty="0" smtClean="0"/>
              <a:t> God formed the man from the dust of the ground. He breathed the breath of life into the man’s nostrils, and the man became a living person.</a:t>
            </a:r>
            <a:endParaRPr lang="en-US" sz="3200" b="1"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4465674"/>
            <a:ext cx="8229600" cy="2200939"/>
          </a:xfrm>
        </p:spPr>
        <p:txBody>
          <a:bodyPr/>
          <a:lstStyle/>
          <a:p>
            <a:pPr>
              <a:buNone/>
            </a:pPr>
            <a:r>
              <a:rPr lang="en-AU" b="1" dirty="0" smtClean="0">
                <a:solidFill>
                  <a:schemeClr val="bg1"/>
                </a:solidFill>
              </a:rPr>
              <a:t>Romans 5:8</a:t>
            </a:r>
          </a:p>
          <a:p>
            <a:pPr marL="0" indent="0">
              <a:buNone/>
            </a:pPr>
            <a:r>
              <a:rPr lang="en-AU" dirty="0" smtClean="0">
                <a:solidFill>
                  <a:schemeClr val="bg1"/>
                </a:solidFill>
              </a:rPr>
              <a:t>“God demonstrates His own love — He shows how much He valued human life in this — while we were still sinners, Christ died for us.”</a:t>
            </a:r>
            <a:endParaRPr lang="en-US" dirty="0">
              <a:solidFill>
                <a:schemeClr val="bg1"/>
              </a:solidFill>
            </a:endParaRPr>
          </a:p>
        </p:txBody>
      </p:sp>
      <p:pic>
        <p:nvPicPr>
          <p:cNvPr id="37890" name="Picture 2" descr="Image result for jesus on the cross"/>
          <p:cNvPicPr>
            <a:picLocks noChangeAspect="1" noChangeArrowheads="1"/>
          </p:cNvPicPr>
          <p:nvPr/>
        </p:nvPicPr>
        <p:blipFill>
          <a:blip r:embed="rId2"/>
          <a:srcRect t="10224"/>
          <a:stretch>
            <a:fillRect/>
          </a:stretch>
        </p:blipFill>
        <p:spPr bwMode="auto">
          <a:xfrm flipH="1">
            <a:off x="-1" y="0"/>
            <a:ext cx="9144000" cy="4294684"/>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7259" y="317634"/>
            <a:ext cx="8171848" cy="954107"/>
          </a:xfrm>
          <a:prstGeom prst="rect">
            <a:avLst/>
          </a:prstGeom>
          <a:noFill/>
        </p:spPr>
        <p:txBody>
          <a:bodyPr wrap="square" rtlCol="0">
            <a:spAutoFit/>
          </a:bodyPr>
          <a:lstStyle/>
          <a:p>
            <a:r>
              <a:rPr lang="en-AU" sz="4000" b="1" dirty="0" smtClean="0"/>
              <a:t>Matthew </a:t>
            </a:r>
            <a:r>
              <a:rPr lang="en-AU" sz="4000" b="1" dirty="0" smtClean="0"/>
              <a:t>5:21-22</a:t>
            </a:r>
            <a:endParaRPr lang="en-AU" sz="4000" b="1" dirty="0" smtClean="0"/>
          </a:p>
          <a:p>
            <a:r>
              <a:rPr lang="en-AU" sz="1600" i="1" dirty="0" smtClean="0"/>
              <a:t>New Living Translation</a:t>
            </a:r>
            <a:endParaRPr lang="en-US" sz="1600" i="1" dirty="0"/>
          </a:p>
        </p:txBody>
      </p:sp>
      <p:cxnSp>
        <p:nvCxnSpPr>
          <p:cNvPr id="4" name="Straight Connector 3"/>
          <p:cNvCxnSpPr/>
          <p:nvPr/>
        </p:nvCxnSpPr>
        <p:spPr>
          <a:xfrm>
            <a:off x="442762" y="1271741"/>
            <a:ext cx="782533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327259" y="1520792"/>
            <a:ext cx="8437362" cy="4031873"/>
          </a:xfrm>
          <a:prstGeom prst="rect">
            <a:avLst/>
          </a:prstGeom>
          <a:noFill/>
        </p:spPr>
        <p:txBody>
          <a:bodyPr wrap="square" rtlCol="0">
            <a:spAutoFit/>
          </a:bodyPr>
          <a:lstStyle/>
          <a:p>
            <a:r>
              <a:rPr lang="en-US" sz="3200" b="1" baseline="30000" dirty="0" smtClean="0"/>
              <a:t>21 </a:t>
            </a:r>
            <a:r>
              <a:rPr lang="en-US" sz="3200" b="1" dirty="0" smtClean="0"/>
              <a:t>“You have heard that our ancestors were told, ‘You must not murder. If you commit murder, you are subject to judgment.’</a:t>
            </a:r>
            <a:r>
              <a:rPr lang="en-US" sz="3200" b="1" baseline="30000" dirty="0" smtClean="0"/>
              <a:t>22 </a:t>
            </a:r>
            <a:r>
              <a:rPr lang="en-US" sz="3200" b="1" dirty="0" smtClean="0"/>
              <a:t>But I say, if you are even angry with someone, you are subject to judgment! If you call someone an idiot, you are in danger of being brought before the court. And if you curse someone, you are in danger of the fires of hell.</a:t>
            </a:r>
            <a:endParaRPr lang="en-US" sz="32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7259" y="317634"/>
            <a:ext cx="8171848" cy="954107"/>
          </a:xfrm>
          <a:prstGeom prst="rect">
            <a:avLst/>
          </a:prstGeom>
          <a:noFill/>
        </p:spPr>
        <p:txBody>
          <a:bodyPr wrap="square" rtlCol="0">
            <a:spAutoFit/>
          </a:bodyPr>
          <a:lstStyle/>
          <a:p>
            <a:r>
              <a:rPr lang="en-AU" sz="4000" b="1" dirty="0" smtClean="0"/>
              <a:t>Exodus </a:t>
            </a:r>
            <a:r>
              <a:rPr lang="en-AU" sz="4000" b="1" dirty="0" smtClean="0"/>
              <a:t>20:13</a:t>
            </a:r>
            <a:endParaRPr lang="en-AU" sz="4000" b="1" dirty="0" smtClean="0"/>
          </a:p>
          <a:p>
            <a:r>
              <a:rPr lang="en-AU" sz="1600" i="1" dirty="0" smtClean="0"/>
              <a:t>New Living Translation</a:t>
            </a:r>
            <a:endParaRPr lang="en-US" sz="1600" i="1" dirty="0"/>
          </a:p>
        </p:txBody>
      </p:sp>
      <p:cxnSp>
        <p:nvCxnSpPr>
          <p:cNvPr id="4" name="Straight Connector 3"/>
          <p:cNvCxnSpPr/>
          <p:nvPr/>
        </p:nvCxnSpPr>
        <p:spPr>
          <a:xfrm>
            <a:off x="442762" y="1271741"/>
            <a:ext cx="782533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327259" y="1520792"/>
            <a:ext cx="8437362" cy="584775"/>
          </a:xfrm>
          <a:prstGeom prst="rect">
            <a:avLst/>
          </a:prstGeom>
          <a:noFill/>
        </p:spPr>
        <p:txBody>
          <a:bodyPr wrap="square" rtlCol="0">
            <a:spAutoFit/>
          </a:bodyPr>
          <a:lstStyle/>
          <a:p>
            <a:r>
              <a:rPr lang="en-AU" sz="3200" b="1" dirty="0" smtClean="0"/>
              <a:t>You </a:t>
            </a:r>
            <a:r>
              <a:rPr lang="en-AU" sz="3200" b="1" dirty="0" smtClean="0"/>
              <a:t>must not murder.</a:t>
            </a:r>
            <a:endParaRPr lang="en-US" sz="32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27259" y="317634"/>
            <a:ext cx="8171848" cy="707886"/>
          </a:xfrm>
          <a:prstGeom prst="rect">
            <a:avLst/>
          </a:prstGeom>
          <a:noFill/>
        </p:spPr>
        <p:txBody>
          <a:bodyPr wrap="square" rtlCol="0">
            <a:spAutoFit/>
          </a:bodyPr>
          <a:lstStyle/>
          <a:p>
            <a:r>
              <a:rPr lang="en-AU" sz="4000" b="1" dirty="0" smtClean="0"/>
              <a:t>What It DOESN’T Say:</a:t>
            </a:r>
            <a:endParaRPr lang="en-AU" sz="4000" b="1" dirty="0" smtClean="0"/>
          </a:p>
        </p:txBody>
      </p:sp>
      <p:cxnSp>
        <p:nvCxnSpPr>
          <p:cNvPr id="4" name="Straight Connector 3"/>
          <p:cNvCxnSpPr/>
          <p:nvPr/>
        </p:nvCxnSpPr>
        <p:spPr>
          <a:xfrm>
            <a:off x="442762" y="1025520"/>
            <a:ext cx="782533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42762" y="1488558"/>
            <a:ext cx="7825339" cy="584775"/>
          </a:xfrm>
          <a:prstGeom prst="rect">
            <a:avLst/>
          </a:prstGeom>
          <a:noFill/>
        </p:spPr>
        <p:txBody>
          <a:bodyPr wrap="square" rtlCol="0">
            <a:spAutoFit/>
          </a:bodyPr>
          <a:lstStyle/>
          <a:p>
            <a:pPr marL="514350" lvl="0" indent="-514350">
              <a:spcAft>
                <a:spcPts val="1200"/>
              </a:spcAft>
              <a:buFont typeface="+mj-lt"/>
              <a:buAutoNum type="arabicPeriod"/>
            </a:pPr>
            <a:r>
              <a:rPr lang="en-AU" sz="3200" b="1" dirty="0" smtClean="0"/>
              <a:t>You must not kill</a:t>
            </a:r>
            <a:endParaRPr lang="en-AU" sz="32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27259" y="317634"/>
            <a:ext cx="8171848" cy="707886"/>
          </a:xfrm>
          <a:prstGeom prst="rect">
            <a:avLst/>
          </a:prstGeom>
          <a:noFill/>
        </p:spPr>
        <p:txBody>
          <a:bodyPr wrap="square" rtlCol="0">
            <a:spAutoFit/>
          </a:bodyPr>
          <a:lstStyle/>
          <a:p>
            <a:r>
              <a:rPr lang="en-AU" sz="4000" b="1" dirty="0" smtClean="0"/>
              <a:t>What It DOESN’T Say:</a:t>
            </a:r>
            <a:endParaRPr lang="en-AU" sz="4000" b="1" dirty="0" smtClean="0"/>
          </a:p>
        </p:txBody>
      </p:sp>
      <p:cxnSp>
        <p:nvCxnSpPr>
          <p:cNvPr id="4" name="Straight Connector 3"/>
          <p:cNvCxnSpPr/>
          <p:nvPr/>
        </p:nvCxnSpPr>
        <p:spPr>
          <a:xfrm>
            <a:off x="442762" y="1025520"/>
            <a:ext cx="782533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42762" y="1488558"/>
            <a:ext cx="7825339" cy="1231106"/>
          </a:xfrm>
          <a:prstGeom prst="rect">
            <a:avLst/>
          </a:prstGeom>
          <a:noFill/>
        </p:spPr>
        <p:txBody>
          <a:bodyPr wrap="square" rtlCol="0">
            <a:spAutoFit/>
          </a:bodyPr>
          <a:lstStyle/>
          <a:p>
            <a:pPr marL="514350" lvl="0" indent="-514350">
              <a:spcAft>
                <a:spcPts val="1200"/>
              </a:spcAft>
              <a:buFont typeface="+mj-lt"/>
              <a:buAutoNum type="arabicPeriod"/>
            </a:pPr>
            <a:r>
              <a:rPr lang="en-AU" sz="3200" b="1" dirty="0" smtClean="0"/>
              <a:t>You must not kill</a:t>
            </a:r>
            <a:endParaRPr lang="en-AU" sz="3200" b="1" dirty="0" smtClean="0"/>
          </a:p>
          <a:p>
            <a:pPr marL="514350" lvl="0" indent="-514350">
              <a:spcAft>
                <a:spcPts val="1200"/>
              </a:spcAft>
              <a:buFont typeface="+mj-lt"/>
              <a:buAutoNum type="arabicPeriod"/>
            </a:pPr>
            <a:r>
              <a:rPr lang="en-AU" sz="3200" b="1" dirty="0" smtClean="0"/>
              <a:t>It doesn’t forbid killing animals</a:t>
            </a:r>
            <a:endParaRPr lang="en-US" sz="32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27259" y="317634"/>
            <a:ext cx="8171848" cy="707886"/>
          </a:xfrm>
          <a:prstGeom prst="rect">
            <a:avLst/>
          </a:prstGeom>
          <a:noFill/>
        </p:spPr>
        <p:txBody>
          <a:bodyPr wrap="square" rtlCol="0">
            <a:spAutoFit/>
          </a:bodyPr>
          <a:lstStyle/>
          <a:p>
            <a:r>
              <a:rPr lang="en-AU" sz="4000" b="1" dirty="0" smtClean="0"/>
              <a:t>What It DOESN’T Say:</a:t>
            </a:r>
            <a:endParaRPr lang="en-AU" sz="4000" b="1" dirty="0" smtClean="0"/>
          </a:p>
        </p:txBody>
      </p:sp>
      <p:cxnSp>
        <p:nvCxnSpPr>
          <p:cNvPr id="4" name="Straight Connector 3"/>
          <p:cNvCxnSpPr/>
          <p:nvPr/>
        </p:nvCxnSpPr>
        <p:spPr>
          <a:xfrm>
            <a:off x="442762" y="1025520"/>
            <a:ext cx="782533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42762" y="1488558"/>
            <a:ext cx="7825339" cy="1877437"/>
          </a:xfrm>
          <a:prstGeom prst="rect">
            <a:avLst/>
          </a:prstGeom>
          <a:noFill/>
        </p:spPr>
        <p:txBody>
          <a:bodyPr wrap="square" rtlCol="0">
            <a:spAutoFit/>
          </a:bodyPr>
          <a:lstStyle/>
          <a:p>
            <a:pPr marL="514350" lvl="0" indent="-514350">
              <a:spcAft>
                <a:spcPts val="1200"/>
              </a:spcAft>
              <a:buFont typeface="+mj-lt"/>
              <a:buAutoNum type="arabicPeriod"/>
            </a:pPr>
            <a:r>
              <a:rPr lang="en-AU" sz="3200" b="1" dirty="0" smtClean="0"/>
              <a:t>You must not kill</a:t>
            </a:r>
            <a:endParaRPr lang="en-AU" sz="3200" b="1" dirty="0" smtClean="0"/>
          </a:p>
          <a:p>
            <a:pPr marL="514350" lvl="0" indent="-514350">
              <a:spcAft>
                <a:spcPts val="1200"/>
              </a:spcAft>
              <a:buFont typeface="+mj-lt"/>
              <a:buAutoNum type="arabicPeriod"/>
            </a:pPr>
            <a:r>
              <a:rPr lang="en-AU" sz="3200" b="1" dirty="0" smtClean="0"/>
              <a:t>It doesn’t forbid killing animals</a:t>
            </a:r>
          </a:p>
          <a:p>
            <a:pPr marL="514350" lvl="0" indent="-514350">
              <a:spcAft>
                <a:spcPts val="1200"/>
              </a:spcAft>
              <a:buFont typeface="+mj-lt"/>
              <a:buAutoNum type="arabicPeriod"/>
            </a:pPr>
            <a:r>
              <a:rPr lang="en-AU" sz="3200" b="1" dirty="0" smtClean="0"/>
              <a:t>It is not a prohibition against war</a:t>
            </a:r>
            <a:endParaRPr lang="en-US" sz="32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Image result for all that is necessary for evil to triumph"/>
          <p:cNvPicPr/>
          <p:nvPr/>
        </p:nvPicPr>
        <p:blipFill>
          <a:blip r:embed="rId2"/>
          <a:srcRect l="2093" b="3334"/>
          <a:stretch>
            <a:fillRect/>
          </a:stretch>
        </p:blipFill>
        <p:spPr bwMode="auto">
          <a:xfrm>
            <a:off x="0" y="489097"/>
            <a:ext cx="9144000" cy="58479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8434" name="Picture 2" descr="Related image"/>
          <p:cNvPicPr>
            <a:picLocks noChangeAspect="1" noChangeArrowheads="1"/>
          </p:cNvPicPr>
          <p:nvPr/>
        </p:nvPicPr>
        <p:blipFill>
          <a:blip r:embed="rId2"/>
          <a:srcRect/>
          <a:stretch>
            <a:fillRect/>
          </a:stretch>
        </p:blipFill>
        <p:spPr bwMode="auto">
          <a:xfrm>
            <a:off x="0" y="244549"/>
            <a:ext cx="9272590" cy="6177516"/>
          </a:xfrm>
          <a:prstGeom prst="rect">
            <a:avLst/>
          </a:prstGeom>
          <a:noFill/>
        </p:spPr>
      </p:pic>
      <p:sp>
        <p:nvSpPr>
          <p:cNvPr id="3" name="Rectangle 2"/>
          <p:cNvSpPr/>
          <p:nvPr/>
        </p:nvSpPr>
        <p:spPr>
          <a:xfrm>
            <a:off x="0" y="446566"/>
            <a:ext cx="3466108" cy="2585323"/>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 Story </a:t>
            </a:r>
          </a:p>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about a </a:t>
            </a:r>
          </a:p>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turtle…</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3794" name="Picture 2" descr="Incidents in 2018"/>
          <p:cNvPicPr>
            <a:picLocks noChangeAspect="1" noChangeArrowheads="1"/>
          </p:cNvPicPr>
          <p:nvPr/>
        </p:nvPicPr>
        <p:blipFill>
          <a:blip r:embed="rId2"/>
          <a:srcRect/>
          <a:stretch>
            <a:fillRect/>
          </a:stretch>
        </p:blipFill>
        <p:spPr bwMode="auto">
          <a:xfrm>
            <a:off x="0" y="385320"/>
            <a:ext cx="9144000" cy="6026113"/>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739302" y="2074790"/>
            <a:ext cx="7684852" cy="2308324"/>
          </a:xfrm>
          <a:prstGeom prst="rect">
            <a:avLst/>
          </a:prstGeom>
          <a:noFill/>
        </p:spPr>
        <p:txBody>
          <a:bodyPr wrap="square" rtlCol="0">
            <a:spAutoFit/>
          </a:bodyPr>
          <a:lstStyle/>
          <a:p>
            <a:pPr algn="ctr"/>
            <a:r>
              <a:rPr lang="en-AU" sz="7200" b="1" dirty="0" smtClean="0"/>
              <a:t>Human Life is Precious</a:t>
            </a:r>
            <a:endParaRPr lang="en-US" sz="7200" b="1" dirty="0"/>
          </a:p>
        </p:txBody>
      </p:sp>
      <p:sp>
        <p:nvSpPr>
          <p:cNvPr id="3" name="TextBox 2"/>
          <p:cNvSpPr txBox="1"/>
          <p:nvPr/>
        </p:nvSpPr>
        <p:spPr>
          <a:xfrm>
            <a:off x="327259" y="317634"/>
            <a:ext cx="8171848" cy="707886"/>
          </a:xfrm>
          <a:prstGeom prst="rect">
            <a:avLst/>
          </a:prstGeom>
          <a:noFill/>
        </p:spPr>
        <p:txBody>
          <a:bodyPr wrap="square" rtlCol="0">
            <a:spAutoFit/>
          </a:bodyPr>
          <a:lstStyle/>
          <a:p>
            <a:r>
              <a:rPr lang="en-AU" sz="4000" b="1" dirty="0" smtClean="0"/>
              <a:t>So what is i</a:t>
            </a:r>
            <a:r>
              <a:rPr lang="en-AU" sz="4000" b="1" dirty="0" smtClean="0"/>
              <a:t>t </a:t>
            </a:r>
            <a:r>
              <a:rPr lang="en-AU" sz="4000" b="1" dirty="0" smtClean="0"/>
              <a:t>a</a:t>
            </a:r>
            <a:r>
              <a:rPr lang="en-AU" sz="4000" b="1" dirty="0" smtClean="0"/>
              <a:t>bout?</a:t>
            </a:r>
            <a:endParaRPr lang="en-AU" sz="4000" b="1" dirty="0" smtClean="0"/>
          </a:p>
        </p:txBody>
      </p:sp>
      <p:cxnSp>
        <p:nvCxnSpPr>
          <p:cNvPr id="4" name="Straight Connector 3"/>
          <p:cNvCxnSpPr/>
          <p:nvPr/>
        </p:nvCxnSpPr>
        <p:spPr>
          <a:xfrm>
            <a:off x="442762" y="1025520"/>
            <a:ext cx="782533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anim calcmode="lin" valueType="num">
                                      <p:cBhvr>
                                        <p:cTn id="8" dur="5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9" dur="5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3220</TotalTime>
  <Words>169</Words>
  <Application>Microsoft Office PowerPoint</Application>
  <PresentationFormat>On-screen Show (4:3)</PresentationFormat>
  <Paragraphs>28</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Juliet Towner</dc:creator>
  <cp:lastModifiedBy>Caleb Stott</cp:lastModifiedBy>
  <cp:revision>205</cp:revision>
  <dcterms:created xsi:type="dcterms:W3CDTF">2012-12-17T21:57:22Z</dcterms:created>
  <dcterms:modified xsi:type="dcterms:W3CDTF">2018-11-03T23:07:49Z</dcterms:modified>
</cp:coreProperties>
</file>