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87" r:id="rId3"/>
    <p:sldId id="330" r:id="rId4"/>
    <p:sldId id="346" r:id="rId5"/>
    <p:sldId id="347" r:id="rId6"/>
    <p:sldId id="307" r:id="rId7"/>
    <p:sldId id="357" r:id="rId8"/>
    <p:sldId id="333" r:id="rId9"/>
    <p:sldId id="348" r:id="rId10"/>
    <p:sldId id="349" r:id="rId11"/>
    <p:sldId id="350" r:id="rId12"/>
    <p:sldId id="340" r:id="rId13"/>
    <p:sldId id="334" r:id="rId14"/>
    <p:sldId id="343" r:id="rId15"/>
    <p:sldId id="351" r:id="rId16"/>
    <p:sldId id="352" r:id="rId17"/>
    <p:sldId id="353" r:id="rId18"/>
    <p:sldId id="354" r:id="rId19"/>
    <p:sldId id="356" r:id="rId20"/>
    <p:sldId id="265" r:id="rId2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34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72AA13-AF34-4D5D-9EAB-3C74F087E51B}" type="datetimeFigureOut">
              <a:rPr lang="en-US"/>
              <a:pPr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7A9C5-0D8E-4CEF-83CE-5323761D47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0A7242-5EFC-47D6-8A36-38E1E313C266}" type="datetimeFigureOut">
              <a:rPr lang="en-US"/>
              <a:pPr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82C80-F2AB-4219-BC9A-9032FAB900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2CF2E9-1FE7-4A11-9C60-29A7D822E11A}" type="datetimeFigureOut">
              <a:rPr lang="en-US"/>
              <a:pPr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D4CAF-5E1A-44CA-8139-E76DF07E74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D03C62-C5CD-40FD-91FA-C0B1DA0E34C1}" type="datetimeFigureOut">
              <a:rPr lang="en-US"/>
              <a:pPr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29739-F327-4BF7-8BBC-B3D0D91CAE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317FEC-D0B8-4EE7-95F6-25862112F841}" type="datetimeFigureOut">
              <a:rPr lang="en-US"/>
              <a:pPr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4A488-9DAD-42F2-A85D-68544A25B7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0547A4-25E9-48C8-9EF1-A5D10AE58481}" type="datetimeFigureOut">
              <a:rPr lang="en-US"/>
              <a:pPr/>
              <a:t>10/28/2018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FCA28-BEE0-4438-8137-34D7C90F3A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9F47B-F906-4B44-B49B-DE4565F8E47B}" type="datetimeFigureOut">
              <a:rPr lang="en-US"/>
              <a:pPr/>
              <a:t>10/28/2018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00AA8-D2D1-4E81-8310-382B585FB9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C344DC-F99E-48E9-BFD4-5A0735A9DDA9}" type="datetimeFigureOut">
              <a:rPr lang="en-US"/>
              <a:pPr/>
              <a:t>10/28/2018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B09FF-F473-4D88-BB15-F4CB4D0748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FE62D7-E1A2-4EAF-955D-9141D748174B}" type="datetimeFigureOut">
              <a:rPr lang="en-US"/>
              <a:pPr/>
              <a:t>10/28/2018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5487-26F0-4EC9-A556-411A216BC7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6246A6-D3B5-4923-894B-A32524B24E50}" type="datetimeFigureOut">
              <a:rPr lang="en-US"/>
              <a:pPr/>
              <a:t>10/28/2018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5E628-E490-43AE-A4DF-46C6128471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8600F2-4E46-432D-BFA7-DB4027CAAF83}" type="datetimeFigureOut">
              <a:rPr lang="en-US"/>
              <a:pPr/>
              <a:t>10/28/2018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32DD1-BD84-426D-9AB8-929F379999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47B688E-85AB-41C2-B41A-34AE39E171E0}" type="datetimeFigureOut">
              <a:rPr lang="en-US"/>
              <a:pPr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5B736B7-ECDE-4438-88BD-6FB6FBA900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3488" y="505130"/>
            <a:ext cx="76848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435100" algn="l"/>
              </a:tabLst>
            </a:pPr>
            <a:r>
              <a:rPr lang="en-AU" sz="4800" b="1" dirty="0" smtClean="0"/>
              <a:t>Average Cost of Raising Kids in Australia:</a:t>
            </a:r>
          </a:p>
          <a:p>
            <a:pPr algn="ctr">
              <a:tabLst>
                <a:tab pos="1435100" algn="l"/>
              </a:tabLst>
            </a:pPr>
            <a:r>
              <a:rPr lang="en-AU" sz="2400" i="1" dirty="0" smtClean="0"/>
              <a:t>(According to the Australian Institute for Family Studies - April 2018)</a:t>
            </a:r>
            <a:endParaRPr lang="en-AU" sz="2400" i="1" dirty="0" smtClean="0"/>
          </a:p>
          <a:p>
            <a:pPr>
              <a:tabLst>
                <a:tab pos="1435100" algn="l"/>
              </a:tabLst>
            </a:pPr>
            <a:endParaRPr lang="en-AU" sz="2000" b="1" dirty="0" smtClean="0"/>
          </a:p>
          <a:p>
            <a:pPr algn="ctr">
              <a:tabLst>
                <a:tab pos="1435100" algn="l"/>
              </a:tabLst>
            </a:pPr>
            <a:r>
              <a:rPr lang="en-AU" sz="3200" b="1" dirty="0" smtClean="0"/>
              <a:t>For Low-Income Families: $170 </a:t>
            </a:r>
            <a:r>
              <a:rPr lang="en-AU" sz="3200" b="1" dirty="0" err="1" smtClean="0"/>
              <a:t>p.w</a:t>
            </a:r>
            <a:r>
              <a:rPr lang="en-AU" sz="3200" b="1" dirty="0" smtClean="0"/>
              <a:t>. </a:t>
            </a:r>
          </a:p>
          <a:p>
            <a:pPr algn="ctr">
              <a:tabLst>
                <a:tab pos="1435100" algn="l"/>
              </a:tabLst>
            </a:pPr>
            <a:r>
              <a:rPr lang="en-AU" sz="3200" b="1" dirty="0" smtClean="0"/>
              <a:t>= $159,120 per child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259" y="317634"/>
            <a:ext cx="8171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Honour Your Parents</a:t>
            </a:r>
            <a:endParaRPr lang="en-AU" sz="4000" b="1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025520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2762" y="1488558"/>
            <a:ext cx="782533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AU" sz="3200" b="1" dirty="0" smtClean="0"/>
              <a:t>Because God Commands It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AU" sz="3200" b="1" dirty="0" smtClean="0"/>
              <a:t>Gratitude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AU" sz="3200" b="1" dirty="0" smtClean="0"/>
              <a:t>To Avoid Their Mistakes</a:t>
            </a:r>
            <a:endParaRPr 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9730" y="2074790"/>
            <a:ext cx="79244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5100" algn="l"/>
              </a:tabLst>
            </a:pPr>
            <a:r>
              <a:rPr lang="en-AU" sz="4800" b="1" dirty="0" smtClean="0"/>
              <a:t>Honour </a:t>
            </a:r>
            <a:r>
              <a:rPr lang="en-AU" sz="4800" b="1" dirty="0" smtClean="0"/>
              <a:t> </a:t>
            </a:r>
            <a:r>
              <a:rPr lang="en-AU" sz="4800" b="1" dirty="0" smtClean="0"/>
              <a:t>= A Heavy Weight</a:t>
            </a:r>
          </a:p>
          <a:p>
            <a:pPr>
              <a:tabLst>
                <a:tab pos="1435100" algn="l"/>
              </a:tabLst>
            </a:pPr>
            <a:endParaRPr lang="en-AU" sz="1400" b="1" dirty="0" smtClean="0"/>
          </a:p>
          <a:p>
            <a:pPr>
              <a:tabLst>
                <a:tab pos="1435100" algn="l"/>
              </a:tabLst>
            </a:pPr>
            <a:r>
              <a:rPr lang="en-AU" sz="4800" b="1" dirty="0" smtClean="0"/>
              <a:t>Dishonour</a:t>
            </a:r>
            <a:r>
              <a:rPr lang="en-AU" sz="4800" b="1" dirty="0" smtClean="0"/>
              <a:t>	</a:t>
            </a:r>
            <a:r>
              <a:rPr lang="en-AU" sz="4800" b="1" dirty="0" smtClean="0"/>
              <a:t> = To Take Lightly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Proverbs 1:8</a:t>
            </a:r>
            <a:endParaRPr lang="en-AU" sz="4000" b="1" dirty="0" smtClean="0"/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8287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My child, listen when your father corrects you. Don’t neglect your mother’s instruction.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9302" y="1711842"/>
            <a:ext cx="7684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 smtClean="0"/>
              <a:t>PARENTS: Live in a way that is </a:t>
            </a:r>
            <a:r>
              <a:rPr lang="en-AU" sz="4800" b="1" u="sng" dirty="0" smtClean="0"/>
              <a:t>worthy of honour</a:t>
            </a:r>
            <a:endParaRPr lang="en-US" sz="4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Colossians 3:20-21</a:t>
            </a:r>
            <a:endParaRPr lang="en-AU" sz="4000" b="1" dirty="0" smtClean="0"/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8287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baseline="30000" dirty="0" smtClean="0"/>
              <a:t>20 </a:t>
            </a:r>
            <a:r>
              <a:rPr lang="en-AU" sz="3200" b="1" dirty="0" smtClean="0"/>
              <a:t>Children, always obey your parents, for this pleases the Lord. </a:t>
            </a:r>
            <a:r>
              <a:rPr lang="en-AU" sz="3200" b="1" baseline="30000" dirty="0" smtClean="0"/>
              <a:t>21 </a:t>
            </a:r>
            <a:r>
              <a:rPr lang="en-AU" sz="3200" b="1" dirty="0" smtClean="0"/>
              <a:t>Fathers, do not aggravate your children, or they will become discouraged.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pare the rod and spoil the child - that is true. But, beside the rod, keep an apple to give him when he has done well. - Martin Luthe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5706"/>
            <a:ext cx="9145443" cy="430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9302" y="2074790"/>
            <a:ext cx="7684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200" b="1" dirty="0" smtClean="0"/>
              <a:t>HOW?</a:t>
            </a:r>
            <a:endParaRPr lang="en-US" sz="7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7259" y="317634"/>
            <a:ext cx="8171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Honour Your Parents</a:t>
            </a:r>
            <a:endParaRPr lang="en-AU" sz="4000" b="1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025520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259" y="317634"/>
            <a:ext cx="8171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Honour Your Parents</a:t>
            </a:r>
            <a:endParaRPr lang="en-AU" sz="4000" b="1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025520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2762" y="1488558"/>
            <a:ext cx="782533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AU" sz="3200" b="1" dirty="0" smtClean="0"/>
              <a:t>Love Them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endParaRPr lang="en-AU" sz="3200" b="1" dirty="0" smtClean="0"/>
          </a:p>
        </p:txBody>
      </p:sp>
      <p:pic>
        <p:nvPicPr>
          <p:cNvPr id="5" name="Picture 2" descr="Image result for 5 love langu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0939" y="2297956"/>
            <a:ext cx="4040373" cy="2776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259" y="317634"/>
            <a:ext cx="8171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Honour Your Parents</a:t>
            </a:r>
            <a:endParaRPr lang="en-AU" sz="4000" b="1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025520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2762" y="1488558"/>
            <a:ext cx="782533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AU" sz="3200" b="1" dirty="0" smtClean="0"/>
              <a:t>Love Them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AU" sz="3200" b="1" dirty="0" smtClean="0"/>
              <a:t>Forgive Them</a:t>
            </a:r>
            <a:endParaRPr lang="en-AU" sz="3200" b="1" dirty="0" smtClean="0"/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endParaRPr lang="en-AU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Exodus </a:t>
            </a:r>
            <a:r>
              <a:rPr lang="en-AU" sz="4000" b="1" dirty="0" smtClean="0"/>
              <a:t>20:12</a:t>
            </a:r>
            <a:endParaRPr lang="en-AU" sz="4000" b="1" dirty="0" smtClean="0"/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8437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err="1" smtClean="0"/>
              <a:t>Honor</a:t>
            </a:r>
            <a:r>
              <a:rPr lang="en-AU" sz="3200" b="1" dirty="0" smtClean="0"/>
              <a:t> your father and mother. Then you will live a long, full life in the land the </a:t>
            </a:r>
            <a:r>
              <a:rPr lang="en-AU" sz="3200" b="1" cap="small" dirty="0" smtClean="0"/>
              <a:t>Lord</a:t>
            </a:r>
            <a:r>
              <a:rPr lang="en-AU" sz="3200" b="1" dirty="0" smtClean="0"/>
              <a:t> your God is giving you.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gn embarrassing parents pics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623" y="0"/>
            <a:ext cx="6932428" cy="686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licity Huffman's What the Flicka - Embarrass Your Kids Now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" y="648586"/>
            <a:ext cx="9134135" cy="556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embarrassing parents"/>
          <p:cNvPicPr/>
          <p:nvPr/>
        </p:nvPicPr>
        <p:blipFill>
          <a:blip r:embed="rId2"/>
          <a:srcRect t="5230" b="15131"/>
          <a:stretch>
            <a:fillRect/>
          </a:stretch>
        </p:blipFill>
        <p:spPr bwMode="auto">
          <a:xfrm>
            <a:off x="1275907" y="0"/>
            <a:ext cx="64433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Matthew 5:44-45a, 46-47a</a:t>
            </a:r>
            <a:endParaRPr lang="en-AU" sz="4000" b="1" dirty="0" smtClean="0"/>
          </a:p>
          <a:p>
            <a:r>
              <a:rPr lang="en-AU" sz="1600" i="1" dirty="0" smtClean="0"/>
              <a:t>New </a:t>
            </a:r>
            <a:r>
              <a:rPr lang="en-AU" sz="1600" i="1" dirty="0" smtClean="0"/>
              <a:t>Living </a:t>
            </a:r>
            <a:r>
              <a:rPr lang="en-AU" sz="1600" i="1" dirty="0" smtClean="0"/>
              <a:t>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84373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baseline="30000" dirty="0" smtClean="0"/>
              <a:t>44 </a:t>
            </a:r>
            <a:r>
              <a:rPr lang="en-AU" sz="3200" b="1" dirty="0" smtClean="0"/>
              <a:t>But I say, love your enemies! Pray for those who persecute you!</a:t>
            </a:r>
            <a:r>
              <a:rPr lang="en-US" sz="3200" b="1" dirty="0" smtClean="0"/>
              <a:t> </a:t>
            </a:r>
            <a:r>
              <a:rPr lang="en-AU" sz="3200" b="1" baseline="30000" dirty="0" smtClean="0"/>
              <a:t>45 </a:t>
            </a:r>
            <a:r>
              <a:rPr lang="en-AU" sz="3200" b="1" dirty="0" smtClean="0"/>
              <a:t>In that way, you will be acting as true children of your Father in heaven</a:t>
            </a:r>
            <a:r>
              <a:rPr lang="en-AU" sz="3200" b="1" dirty="0" smtClean="0"/>
              <a:t>.</a:t>
            </a:r>
            <a:r>
              <a:rPr lang="en-US" sz="3200" b="1" dirty="0" smtClean="0"/>
              <a:t>  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Matthew 5:44-45a, 46-47a</a:t>
            </a:r>
            <a:endParaRPr lang="en-AU" sz="4000" b="1" dirty="0" smtClean="0"/>
          </a:p>
          <a:p>
            <a:r>
              <a:rPr lang="en-AU" sz="1600" i="1" dirty="0" smtClean="0"/>
              <a:t>New </a:t>
            </a:r>
            <a:r>
              <a:rPr lang="en-AU" sz="1600" i="1" dirty="0" smtClean="0"/>
              <a:t>Living </a:t>
            </a:r>
            <a:r>
              <a:rPr lang="en-AU" sz="1600" i="1" dirty="0" smtClean="0"/>
              <a:t>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8437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baseline="30000" dirty="0" smtClean="0"/>
              <a:t>46 </a:t>
            </a:r>
            <a:r>
              <a:rPr lang="en-AU" sz="3200" b="1" dirty="0" smtClean="0"/>
              <a:t>If you love only those who love you, what reward is there for that? Even corrupt tax collectors do that much. </a:t>
            </a:r>
            <a:r>
              <a:rPr lang="en-AU" sz="3200" b="1" baseline="30000" dirty="0" smtClean="0"/>
              <a:t>47 </a:t>
            </a:r>
            <a:r>
              <a:rPr lang="en-AU" sz="3200" b="1" dirty="0" smtClean="0"/>
              <a:t>If you are kind only to your friends, how are you different from anyone else?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9302" y="2074790"/>
            <a:ext cx="7684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200" b="1" dirty="0" smtClean="0"/>
              <a:t>WHY?</a:t>
            </a:r>
            <a:endParaRPr lang="en-US" sz="7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7259" y="317634"/>
            <a:ext cx="8171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Honour Your Parents</a:t>
            </a:r>
            <a:endParaRPr lang="en-AU" sz="4000" b="1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025520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259" y="317634"/>
            <a:ext cx="8171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Honour Your Parents</a:t>
            </a:r>
            <a:endParaRPr lang="en-AU" sz="4000" b="1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025520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2762" y="1488558"/>
            <a:ext cx="782533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AU" sz="3200" b="1" dirty="0" smtClean="0"/>
              <a:t>Because God Commands It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AU" sz="3200" b="1" dirty="0" smtClean="0"/>
              <a:t>Gratitude</a:t>
            </a:r>
            <a:endParaRPr 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3146</TotalTime>
  <Words>167</Words>
  <Application>Microsoft Office PowerPoint</Application>
  <PresentationFormat>On-screen Show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Juliet Towner</dc:creator>
  <cp:lastModifiedBy>Caleb Stott</cp:lastModifiedBy>
  <cp:revision>197</cp:revision>
  <dcterms:created xsi:type="dcterms:W3CDTF">2012-12-17T21:57:22Z</dcterms:created>
  <dcterms:modified xsi:type="dcterms:W3CDTF">2018-10-27T23:00:45Z</dcterms:modified>
</cp:coreProperties>
</file>