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7" r:id="rId3"/>
    <p:sldId id="327" r:id="rId4"/>
    <p:sldId id="330" r:id="rId5"/>
    <p:sldId id="328" r:id="rId6"/>
    <p:sldId id="329" r:id="rId7"/>
    <p:sldId id="331" r:id="rId8"/>
    <p:sldId id="307" r:id="rId9"/>
    <p:sldId id="332" r:id="rId10"/>
    <p:sldId id="288" r:id="rId11"/>
    <p:sldId id="333" r:id="rId12"/>
    <p:sldId id="334" r:id="rId13"/>
    <p:sldId id="336" r:id="rId14"/>
    <p:sldId id="316" r:id="rId15"/>
    <p:sldId id="335" r:id="rId16"/>
    <p:sldId id="322" r:id="rId17"/>
    <p:sldId id="265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18:10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The name of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is a strong fortress;</a:t>
            </a:r>
            <a:r>
              <a:rPr lang="en-US" sz="3200" b="1" dirty="0" smtClean="0"/>
              <a:t> the godly run to him and are safe.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God’s Name is associated with His </a:t>
            </a:r>
            <a:r>
              <a:rPr lang="en-AU" sz="4800" b="1" u="sng" dirty="0" smtClean="0"/>
              <a:t>SALVATION</a:t>
            </a:r>
            <a:endParaRPr lang="en-US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Romans 10:13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For “Everyone who calls on the name of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will be saved.”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No Ordinary Name</a:t>
            </a:r>
            <a:endParaRPr lang="en-US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Acts 4:12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There is salvation in no one else! God has given no other name under heaven by which we must be saved.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Philippians 2:9-11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Therefore, God elevated him to the place of highest </a:t>
            </a:r>
            <a:r>
              <a:rPr lang="en-AU" sz="3200" b="1" dirty="0" err="1" smtClean="0"/>
              <a:t>honor</a:t>
            </a:r>
            <a:r>
              <a:rPr lang="en-US" sz="3200" b="1" dirty="0" smtClean="0"/>
              <a:t> and gave him the name above all other names, </a:t>
            </a:r>
            <a:r>
              <a:rPr lang="en-US" sz="3200" b="1" baseline="30000" dirty="0" smtClean="0"/>
              <a:t>10 </a:t>
            </a:r>
            <a:r>
              <a:rPr lang="en-US" sz="3200" b="1" dirty="0" smtClean="0"/>
              <a:t>that at the name of Jesus every knee should bow, in heaven and on earth and under the earth, </a:t>
            </a:r>
            <a:r>
              <a:rPr lang="en-US" sz="3200" b="1" baseline="30000" dirty="0" smtClean="0"/>
              <a:t>11 </a:t>
            </a:r>
            <a:r>
              <a:rPr lang="en-US" sz="3200" b="1" dirty="0" smtClean="0"/>
              <a:t>and every tongue declare that Jesus Christ is Lord, to the glory of God the Father.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Why Does It Matter?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62" y="1352145"/>
            <a:ext cx="782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1. There are consequences for Us</a:t>
            </a:r>
          </a:p>
          <a:p>
            <a:endParaRPr lang="en-AU" sz="3200" b="1" dirty="0" smtClean="0"/>
          </a:p>
          <a:p>
            <a:r>
              <a:rPr lang="en-AU" sz="3200" b="1" dirty="0" smtClean="0"/>
              <a:t>2. There are consequences for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20:7</a:t>
            </a:r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“You must not misuse the name of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your God.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will not let you go unpunished if you misuse his name.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834"/>
            <a:ext cx="9144000" cy="60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259" y="2074790"/>
            <a:ext cx="8437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/>
              <a:t>What’s In A Name?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jamie oliver famil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26" y="638375"/>
            <a:ext cx="9154626" cy="54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mages-production.freetls.fastly.net/uploads/posts/image/167665/kim-kardashian-kanye-west-children-in-danger.png?auto=compress&amp;crop=faces,top&amp;fit=crop&amp;q=55&amp;w=750&amp;h=4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19582"/>
            <a:ext cx="9145631" cy="51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God’s Name is associated with His </a:t>
            </a:r>
            <a:r>
              <a:rPr lang="en-AU" sz="4800" b="1" u="sng" dirty="0" smtClean="0"/>
              <a:t>PRESENCE</a:t>
            </a:r>
            <a:endParaRPr lang="en-US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Deuteronomy 12:11a</a:t>
            </a:r>
          </a:p>
          <a:p>
            <a:r>
              <a:rPr lang="en-AU" sz="1600" i="1" dirty="0" smtClean="0"/>
              <a:t>New English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Then you must come to the place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your God chooses for his Name to reside, bringing everything I am commanding you</a:t>
            </a:r>
            <a:r>
              <a:rPr lang="en-US" sz="3200" b="1" dirty="0" smtClean="0"/>
              <a:t>...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God’s Name is associated with His </a:t>
            </a:r>
            <a:r>
              <a:rPr lang="en-AU" sz="4800" b="1" u="sng" dirty="0" smtClean="0"/>
              <a:t>PROTECTION</a:t>
            </a:r>
            <a:endParaRPr lang="en-US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209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174</cp:revision>
  <dcterms:created xsi:type="dcterms:W3CDTF">2012-12-17T21:57:22Z</dcterms:created>
  <dcterms:modified xsi:type="dcterms:W3CDTF">2018-10-13T22:42:30Z</dcterms:modified>
</cp:coreProperties>
</file>