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76" r:id="rId3"/>
    <p:sldId id="298" r:id="rId4"/>
    <p:sldId id="297" r:id="rId5"/>
    <p:sldId id="287" r:id="rId6"/>
    <p:sldId id="288" r:id="rId7"/>
    <p:sldId id="307" r:id="rId8"/>
    <p:sldId id="299" r:id="rId9"/>
    <p:sldId id="300" r:id="rId10"/>
    <p:sldId id="301" r:id="rId11"/>
    <p:sldId id="302" r:id="rId12"/>
    <p:sldId id="303" r:id="rId13"/>
    <p:sldId id="304" r:id="rId14"/>
    <p:sldId id="284" r:id="rId15"/>
    <p:sldId id="305" r:id="rId16"/>
    <p:sldId id="306" r:id="rId17"/>
    <p:sldId id="265" r:id="rId1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0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72AA13-AF34-4D5D-9EAB-3C74F087E51B}" type="datetimeFigureOut">
              <a:rPr lang="en-US"/>
              <a:pPr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7A9C5-0D8E-4CEF-83CE-5323761D47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0A7242-5EFC-47D6-8A36-38E1E313C266}" type="datetimeFigureOut">
              <a:rPr lang="en-US"/>
              <a:pPr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82C80-F2AB-4219-BC9A-9032FAB900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2CF2E9-1FE7-4A11-9C60-29A7D822E11A}" type="datetimeFigureOut">
              <a:rPr lang="en-US"/>
              <a:pPr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D4CAF-5E1A-44CA-8139-E76DF07E74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D03C62-C5CD-40FD-91FA-C0B1DA0E34C1}" type="datetimeFigureOut">
              <a:rPr lang="en-US"/>
              <a:pPr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29739-F327-4BF7-8BBC-B3D0D91CAE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317FEC-D0B8-4EE7-95F6-25862112F841}" type="datetimeFigureOut">
              <a:rPr lang="en-US"/>
              <a:pPr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4A488-9DAD-42F2-A85D-68544A25B7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0547A4-25E9-48C8-9EF1-A5D10AE58481}" type="datetimeFigureOut">
              <a:rPr lang="en-US"/>
              <a:pPr/>
              <a:t>9/29/2018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FCA28-BEE0-4438-8137-34D7C90F3A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89F47B-F906-4B44-B49B-DE4565F8E47B}" type="datetimeFigureOut">
              <a:rPr lang="en-US"/>
              <a:pPr/>
              <a:t>9/29/2018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00AA8-D2D1-4E81-8310-382B585FB9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C344DC-F99E-48E9-BFD4-5A0735A9DDA9}" type="datetimeFigureOut">
              <a:rPr lang="en-US"/>
              <a:pPr/>
              <a:t>9/29/2018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B09FF-F473-4D88-BB15-F4CB4D0748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FE62D7-E1A2-4EAF-955D-9141D748174B}" type="datetimeFigureOut">
              <a:rPr lang="en-US"/>
              <a:pPr/>
              <a:t>9/29/2018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75487-26F0-4EC9-A556-411A216BC7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6246A6-D3B5-4923-894B-A32524B24E50}" type="datetimeFigureOut">
              <a:rPr lang="en-US"/>
              <a:pPr/>
              <a:t>9/29/2018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5E628-E490-43AE-A4DF-46C6128471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8600F2-4E46-432D-BFA7-DB4027CAAF83}" type="datetimeFigureOut">
              <a:rPr lang="en-US"/>
              <a:pPr/>
              <a:t>9/29/2018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32DD1-BD84-426D-9AB8-929F379999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47B688E-85AB-41C2-B41A-34AE39E171E0}" type="datetimeFigureOut">
              <a:rPr lang="en-US"/>
              <a:pPr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5B736B7-ECDE-4438-88BD-6FB6FBA900E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317634"/>
            <a:ext cx="8171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Gods of Egypt</a:t>
            </a:r>
            <a:endParaRPr lang="en-AU" sz="4000" b="1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025520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52622" y="2640661"/>
            <a:ext cx="2694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dirty="0" err="1" smtClean="0"/>
              <a:t>Shu</a:t>
            </a:r>
            <a:endParaRPr lang="en-US" sz="5400" dirty="0"/>
          </a:p>
        </p:txBody>
      </p:sp>
      <p:pic>
        <p:nvPicPr>
          <p:cNvPr id="1026" name="Picture 2" descr="sh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0876" y="1550629"/>
            <a:ext cx="1651746" cy="3542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317634"/>
            <a:ext cx="8171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Gods of Egypt</a:t>
            </a:r>
            <a:endParaRPr lang="en-AU" sz="4000" b="1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025520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26860" y="1717331"/>
            <a:ext cx="4027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dirty="0" smtClean="0"/>
              <a:t>Osiris &amp; Isis</a:t>
            </a:r>
            <a:endParaRPr lang="en-US" sz="5400" dirty="0"/>
          </a:p>
        </p:txBody>
      </p:sp>
      <p:pic>
        <p:nvPicPr>
          <p:cNvPr id="24578" name="Picture 2" descr="osir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6559" y="1447215"/>
            <a:ext cx="1593715" cy="3458362"/>
          </a:xfrm>
          <a:prstGeom prst="rect">
            <a:avLst/>
          </a:prstGeom>
          <a:noFill/>
        </p:spPr>
      </p:pic>
      <p:pic>
        <p:nvPicPr>
          <p:cNvPr id="24580" name="Picture 4" descr="is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26860" y="3063402"/>
            <a:ext cx="4332994" cy="1343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317634"/>
            <a:ext cx="8171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Gods of Egypt</a:t>
            </a:r>
            <a:endParaRPr lang="en-AU" sz="4000" b="1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025520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2761" y="3802399"/>
            <a:ext cx="1206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/>
              <a:t>Set</a:t>
            </a:r>
            <a:endParaRPr lang="en-US" sz="3200" dirty="0"/>
          </a:p>
        </p:txBody>
      </p:sp>
      <p:pic>
        <p:nvPicPr>
          <p:cNvPr id="25602" name="Picture 2" descr="s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62" y="1306262"/>
            <a:ext cx="1206297" cy="2322122"/>
          </a:xfrm>
          <a:prstGeom prst="rect">
            <a:avLst/>
          </a:prstGeom>
          <a:noFill/>
        </p:spPr>
      </p:pic>
      <p:pic>
        <p:nvPicPr>
          <p:cNvPr id="25604" name="Picture 4" descr="nephthy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0562" y="1306263"/>
            <a:ext cx="947805" cy="232212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332014" y="4778354"/>
            <a:ext cx="4378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i="1" dirty="0" smtClean="0"/>
              <a:t>And so on... 2000+</a:t>
            </a:r>
            <a:endParaRPr lang="en-US" sz="3200" b="1" i="1" dirty="0"/>
          </a:p>
        </p:txBody>
      </p:sp>
      <p:pic>
        <p:nvPicPr>
          <p:cNvPr id="25606" name="Picture 6" descr="horu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96443" y="1306264"/>
            <a:ext cx="1398868" cy="232212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696444" y="3802399"/>
            <a:ext cx="1398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Horus</a:t>
            </a:r>
            <a:endParaRPr lang="en-US" sz="2800" dirty="0"/>
          </a:p>
        </p:txBody>
      </p:sp>
      <p:pic>
        <p:nvPicPr>
          <p:cNvPr id="25608" name="Picture 8" descr="sobe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40417" y="1306264"/>
            <a:ext cx="1258602" cy="232212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340417" y="3802399"/>
            <a:ext cx="1258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err="1" smtClean="0"/>
              <a:t>Sobek</a:t>
            </a:r>
            <a:endParaRPr lang="en-US" sz="2800" dirty="0"/>
          </a:p>
        </p:txBody>
      </p:sp>
      <p:pic>
        <p:nvPicPr>
          <p:cNvPr id="15" name="Picture 14" descr="serqet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60873" y="1306264"/>
            <a:ext cx="1094503" cy="23221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060873" y="3802399"/>
            <a:ext cx="1207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err="1" smtClean="0"/>
              <a:t>Serqet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780161" y="3802399"/>
            <a:ext cx="1663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err="1" smtClean="0"/>
              <a:t>Nephthys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317634"/>
            <a:ext cx="8171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Exodus </a:t>
            </a:r>
            <a:r>
              <a:rPr lang="en-AU" sz="4000" b="1" dirty="0" smtClean="0"/>
              <a:t>20:2-3</a:t>
            </a:r>
            <a:endParaRPr lang="en-AU" sz="4000" b="1" dirty="0" smtClean="0"/>
          </a:p>
          <a:p>
            <a:r>
              <a:rPr lang="en-AU" sz="1600" i="1" dirty="0" smtClean="0"/>
              <a:t>New Living Translation</a:t>
            </a:r>
            <a:endParaRPr lang="en-US" sz="1600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271741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7259" y="1520792"/>
            <a:ext cx="82873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/>
              <a:t>2 </a:t>
            </a:r>
            <a:r>
              <a:rPr lang="en-US" sz="3200" b="1" dirty="0" smtClean="0"/>
              <a:t>“I am the </a:t>
            </a:r>
            <a:r>
              <a:rPr lang="en-US" sz="3200" b="1" cap="small" dirty="0" smtClean="0"/>
              <a:t>Lord</a:t>
            </a:r>
            <a:r>
              <a:rPr lang="en-US" sz="3200" b="1" dirty="0" smtClean="0"/>
              <a:t> your God, who rescued you from the land of Egypt, the place of your slavery</a:t>
            </a:r>
            <a:r>
              <a:rPr lang="en-US" sz="3200" b="1" dirty="0" smtClean="0"/>
              <a:t>. </a:t>
            </a:r>
            <a:r>
              <a:rPr lang="en-US" sz="3200" b="1" baseline="30000" dirty="0" smtClean="0"/>
              <a:t>3</a:t>
            </a:r>
            <a:r>
              <a:rPr lang="en-US" sz="3200" b="1" baseline="30000" dirty="0" smtClean="0"/>
              <a:t> </a:t>
            </a:r>
            <a:r>
              <a:rPr lang="en-US" sz="3200" b="1" dirty="0" smtClean="0"/>
              <a:t>You </a:t>
            </a:r>
            <a:r>
              <a:rPr lang="en-US" sz="3200" b="1" dirty="0" smtClean="0"/>
              <a:t>must not have any other god but me.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317634"/>
            <a:ext cx="8171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Revelation 2:4</a:t>
            </a:r>
            <a:endParaRPr lang="en-AU" sz="4000" b="1" dirty="0" smtClean="0"/>
          </a:p>
          <a:p>
            <a:r>
              <a:rPr lang="en-AU" sz="1600" i="1" dirty="0" smtClean="0"/>
              <a:t>New Living Translation</a:t>
            </a:r>
            <a:endParaRPr lang="en-US" sz="1600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271741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7259" y="1520792"/>
            <a:ext cx="8287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/>
              <a:t>But </a:t>
            </a:r>
            <a:r>
              <a:rPr lang="en-AU" sz="3200" b="1" dirty="0" smtClean="0"/>
              <a:t>I have this complaint against you. You don’t love me or each other as you did at first!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317634"/>
            <a:ext cx="8171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1 Peter 5:7</a:t>
            </a:r>
            <a:endParaRPr lang="en-AU" sz="4000" b="1" dirty="0" smtClean="0"/>
          </a:p>
          <a:p>
            <a:r>
              <a:rPr lang="en-AU" sz="1600" i="1" dirty="0" smtClean="0"/>
              <a:t>New Living Translation</a:t>
            </a:r>
            <a:endParaRPr lang="en-US" sz="1600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271741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7259" y="1520792"/>
            <a:ext cx="8287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/>
              <a:t>Cast all your anxiety on Him because he cares for you.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317634"/>
            <a:ext cx="8171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Matthew 6:31-33</a:t>
            </a:r>
            <a:endParaRPr lang="en-AU" sz="4000" b="1" dirty="0" smtClean="0"/>
          </a:p>
          <a:p>
            <a:r>
              <a:rPr lang="en-AU" sz="1600" i="1" dirty="0" smtClean="0"/>
              <a:t>New Living Translation</a:t>
            </a:r>
            <a:endParaRPr lang="en-US" sz="1600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271741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7259" y="1520792"/>
            <a:ext cx="82873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baseline="30000" dirty="0" smtClean="0"/>
              <a:t>31 </a:t>
            </a:r>
            <a:r>
              <a:rPr lang="en-AU" sz="3200" b="1" dirty="0" smtClean="0"/>
              <a:t>“So don’t worry about these things, saying, ‘What will we eat? What will we drink? What will we wear?’ </a:t>
            </a:r>
            <a:r>
              <a:rPr lang="en-AU" sz="3200" b="1" baseline="30000" dirty="0" smtClean="0"/>
              <a:t>32 </a:t>
            </a:r>
            <a:r>
              <a:rPr lang="en-AU" sz="3200" b="1" dirty="0" smtClean="0"/>
              <a:t>These things dominate the thoughts of unbelievers, but your heavenly Father already knows all your needs. </a:t>
            </a:r>
            <a:r>
              <a:rPr lang="en-AU" sz="3200" b="1" baseline="30000" dirty="0" smtClean="0"/>
              <a:t>33 </a:t>
            </a:r>
            <a:r>
              <a:rPr lang="en-AU" sz="3200" b="1" dirty="0" smtClean="0"/>
              <a:t>Seek the Kingdom of God above all else, and live righteously, and he will give you everything you need.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830" y="924128"/>
            <a:ext cx="761675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 smtClean="0">
                <a:latin typeface="Berlin Sans FB" pitchFamily="34" charset="0"/>
              </a:rPr>
              <a:t>We need </a:t>
            </a:r>
            <a:r>
              <a:rPr lang="en-AU" sz="5400" u="sng" dirty="0" smtClean="0">
                <a:latin typeface="Berlin Sans FB" pitchFamily="34" charset="0"/>
              </a:rPr>
              <a:t>God’s</a:t>
            </a:r>
            <a:r>
              <a:rPr lang="en-AU" sz="5400" dirty="0" smtClean="0">
                <a:latin typeface="Berlin Sans FB" pitchFamily="34" charset="0"/>
              </a:rPr>
              <a:t> wisdom</a:t>
            </a:r>
          </a:p>
          <a:p>
            <a:endParaRPr lang="en-AU" sz="2800" dirty="0" smtClean="0">
              <a:latin typeface="Berlin Sans FB" pitchFamily="34" charset="0"/>
            </a:endParaRPr>
          </a:p>
          <a:p>
            <a:r>
              <a:rPr lang="en-AU" sz="5400" dirty="0" smtClean="0">
                <a:latin typeface="Berlin Sans FB" pitchFamily="34" charset="0"/>
              </a:rPr>
              <a:t>It’s easy to misunderstand</a:t>
            </a:r>
            <a:endParaRPr lang="en-US" sz="5400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/>
          <p:cNvPicPr/>
          <p:nvPr/>
        </p:nvPicPr>
        <p:blipFill>
          <a:blip r:embed="rId2"/>
          <a:srcRect l="11012" t="7500" r="9635" b="14633"/>
          <a:stretch>
            <a:fillRect/>
          </a:stretch>
        </p:blipFill>
        <p:spPr bwMode="auto">
          <a:xfrm>
            <a:off x="1371600" y="49576"/>
            <a:ext cx="5768502" cy="680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259" y="943342"/>
            <a:ext cx="76494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#1 </a:t>
            </a:r>
            <a:r>
              <a:rPr lang="en-AU" sz="2400" b="1" dirty="0" smtClean="0"/>
              <a:t>- No other god</a:t>
            </a:r>
            <a:endParaRPr lang="en-US" sz="2400" b="1" dirty="0" smtClean="0"/>
          </a:p>
          <a:p>
            <a:r>
              <a:rPr lang="en-AU" sz="2400" b="1" dirty="0" smtClean="0"/>
              <a:t>#2 </a:t>
            </a:r>
            <a:r>
              <a:rPr lang="en-AU" sz="2400" b="1" dirty="0" smtClean="0"/>
              <a:t>- Do not worship </a:t>
            </a:r>
            <a:r>
              <a:rPr lang="en-AU" sz="2400" b="1" dirty="0" smtClean="0"/>
              <a:t>anything material as God</a:t>
            </a:r>
            <a:endParaRPr lang="en-US" sz="2400" b="1" dirty="0" smtClean="0"/>
          </a:p>
          <a:p>
            <a:r>
              <a:rPr lang="en-AU" sz="2400" b="1" dirty="0" smtClean="0"/>
              <a:t>#3 - God's name is not to be used </a:t>
            </a:r>
            <a:r>
              <a:rPr lang="en-AU" sz="2400" b="1" dirty="0" smtClean="0"/>
              <a:t>disrespectfully</a:t>
            </a:r>
            <a:endParaRPr lang="en-US" sz="2400" b="1" dirty="0" smtClean="0"/>
          </a:p>
          <a:p>
            <a:r>
              <a:rPr lang="en-AU" sz="2400" b="1" dirty="0" smtClean="0"/>
              <a:t>#4 - Remember the Sabbath (Day of Rest</a:t>
            </a:r>
            <a:r>
              <a:rPr lang="en-AU" sz="2400" b="1" dirty="0" smtClean="0"/>
              <a:t>)</a:t>
            </a:r>
            <a:endParaRPr lang="en-US" sz="2400" b="1" dirty="0" smtClean="0"/>
          </a:p>
          <a:p>
            <a:r>
              <a:rPr lang="en-AU" sz="2400" b="1" dirty="0" smtClean="0"/>
              <a:t> </a:t>
            </a:r>
            <a:endParaRPr lang="en-US" sz="2400" b="1" dirty="0" smtClean="0"/>
          </a:p>
          <a:p>
            <a:r>
              <a:rPr lang="en-AU" sz="2400" b="1" dirty="0" smtClean="0"/>
              <a:t>#5 - Honour your mother and father</a:t>
            </a:r>
            <a:endParaRPr lang="en-US" sz="2400" b="1" dirty="0" smtClean="0"/>
          </a:p>
          <a:p>
            <a:r>
              <a:rPr lang="en-AU" sz="2400" b="1" dirty="0" smtClean="0"/>
              <a:t>#6 - Do not murder</a:t>
            </a:r>
            <a:endParaRPr lang="en-US" sz="2400" b="1" dirty="0" smtClean="0"/>
          </a:p>
          <a:p>
            <a:r>
              <a:rPr lang="en-AU" sz="2400" b="1" dirty="0" smtClean="0"/>
              <a:t>#7 - Do not commit adultery</a:t>
            </a:r>
            <a:endParaRPr lang="en-US" sz="2400" b="1" dirty="0" smtClean="0"/>
          </a:p>
          <a:p>
            <a:r>
              <a:rPr lang="en-AU" sz="2400" b="1" dirty="0" smtClean="0"/>
              <a:t>#8 - Do not steal</a:t>
            </a:r>
            <a:endParaRPr lang="en-US" sz="2400" b="1" dirty="0" smtClean="0"/>
          </a:p>
          <a:p>
            <a:r>
              <a:rPr lang="en-AU" sz="2400" b="1" dirty="0" smtClean="0"/>
              <a:t>#9 - Do not testify falsely about anyone</a:t>
            </a:r>
            <a:endParaRPr lang="en-US" sz="2400" b="1" dirty="0" smtClean="0"/>
          </a:p>
          <a:p>
            <a:r>
              <a:rPr lang="en-AU" sz="2400" b="1" dirty="0" smtClean="0"/>
              <a:t>#10 - Do not </a:t>
            </a:r>
            <a:r>
              <a:rPr lang="en-AU" sz="2400" b="1" dirty="0" smtClean="0"/>
              <a:t>be jealous of </a:t>
            </a:r>
            <a:r>
              <a:rPr lang="en-AU" sz="2400" b="1" dirty="0" smtClean="0"/>
              <a:t>what </a:t>
            </a:r>
            <a:r>
              <a:rPr lang="en-AU" sz="2400" b="1" dirty="0" smtClean="0"/>
              <a:t>others have</a:t>
            </a:r>
            <a:endParaRPr lang="en-US" sz="2400" b="1" dirty="0"/>
          </a:p>
        </p:txBody>
      </p:sp>
      <p:sp>
        <p:nvSpPr>
          <p:cNvPr id="6" name="Right Brace 5"/>
          <p:cNvSpPr/>
          <p:nvPr/>
        </p:nvSpPr>
        <p:spPr>
          <a:xfrm>
            <a:off x="6179052" y="2907663"/>
            <a:ext cx="408561" cy="2042220"/>
          </a:xfrm>
          <a:prstGeom prst="rightBrace">
            <a:avLst>
              <a:gd name="adj1" fmla="val 67857"/>
              <a:gd name="adj2" fmla="val 5039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6662635" y="968245"/>
            <a:ext cx="332363" cy="1457528"/>
          </a:xfrm>
          <a:prstGeom prst="rightBrace">
            <a:avLst>
              <a:gd name="adj1" fmla="val 67857"/>
              <a:gd name="adj2" fmla="val 5039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87613" y="3482260"/>
            <a:ext cx="1626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/>
              <a:t>How we relate to others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38217" y="1225444"/>
            <a:ext cx="1317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/>
              <a:t>How we relate to God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7259" y="235456"/>
            <a:ext cx="8171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/>
              <a:t>The Ten Commandments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" y="838200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317634"/>
            <a:ext cx="8171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Matthew 22:37-40</a:t>
            </a:r>
          </a:p>
          <a:p>
            <a:r>
              <a:rPr lang="en-AU" sz="1600" i="1" dirty="0" smtClean="0"/>
              <a:t>New </a:t>
            </a:r>
            <a:r>
              <a:rPr lang="en-AU" sz="1600" i="1" dirty="0" smtClean="0"/>
              <a:t>Living Translation</a:t>
            </a:r>
            <a:endParaRPr lang="en-US" sz="1600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271741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7259" y="1520792"/>
            <a:ext cx="84373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/>
              <a:t>37 </a:t>
            </a:r>
            <a:r>
              <a:rPr lang="en-US" sz="3200" b="1" dirty="0" smtClean="0"/>
              <a:t>Jesus replied, “‘You must love the </a:t>
            </a:r>
            <a:r>
              <a:rPr lang="en-US" sz="3200" b="1" cap="small" dirty="0" smtClean="0"/>
              <a:t>Lord</a:t>
            </a:r>
            <a:r>
              <a:rPr lang="en-US" sz="3200" b="1" dirty="0" smtClean="0"/>
              <a:t> your God with all your heart, all your soul, and all your mind.’ </a:t>
            </a:r>
            <a:r>
              <a:rPr lang="en-US" sz="3200" b="1" baseline="30000" dirty="0" smtClean="0"/>
              <a:t>38 </a:t>
            </a:r>
            <a:r>
              <a:rPr lang="en-US" sz="3200" b="1" dirty="0" smtClean="0"/>
              <a:t>This is the first and greatest commandment. </a:t>
            </a:r>
            <a:r>
              <a:rPr lang="en-US" sz="3200" b="1" baseline="30000" dirty="0" smtClean="0"/>
              <a:t>39 </a:t>
            </a:r>
            <a:r>
              <a:rPr lang="en-US" sz="3200" b="1" dirty="0" smtClean="0"/>
              <a:t>A second is equally important: ‘Love your neighbor as yourself.’ </a:t>
            </a:r>
            <a:r>
              <a:rPr lang="en-US" sz="3200" b="1" baseline="30000" dirty="0" smtClean="0"/>
              <a:t>40 </a:t>
            </a:r>
            <a:r>
              <a:rPr lang="en-US" sz="3200" b="1" dirty="0" smtClean="0"/>
              <a:t>The entire law and all the demands of the prophets are based on these two commandments.”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317634"/>
            <a:ext cx="8171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Exodus </a:t>
            </a:r>
            <a:r>
              <a:rPr lang="en-AU" sz="4000" b="1" dirty="0" smtClean="0"/>
              <a:t>20:2-3</a:t>
            </a:r>
            <a:endParaRPr lang="en-AU" sz="4000" b="1" dirty="0" smtClean="0"/>
          </a:p>
          <a:p>
            <a:r>
              <a:rPr lang="en-AU" sz="1600" i="1" dirty="0" smtClean="0"/>
              <a:t>New Living Translation</a:t>
            </a:r>
            <a:endParaRPr lang="en-US" sz="1600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271741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7259" y="1520792"/>
            <a:ext cx="82873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/>
              <a:t>2 </a:t>
            </a:r>
            <a:r>
              <a:rPr lang="en-US" sz="3200" b="1" dirty="0" smtClean="0"/>
              <a:t>“I am the </a:t>
            </a:r>
            <a:r>
              <a:rPr lang="en-US" sz="3200" b="1" cap="small" dirty="0" smtClean="0"/>
              <a:t>Lord</a:t>
            </a:r>
            <a:r>
              <a:rPr lang="en-US" sz="3200" b="1" dirty="0" smtClean="0"/>
              <a:t> your God, who rescued you from the land of Egypt, the place of your slavery</a:t>
            </a:r>
            <a:r>
              <a:rPr lang="en-US" sz="3200" b="1" dirty="0" smtClean="0"/>
              <a:t>. </a:t>
            </a:r>
            <a:r>
              <a:rPr lang="en-US" sz="3200" b="1" baseline="30000" dirty="0" smtClean="0"/>
              <a:t>3</a:t>
            </a:r>
            <a:r>
              <a:rPr lang="en-US" sz="3200" b="1" baseline="30000" dirty="0" smtClean="0"/>
              <a:t> </a:t>
            </a:r>
            <a:r>
              <a:rPr lang="en-US" sz="3200" b="1" dirty="0" smtClean="0"/>
              <a:t>You </a:t>
            </a:r>
            <a:r>
              <a:rPr lang="en-US" sz="3200" b="1" dirty="0" smtClean="0"/>
              <a:t>must not have any other god but me.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G_3803.jpg"/>
          <p:cNvPicPr>
            <a:picLocks noGrp="1" noChangeAspect="1"/>
          </p:cNvPicPr>
          <p:nvPr>
            <p:ph idx="1"/>
          </p:nvPr>
        </p:nvPicPr>
        <p:blipFill>
          <a:blip r:embed="rId2"/>
          <a:srcRect l="9729" t="7961" r="22824" b="4368"/>
          <a:stretch>
            <a:fillRect/>
          </a:stretch>
        </p:blipFill>
        <p:spPr>
          <a:xfrm rot="5400000">
            <a:off x="983644" y="65011"/>
            <a:ext cx="6875154" cy="670235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317634"/>
            <a:ext cx="8171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Gods of Egypt</a:t>
            </a:r>
            <a:endParaRPr lang="en-AU" sz="4000" b="1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025520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r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9605" y="1322594"/>
            <a:ext cx="2224846" cy="384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48656" y="2178996"/>
            <a:ext cx="1167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 smtClean="0"/>
              <a:t>Ra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317634"/>
            <a:ext cx="8171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Gods of Egypt</a:t>
            </a:r>
            <a:endParaRPr lang="en-AU" sz="4000" b="1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025520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47098" y="2178996"/>
            <a:ext cx="26945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dirty="0" err="1" smtClean="0"/>
              <a:t>Geb</a:t>
            </a:r>
            <a:r>
              <a:rPr lang="en-AU" sz="5400" dirty="0" smtClean="0"/>
              <a:t> &amp; Nut</a:t>
            </a:r>
            <a:endParaRPr lang="en-US" sz="5400" dirty="0"/>
          </a:p>
        </p:txBody>
      </p:sp>
      <p:pic>
        <p:nvPicPr>
          <p:cNvPr id="8" name="Picture 7" descr="geb-and-nut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080" y="1605459"/>
            <a:ext cx="3869018" cy="299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161</Words>
  <Application>Microsoft Office PowerPoint</Application>
  <PresentationFormat>On-screen Show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Juliet Towner</dc:creator>
  <cp:lastModifiedBy>Caleb Stott</cp:lastModifiedBy>
  <cp:revision>161</cp:revision>
  <dcterms:created xsi:type="dcterms:W3CDTF">2012-12-17T21:57:22Z</dcterms:created>
  <dcterms:modified xsi:type="dcterms:W3CDTF">2018-09-29T23:35:16Z</dcterms:modified>
</cp:coreProperties>
</file>