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7" r:id="rId3"/>
    <p:sldId id="288" r:id="rId4"/>
    <p:sldId id="289" r:id="rId5"/>
    <p:sldId id="290" r:id="rId6"/>
    <p:sldId id="291" r:id="rId7"/>
    <p:sldId id="292" r:id="rId8"/>
    <p:sldId id="293" r:id="rId9"/>
    <p:sldId id="294" r:id="rId10"/>
    <p:sldId id="295" r:id="rId11"/>
    <p:sldId id="281" r:id="rId12"/>
    <p:sldId id="282" r:id="rId13"/>
    <p:sldId id="296" r:id="rId14"/>
    <p:sldId id="283" r:id="rId15"/>
    <p:sldId id="276" r:id="rId16"/>
    <p:sldId id="284" r:id="rId17"/>
    <p:sldId id="285" r:id="rId18"/>
    <p:sldId id="286" r:id="rId19"/>
    <p:sldId id="279" r:id="rId20"/>
    <p:sldId id="280" r:id="rId21"/>
    <p:sldId id="278" r:id="rId22"/>
    <p:sldId id="277" r:id="rId23"/>
    <p:sldId id="265" r:id="rId2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snapToObjects="1">
      <p:cViewPr varScale="1">
        <p:scale>
          <a:sx n="98" d="100"/>
          <a:sy n="98" d="100"/>
        </p:scale>
        <p:origin x="-10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472AA13-AF34-4D5D-9EAB-3C74F087E51B}" type="datetimeFigureOut">
              <a:rPr lang="en-US"/>
              <a:pPr/>
              <a:t>9/22/2018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C7A9C5-0D8E-4CEF-83CE-5323761D47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0A7242-5EFC-47D6-8A36-38E1E313C266}" type="datetimeFigureOut">
              <a:rPr lang="en-US"/>
              <a:pPr/>
              <a:t>9/22/2018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382C80-F2AB-4219-BC9A-9032FAB9009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32CF2E9-1FE7-4A11-9C60-29A7D822E11A}" type="datetimeFigureOut">
              <a:rPr lang="en-US"/>
              <a:pPr/>
              <a:t>9/22/2018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5D4CAF-5E1A-44CA-8139-E76DF07E74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D03C62-C5CD-40FD-91FA-C0B1DA0E34C1}" type="datetimeFigureOut">
              <a:rPr lang="en-US"/>
              <a:pPr/>
              <a:t>9/22/2018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429739-F327-4BF7-8BBC-B3D0D91CAEC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D317FEC-D0B8-4EE7-95F6-25862112F841}" type="datetimeFigureOut">
              <a:rPr lang="en-US"/>
              <a:pPr/>
              <a:t>9/22/2018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84A488-9DAD-42F2-A85D-68544A25B7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C0547A4-25E9-48C8-9EF1-A5D10AE58481}" type="datetimeFigureOut">
              <a:rPr lang="en-US"/>
              <a:pPr/>
              <a:t>9/22/2018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2FCA28-BEE0-4438-8137-34D7C90F3A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89F47B-F906-4B44-B49B-DE4565F8E47B}" type="datetimeFigureOut">
              <a:rPr lang="en-US"/>
              <a:pPr/>
              <a:t>9/22/2018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2E00AA8-D2D1-4E81-8310-382B585FB9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5C344DC-F99E-48E9-BFD4-5A0735A9DDA9}" type="datetimeFigureOut">
              <a:rPr lang="en-US"/>
              <a:pPr/>
              <a:t>9/22/2018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55B09FF-F473-4D88-BB15-F4CB4D07485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1FE62D7-E1A2-4EAF-955D-9141D748174B}" type="datetimeFigureOut">
              <a:rPr lang="en-US"/>
              <a:pPr/>
              <a:t>9/22/2018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375487-26F0-4EC9-A556-411A216BC70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16246A6-D3B5-4923-894B-A32524B24E50}" type="datetimeFigureOut">
              <a:rPr lang="en-US"/>
              <a:pPr/>
              <a:t>9/22/2018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55E628-E490-43AE-A4DF-46C61284716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08600F2-4E46-432D-BFA7-DB4027CAAF83}" type="datetimeFigureOut">
              <a:rPr lang="en-US"/>
              <a:pPr/>
              <a:t>9/22/2018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B32DD1-BD84-426D-9AB8-929F379999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47B688E-85AB-41C2-B41A-34AE39E171E0}" type="datetimeFigureOut">
              <a:rPr lang="en-US"/>
              <a:pPr/>
              <a:t>9/22/2018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5B736B7-ECDE-4438-88BD-6FB6FBA900E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9847" y="1939791"/>
            <a:ext cx="6089515" cy="1015663"/>
          </a:xfrm>
          <a:prstGeom prst="rect">
            <a:avLst/>
          </a:prstGeom>
          <a:noFill/>
        </p:spPr>
        <p:txBody>
          <a:bodyPr wrap="square" rtlCol="0">
            <a:spAutoFit/>
          </a:bodyPr>
          <a:lstStyle/>
          <a:p>
            <a:pPr algn="ctr"/>
            <a:r>
              <a:rPr lang="en-AU" sz="6000" dirty="0" smtClean="0">
                <a:latin typeface="Berlin Sans FB" pitchFamily="34" charset="0"/>
              </a:rPr>
              <a:t>Why should I care?</a:t>
            </a:r>
            <a:endParaRPr lang="en-US" sz="6000" dirty="0">
              <a:latin typeface="Berlin Sans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2 Timothy 3:16-17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046988"/>
          </a:xfrm>
          <a:prstGeom prst="rect">
            <a:avLst/>
          </a:prstGeom>
          <a:noFill/>
        </p:spPr>
        <p:txBody>
          <a:bodyPr wrap="square" rtlCol="0">
            <a:spAutoFit/>
          </a:bodyPr>
          <a:lstStyle/>
          <a:p>
            <a:r>
              <a:rPr lang="en-AU" sz="3200" b="1" dirty="0"/>
              <a:t>All Scripture is inspired by God and is useful to teach us what is true and to make us realize what is wrong in our lives. It corrects us when we are wrong and teaches us to do what is right. </a:t>
            </a:r>
            <a:r>
              <a:rPr lang="en-AU" sz="3200" b="1" baseline="30000" dirty="0"/>
              <a:t>17 </a:t>
            </a:r>
            <a:r>
              <a:rPr lang="en-AU" sz="3200" b="1" dirty="0"/>
              <a:t>God uses it to prepare and equip his people to do every good work.</a:t>
            </a:r>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Romans 6:1-2</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2062103"/>
          </a:xfrm>
          <a:prstGeom prst="rect">
            <a:avLst/>
          </a:prstGeom>
          <a:noFill/>
        </p:spPr>
        <p:txBody>
          <a:bodyPr wrap="square" rtlCol="0">
            <a:spAutoFit/>
          </a:bodyPr>
          <a:lstStyle/>
          <a:p>
            <a:r>
              <a:rPr lang="en-AU" sz="3200" b="1" dirty="0"/>
              <a:t>Well then, should we keep on sinning so that God can show us more and more of his wonderful grace? </a:t>
            </a:r>
            <a:r>
              <a:rPr lang="en-AU" sz="3200" b="1" baseline="30000" dirty="0"/>
              <a:t>2 </a:t>
            </a:r>
            <a:r>
              <a:rPr lang="en-AU" sz="3200" b="1" dirty="0"/>
              <a:t>Of course not! Since we have died to sin, how can we continue to live in it?</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Matthew 28:20a</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1077218"/>
          </a:xfrm>
          <a:prstGeom prst="rect">
            <a:avLst/>
          </a:prstGeom>
          <a:noFill/>
        </p:spPr>
        <p:txBody>
          <a:bodyPr wrap="square" rtlCol="0">
            <a:spAutoFit/>
          </a:bodyPr>
          <a:lstStyle/>
          <a:p>
            <a:r>
              <a:rPr lang="en-AU" sz="3200" b="1" dirty="0" smtClean="0"/>
              <a:t>Teach </a:t>
            </a:r>
            <a:r>
              <a:rPr lang="en-AU" sz="3200" b="1" dirty="0"/>
              <a:t>these new disciples to obey all the commands I have given you.</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Matthew 5:14-16</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539430"/>
          </a:xfrm>
          <a:prstGeom prst="rect">
            <a:avLst/>
          </a:prstGeom>
          <a:noFill/>
        </p:spPr>
        <p:txBody>
          <a:bodyPr wrap="square" rtlCol="0">
            <a:spAutoFit/>
          </a:bodyPr>
          <a:lstStyle/>
          <a:p>
            <a:r>
              <a:rPr lang="en-AU" sz="3200" b="1" baseline="30000" dirty="0"/>
              <a:t>14 </a:t>
            </a:r>
            <a:r>
              <a:rPr lang="en-AU" sz="3200" b="1" dirty="0"/>
              <a:t>“You are the light of the world—like a city on a hilltop that cannot be hidden. </a:t>
            </a:r>
            <a:r>
              <a:rPr lang="en-AU" sz="3200" b="1" baseline="30000" dirty="0"/>
              <a:t>15 </a:t>
            </a:r>
            <a:r>
              <a:rPr lang="en-AU" sz="3200" b="1" dirty="0"/>
              <a:t>No one lights a lamp and then puts it under a basket. Instead, a lamp is placed on a stand, where it gives light to everyone in the house.</a:t>
            </a:r>
            <a:r>
              <a:rPr lang="en-AU" sz="3200" b="1" baseline="30000" dirty="0"/>
              <a:t> 16 </a:t>
            </a:r>
            <a:r>
              <a:rPr lang="en-AU" sz="3200" b="1" dirty="0"/>
              <a:t>In the same way, let your good deeds shine out for all to see, so that everyone will praise your heavenly Father.</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9847" y="924128"/>
            <a:ext cx="6089515" cy="2862322"/>
          </a:xfrm>
          <a:prstGeom prst="rect">
            <a:avLst/>
          </a:prstGeom>
          <a:noFill/>
        </p:spPr>
        <p:txBody>
          <a:bodyPr wrap="square" rtlCol="0">
            <a:spAutoFit/>
          </a:bodyPr>
          <a:lstStyle/>
          <a:p>
            <a:pPr algn="ctr"/>
            <a:r>
              <a:rPr lang="en-AU" sz="6000" dirty="0" smtClean="0">
                <a:latin typeface="Berlin Sans FB" pitchFamily="34" charset="0"/>
              </a:rPr>
              <a:t>We need to be reminded of </a:t>
            </a:r>
            <a:r>
              <a:rPr lang="en-AU" sz="6000" u="sng" dirty="0" smtClean="0">
                <a:latin typeface="Berlin Sans FB" pitchFamily="34" charset="0"/>
              </a:rPr>
              <a:t>God’s</a:t>
            </a:r>
            <a:r>
              <a:rPr lang="en-AU" sz="6000" dirty="0" smtClean="0">
                <a:latin typeface="Berlin Sans FB" pitchFamily="34" charset="0"/>
              </a:rPr>
              <a:t> standard</a:t>
            </a:r>
            <a:endParaRPr lang="en-US" sz="6000" dirty="0">
              <a:latin typeface="Berlin Sans FB"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Proverbs 3:7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1569660"/>
          </a:xfrm>
          <a:prstGeom prst="rect">
            <a:avLst/>
          </a:prstGeom>
          <a:noFill/>
        </p:spPr>
        <p:txBody>
          <a:bodyPr wrap="square" rtlCol="0">
            <a:spAutoFit/>
          </a:bodyPr>
          <a:lstStyle/>
          <a:p>
            <a:r>
              <a:rPr lang="en-AU" sz="3200" b="1" dirty="0"/>
              <a:t>Don’t be impressed with your own wisdom.</a:t>
            </a:r>
            <a:r>
              <a:rPr lang="en-US" sz="3200" b="1" dirty="0" smtClean="0"/>
              <a:t> </a:t>
            </a:r>
            <a:r>
              <a:rPr lang="en-AU" sz="3200" b="1" dirty="0"/>
              <a:t> Instead, fear the </a:t>
            </a:r>
            <a:r>
              <a:rPr lang="en-AU" sz="3200" b="1" cap="small" dirty="0"/>
              <a:t>Lord</a:t>
            </a:r>
            <a:r>
              <a:rPr lang="en-AU" sz="3200" b="1" dirty="0"/>
              <a:t> and turn away from evil.</a:t>
            </a:r>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9847" y="924128"/>
            <a:ext cx="6089515" cy="2862322"/>
          </a:xfrm>
          <a:prstGeom prst="rect">
            <a:avLst/>
          </a:prstGeom>
          <a:noFill/>
        </p:spPr>
        <p:txBody>
          <a:bodyPr wrap="square" rtlCol="0">
            <a:spAutoFit/>
          </a:bodyPr>
          <a:lstStyle/>
          <a:p>
            <a:pPr algn="ctr"/>
            <a:r>
              <a:rPr lang="en-AU" sz="6000" dirty="0" smtClean="0">
                <a:latin typeface="Berlin Sans FB" pitchFamily="34" charset="0"/>
              </a:rPr>
              <a:t>We often misunderstand  God’s </a:t>
            </a:r>
            <a:r>
              <a:rPr lang="en-AU" sz="6000" u="sng" dirty="0" smtClean="0">
                <a:latin typeface="Berlin Sans FB" pitchFamily="34" charset="0"/>
              </a:rPr>
              <a:t>intent</a:t>
            </a:r>
            <a:endParaRPr lang="en-US" sz="6000" u="sng" dirty="0">
              <a:latin typeface="Berlin Sans FB"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Image result for little kid driving a car"/>
          <p:cNvPicPr>
            <a:picLocks noChangeAspect="1" noChangeArrowheads="1"/>
          </p:cNvPicPr>
          <p:nvPr/>
        </p:nvPicPr>
        <p:blipFill>
          <a:blip r:embed="rId2"/>
          <a:srcRect l="1269" r="1956"/>
          <a:stretch>
            <a:fillRect/>
          </a:stretch>
        </p:blipFill>
        <p:spPr bwMode="auto">
          <a:xfrm>
            <a:off x="0" y="274637"/>
            <a:ext cx="9144000" cy="62739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19:3-6</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539430"/>
          </a:xfrm>
          <a:prstGeom prst="rect">
            <a:avLst/>
          </a:prstGeom>
          <a:noFill/>
        </p:spPr>
        <p:txBody>
          <a:bodyPr wrap="square" rtlCol="0">
            <a:spAutoFit/>
          </a:bodyPr>
          <a:lstStyle/>
          <a:p>
            <a:r>
              <a:rPr lang="en-AU" sz="3200" b="1" baseline="30000" dirty="0"/>
              <a:t>3 </a:t>
            </a:r>
            <a:r>
              <a:rPr lang="en-AU" sz="3200" b="1" dirty="0"/>
              <a:t>Then Moses climbed the mountain to appear before God. The </a:t>
            </a:r>
            <a:r>
              <a:rPr lang="en-AU" sz="3200" b="1" cap="small" dirty="0"/>
              <a:t>Lord</a:t>
            </a:r>
            <a:r>
              <a:rPr lang="en-AU" sz="3200" b="1" dirty="0"/>
              <a:t> called to him from the mountain and said, “Give these instructions to the family of Jacob; announce it to the descendants of Israel: </a:t>
            </a:r>
            <a:r>
              <a:rPr lang="en-AU" sz="3200" b="1" baseline="30000" dirty="0"/>
              <a:t>4 </a:t>
            </a:r>
            <a:r>
              <a:rPr lang="en-AU" sz="3200" b="1" dirty="0"/>
              <a:t>‘You have seen what I did to the Egyptians. You know how I carried you on eagles’ wings and brought you to myself. </a:t>
            </a:r>
            <a:endParaRPr lang="en-US"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20:1-17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046988"/>
          </a:xfrm>
          <a:prstGeom prst="rect">
            <a:avLst/>
          </a:prstGeom>
          <a:noFill/>
        </p:spPr>
        <p:txBody>
          <a:bodyPr wrap="square" rtlCol="0">
            <a:spAutoFit/>
          </a:bodyPr>
          <a:lstStyle/>
          <a:p>
            <a:r>
              <a:rPr lang="en-US" sz="3200" b="1" dirty="0"/>
              <a:t>Then God gave the people all these instructions:</a:t>
            </a:r>
          </a:p>
          <a:p>
            <a:r>
              <a:rPr lang="en-US" sz="3200" b="1" baseline="30000" dirty="0"/>
              <a:t>2 </a:t>
            </a:r>
            <a:r>
              <a:rPr lang="en-US" sz="3200" b="1" dirty="0"/>
              <a:t>“I am the </a:t>
            </a:r>
            <a:r>
              <a:rPr lang="en-US" sz="3200" b="1" cap="small" dirty="0"/>
              <a:t>Lord</a:t>
            </a:r>
            <a:r>
              <a:rPr lang="en-US" sz="3200" b="1" dirty="0"/>
              <a:t> your God, who rescued you from the land of Egypt, the place of your slavery. </a:t>
            </a:r>
            <a:r>
              <a:rPr lang="en-US" sz="3200" b="1" baseline="30000" dirty="0"/>
              <a:t>3 </a:t>
            </a:r>
            <a:r>
              <a:rPr lang="en-US" sz="3200" b="1" dirty="0"/>
              <a:t>“You must not have any other god but me.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19:3-6</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046988"/>
          </a:xfrm>
          <a:prstGeom prst="rect">
            <a:avLst/>
          </a:prstGeom>
          <a:noFill/>
        </p:spPr>
        <p:txBody>
          <a:bodyPr wrap="square" rtlCol="0">
            <a:spAutoFit/>
          </a:bodyPr>
          <a:lstStyle/>
          <a:p>
            <a:r>
              <a:rPr lang="en-AU" sz="3200" b="1" baseline="30000" dirty="0"/>
              <a:t>5 </a:t>
            </a:r>
            <a:r>
              <a:rPr lang="en-AU" sz="3200" b="1" dirty="0"/>
              <a:t>Now if you will obey me and keep my covenant, you will be my own special treasure from among all the peoples on earth; for all the earth belongs to me. </a:t>
            </a:r>
            <a:r>
              <a:rPr lang="en-AU" sz="3200" b="1" baseline="30000" dirty="0"/>
              <a:t>6 </a:t>
            </a:r>
            <a:r>
              <a:rPr lang="en-AU" sz="3200" b="1" dirty="0"/>
              <a:t>And you will be my kingdom of priests, my holy nation.’ This is the message you must give to the people of Israel.”</a:t>
            </a:r>
            <a:endParaRPr lang="en-US"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1 John 5:3</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1077218"/>
          </a:xfrm>
          <a:prstGeom prst="rect">
            <a:avLst/>
          </a:prstGeom>
          <a:noFill/>
        </p:spPr>
        <p:txBody>
          <a:bodyPr wrap="square" rtlCol="0">
            <a:spAutoFit/>
          </a:bodyPr>
          <a:lstStyle/>
          <a:p>
            <a:r>
              <a:rPr lang="en-AU" sz="3200" b="1" dirty="0"/>
              <a:t>Loving God means keeping his </a:t>
            </a:r>
            <a:r>
              <a:rPr lang="en-AU" sz="3200" b="1" dirty="0" smtClean="0"/>
              <a:t>commandments</a:t>
            </a:r>
            <a:r>
              <a:rPr lang="en-AU" sz="3200" b="1" dirty="0"/>
              <a:t>, and his commandments are not burdensome.</a:t>
            </a:r>
            <a:endParaRPr lang="en-US"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Matthew 11:30</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171847" cy="1077218"/>
          </a:xfrm>
          <a:prstGeom prst="rect">
            <a:avLst/>
          </a:prstGeom>
          <a:noFill/>
        </p:spPr>
        <p:txBody>
          <a:bodyPr wrap="square" rtlCol="0">
            <a:spAutoFit/>
          </a:bodyPr>
          <a:lstStyle/>
          <a:p>
            <a:r>
              <a:rPr lang="en-AU" sz="3200" b="1" dirty="0"/>
              <a:t>For my yoke is easy to bear, and the burden I give you is light.</a:t>
            </a:r>
            <a:endParaRPr lang="en-US"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20:1-17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046988"/>
          </a:xfrm>
          <a:prstGeom prst="rect">
            <a:avLst/>
          </a:prstGeom>
          <a:noFill/>
        </p:spPr>
        <p:txBody>
          <a:bodyPr wrap="square" rtlCol="0">
            <a:spAutoFit/>
          </a:bodyPr>
          <a:lstStyle/>
          <a:p>
            <a:r>
              <a:rPr lang="en-AU" sz="3200" b="1" baseline="30000" dirty="0"/>
              <a:t>4 </a:t>
            </a:r>
            <a:r>
              <a:rPr lang="en-AU" sz="3200" b="1" dirty="0"/>
              <a:t>“You must not make for yourself an idol of any kind or an image of anything in the heavens or on the earth or in the sea. </a:t>
            </a:r>
            <a:r>
              <a:rPr lang="en-AU" sz="3200" b="1" baseline="30000" dirty="0"/>
              <a:t>5 </a:t>
            </a:r>
            <a:r>
              <a:rPr lang="en-AU" sz="3200" b="1" dirty="0"/>
              <a:t>You must not bow down to them or worship them, for I, the </a:t>
            </a:r>
            <a:r>
              <a:rPr lang="en-AU" sz="3200" b="1" cap="small" dirty="0"/>
              <a:t>Lord</a:t>
            </a:r>
            <a:r>
              <a:rPr lang="en-AU" sz="3200" b="1" dirty="0"/>
              <a:t> your God, am a jealous God who will not tolerate your affection for any other gods. </a:t>
            </a:r>
            <a:endParaRPr lang="en-US"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20:1-17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046988"/>
          </a:xfrm>
          <a:prstGeom prst="rect">
            <a:avLst/>
          </a:prstGeom>
          <a:noFill/>
        </p:spPr>
        <p:txBody>
          <a:bodyPr wrap="square" rtlCol="0">
            <a:spAutoFit/>
          </a:bodyPr>
          <a:lstStyle/>
          <a:p>
            <a:r>
              <a:rPr lang="en-AU" sz="3200" b="1" dirty="0" smtClean="0"/>
              <a:t>I lay the sins of the parents upon their children; the entire family is affected—even children in the third and fourth generations of those who reject me.</a:t>
            </a:r>
            <a:r>
              <a:rPr lang="en-AU" sz="3200" i="1" baseline="30000" dirty="0"/>
              <a:t> </a:t>
            </a:r>
            <a:r>
              <a:rPr lang="en-AU" sz="3200" i="1" baseline="30000" dirty="0" smtClean="0"/>
              <a:t> </a:t>
            </a:r>
            <a:r>
              <a:rPr lang="en-AU" sz="3200" b="1" baseline="30000" dirty="0" smtClean="0"/>
              <a:t>6</a:t>
            </a:r>
            <a:r>
              <a:rPr lang="en-AU" sz="3200" b="1" baseline="30000" dirty="0"/>
              <a:t> </a:t>
            </a:r>
            <a:r>
              <a:rPr lang="en-AU" sz="3200" b="1" dirty="0"/>
              <a:t>But I lavish unfailing love for a thousand generations on those who love me and obey my commands.</a:t>
            </a:r>
            <a:endParaRPr 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20:1-17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4031873"/>
          </a:xfrm>
          <a:prstGeom prst="rect">
            <a:avLst/>
          </a:prstGeom>
          <a:noFill/>
        </p:spPr>
        <p:txBody>
          <a:bodyPr wrap="square" rtlCol="0">
            <a:spAutoFit/>
          </a:bodyPr>
          <a:lstStyle/>
          <a:p>
            <a:r>
              <a:rPr lang="en-US" sz="3200" b="1" baseline="30000" dirty="0"/>
              <a:t>7 </a:t>
            </a:r>
            <a:r>
              <a:rPr lang="en-US" sz="3200" b="1" dirty="0"/>
              <a:t>“You must not misuse the name of the </a:t>
            </a:r>
            <a:r>
              <a:rPr lang="en-US" sz="3200" b="1" cap="small" dirty="0"/>
              <a:t>Lord</a:t>
            </a:r>
            <a:r>
              <a:rPr lang="en-US" sz="3200" b="1" dirty="0"/>
              <a:t> your God. The </a:t>
            </a:r>
            <a:r>
              <a:rPr lang="en-US" sz="3200" b="1" cap="small" dirty="0"/>
              <a:t>Lord</a:t>
            </a:r>
            <a:r>
              <a:rPr lang="en-US" sz="3200" b="1" dirty="0"/>
              <a:t> will not let you go unpunished if you misuse his name.</a:t>
            </a:r>
          </a:p>
          <a:p>
            <a:r>
              <a:rPr lang="en-AU" sz="3200" b="1" baseline="30000" dirty="0"/>
              <a:t>8</a:t>
            </a:r>
            <a:r>
              <a:rPr lang="en-AU" sz="3200" b="1" dirty="0"/>
              <a:t> “Remember to observe the Sabbath day by keeping it holy. </a:t>
            </a:r>
            <a:r>
              <a:rPr lang="en-AU" sz="3200" b="1" baseline="30000" dirty="0"/>
              <a:t>9 </a:t>
            </a:r>
            <a:r>
              <a:rPr lang="en-AU" sz="3200" b="1" dirty="0"/>
              <a:t>You have six days each week for your ordinary work, </a:t>
            </a:r>
            <a:r>
              <a:rPr lang="en-AU" sz="3200" b="1" baseline="30000" dirty="0"/>
              <a:t>10 </a:t>
            </a:r>
            <a:r>
              <a:rPr lang="en-AU" sz="3200" b="1" dirty="0"/>
              <a:t>but the seventh day is a Sabbath day of rest dedicated to the </a:t>
            </a:r>
            <a:r>
              <a:rPr lang="en-AU" sz="3200" b="1" cap="small" dirty="0"/>
              <a:t>Lord</a:t>
            </a:r>
            <a:r>
              <a:rPr lang="en-AU" sz="3200" b="1" dirty="0"/>
              <a:t> your God.</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20:1-17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4524315"/>
          </a:xfrm>
          <a:prstGeom prst="rect">
            <a:avLst/>
          </a:prstGeom>
          <a:noFill/>
        </p:spPr>
        <p:txBody>
          <a:bodyPr wrap="square" rtlCol="0">
            <a:spAutoFit/>
          </a:bodyPr>
          <a:lstStyle/>
          <a:p>
            <a:r>
              <a:rPr lang="en-US" sz="3200" b="1" dirty="0"/>
              <a:t>On that day no one in your household may do any work. This includes you, your sons and daughters, your male and female servants, your livestock, and any foreigners living among you. </a:t>
            </a:r>
            <a:r>
              <a:rPr lang="en-US" sz="3200" b="1" baseline="30000" dirty="0"/>
              <a:t>11 </a:t>
            </a:r>
            <a:r>
              <a:rPr lang="en-US" sz="3200" b="1" dirty="0"/>
              <a:t>For in six days the </a:t>
            </a:r>
            <a:r>
              <a:rPr lang="en-US" sz="3200" b="1" cap="small" dirty="0"/>
              <a:t>Lord</a:t>
            </a:r>
            <a:r>
              <a:rPr lang="en-US" sz="3200" b="1" dirty="0"/>
              <a:t> made the heavens, the earth, the sea, and everything in them; but on the seventh day he rested. That is why the </a:t>
            </a:r>
            <a:r>
              <a:rPr lang="en-US" sz="3200" b="1" cap="small" dirty="0"/>
              <a:t>Lord</a:t>
            </a:r>
            <a:r>
              <a:rPr lang="en-US" sz="3200" b="1" dirty="0"/>
              <a:t> blessed the Sabbath day and set it apart as holy.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20:1-17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4524315"/>
          </a:xfrm>
          <a:prstGeom prst="rect">
            <a:avLst/>
          </a:prstGeom>
          <a:noFill/>
        </p:spPr>
        <p:txBody>
          <a:bodyPr wrap="square" rtlCol="0">
            <a:spAutoFit/>
          </a:bodyPr>
          <a:lstStyle/>
          <a:p>
            <a:r>
              <a:rPr lang="en-US" sz="3200" b="1" dirty="0"/>
              <a:t>On that day no one in your household may do any work. This includes you, your sons and daughters, your male and female servants, your livestock, and any foreigners living among you. </a:t>
            </a:r>
            <a:r>
              <a:rPr lang="en-US" sz="3200" b="1" baseline="30000" dirty="0"/>
              <a:t>11 </a:t>
            </a:r>
            <a:r>
              <a:rPr lang="en-US" sz="3200" b="1" dirty="0"/>
              <a:t>For in six days the </a:t>
            </a:r>
            <a:r>
              <a:rPr lang="en-US" sz="3200" b="1" cap="small" dirty="0"/>
              <a:t>Lord</a:t>
            </a:r>
            <a:r>
              <a:rPr lang="en-US" sz="3200" b="1" dirty="0"/>
              <a:t> made the heavens, the earth, the sea, and everything in them; but on the seventh day he rested. That is why the </a:t>
            </a:r>
            <a:r>
              <a:rPr lang="en-US" sz="3200" b="1" cap="small" dirty="0"/>
              <a:t>Lord</a:t>
            </a:r>
            <a:r>
              <a:rPr lang="en-US" sz="3200" b="1" dirty="0"/>
              <a:t> blessed the Sabbath day and set it apart as holy.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20:1-17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046988"/>
          </a:xfrm>
          <a:prstGeom prst="rect">
            <a:avLst/>
          </a:prstGeom>
          <a:noFill/>
        </p:spPr>
        <p:txBody>
          <a:bodyPr wrap="square" rtlCol="0">
            <a:spAutoFit/>
          </a:bodyPr>
          <a:lstStyle/>
          <a:p>
            <a:r>
              <a:rPr lang="en-AU" sz="3200" b="1" baseline="30000" dirty="0"/>
              <a:t>12 </a:t>
            </a:r>
            <a:r>
              <a:rPr lang="en-AU" sz="3200" b="1" dirty="0"/>
              <a:t>“</a:t>
            </a:r>
            <a:r>
              <a:rPr lang="en-AU" sz="3200" b="1" dirty="0" err="1"/>
              <a:t>Honor</a:t>
            </a:r>
            <a:r>
              <a:rPr lang="en-AU" sz="3200" b="1" dirty="0"/>
              <a:t> your father and mother. Then you will live a long, full life in the land the </a:t>
            </a:r>
            <a:r>
              <a:rPr lang="en-AU" sz="3200" b="1" cap="small" dirty="0"/>
              <a:t>Lord</a:t>
            </a:r>
            <a:r>
              <a:rPr lang="en-AU" sz="3200" b="1" dirty="0"/>
              <a:t> your God is giving you.  </a:t>
            </a:r>
            <a:endParaRPr lang="en-AU" sz="3200" b="1" dirty="0" smtClean="0"/>
          </a:p>
          <a:p>
            <a:r>
              <a:rPr lang="en-AU" sz="3200" b="1" baseline="30000" dirty="0" smtClean="0"/>
              <a:t>13</a:t>
            </a:r>
            <a:r>
              <a:rPr lang="en-AU" sz="3200" b="1" baseline="30000" dirty="0"/>
              <a:t> </a:t>
            </a:r>
            <a:r>
              <a:rPr lang="en-AU" sz="3200" b="1" dirty="0"/>
              <a:t>“You must not murder.  </a:t>
            </a:r>
            <a:endParaRPr lang="en-AU" sz="3200" b="1" dirty="0" smtClean="0"/>
          </a:p>
          <a:p>
            <a:r>
              <a:rPr lang="en-AU" sz="3200" b="1" baseline="30000" dirty="0" smtClean="0"/>
              <a:t>14</a:t>
            </a:r>
            <a:r>
              <a:rPr lang="en-AU" sz="3200" b="1" baseline="30000" dirty="0"/>
              <a:t> </a:t>
            </a:r>
            <a:r>
              <a:rPr lang="en-AU" sz="3200" b="1" dirty="0"/>
              <a:t>“You must not commit adultery.  </a:t>
            </a:r>
            <a:endParaRPr lang="en-AU" sz="3200" b="1" dirty="0" smtClean="0"/>
          </a:p>
          <a:p>
            <a:r>
              <a:rPr lang="en-AU" sz="3200" b="1" baseline="30000" dirty="0" smtClean="0"/>
              <a:t>15</a:t>
            </a:r>
            <a:r>
              <a:rPr lang="en-AU" sz="3200" b="1" baseline="30000" dirty="0"/>
              <a:t> </a:t>
            </a:r>
            <a:r>
              <a:rPr lang="en-AU" sz="3200" b="1" dirty="0"/>
              <a:t>“You must not steal.</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20:1-17</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046988"/>
          </a:xfrm>
          <a:prstGeom prst="rect">
            <a:avLst/>
          </a:prstGeom>
          <a:noFill/>
        </p:spPr>
        <p:txBody>
          <a:bodyPr wrap="square" rtlCol="0">
            <a:spAutoFit/>
          </a:bodyPr>
          <a:lstStyle/>
          <a:p>
            <a:r>
              <a:rPr lang="en-US" sz="3200" b="1" baseline="30000" dirty="0"/>
              <a:t>16 </a:t>
            </a:r>
            <a:r>
              <a:rPr lang="en-US" sz="3200" b="1" dirty="0"/>
              <a:t>“You must not testify falsely against your neighbor.  </a:t>
            </a:r>
            <a:endParaRPr lang="en-US" sz="3200" b="1" dirty="0" smtClean="0"/>
          </a:p>
          <a:p>
            <a:r>
              <a:rPr lang="en-US" sz="3200" b="1" baseline="30000" dirty="0" smtClean="0"/>
              <a:t>17</a:t>
            </a:r>
            <a:r>
              <a:rPr lang="en-US" sz="3200" b="1" baseline="30000" dirty="0"/>
              <a:t> </a:t>
            </a:r>
            <a:r>
              <a:rPr lang="en-US" sz="3200" b="1" dirty="0"/>
              <a:t>“You must not covet your neighbor’s house.  You must not covet your neighbor’s wife, male or female servant, ox or donkey, or anything else that belongs to your neighbor.”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1079</TotalTime>
  <Words>350</Words>
  <Application>Microsoft Office PowerPoint</Application>
  <PresentationFormat>On-screen Show (4:3)</PresentationFormat>
  <Paragraphs>60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MS PGothic</vt:lpstr>
      <vt:lpstr>Arial</vt:lpstr>
      <vt:lpstr>MS PGothic</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133</cp:revision>
  <dcterms:created xsi:type="dcterms:W3CDTF">2012-12-17T21:57:22Z</dcterms:created>
  <dcterms:modified xsi:type="dcterms:W3CDTF">2018-09-23T00:14:21Z</dcterms:modified>
</cp:coreProperties>
</file>