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65" r:id="rId3"/>
    <p:sldId id="266" r:id="rId4"/>
    <p:sldId id="277" r:id="rId5"/>
    <p:sldId id="267" r:id="rId6"/>
    <p:sldId id="281" r:id="rId7"/>
    <p:sldId id="283" r:id="rId8"/>
    <p:sldId id="275" r:id="rId9"/>
    <p:sldId id="278" r:id="rId10"/>
    <p:sldId id="279" r:id="rId11"/>
    <p:sldId id="280" r:id="rId12"/>
    <p:sldId id="282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9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09" autoAdjust="0"/>
    <p:restoredTop sz="94646"/>
  </p:normalViewPr>
  <p:slideViewPr>
    <p:cSldViewPr snapToGrid="0" snapToObjects="1">
      <p:cViewPr>
        <p:scale>
          <a:sx n="100" d="100"/>
          <a:sy n="100" d="100"/>
        </p:scale>
        <p:origin x="-78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7D0FC5-3DE0-458C-9FBF-6E7D07047ECB}" type="datetimeFigureOut">
              <a:rPr lang="en-US"/>
              <a:pPr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8E78B-58DE-4CE6-8E2D-EA6C38D43D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6F3B52-F395-413B-8962-AD9D18DDB182}" type="datetimeFigureOut">
              <a:rPr lang="en-US"/>
              <a:pPr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4A51E-FD3F-499F-88BB-2CBBD2303D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25D743-EB92-4FC2-8899-CA20BB49488C}" type="datetimeFigureOut">
              <a:rPr lang="en-US"/>
              <a:pPr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B263A-4B35-4F22-A538-0A42625B0B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4FCDCE-92C2-4474-A63C-7E463CB96CDF}" type="datetimeFigureOut">
              <a:rPr lang="en-US"/>
              <a:pPr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99F51-6503-40AE-9947-5972F03371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61A4F-4B97-4396-9770-8FFFCDE8C175}" type="datetimeFigureOut">
              <a:rPr lang="en-US"/>
              <a:pPr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B5227-0C3F-4F95-B5B6-261AD39088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ACE0D0-906B-4132-9445-F6B92F1A8BAA}" type="datetimeFigureOut">
              <a:rPr lang="en-US"/>
              <a:pPr/>
              <a:t>8/4/2018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67E41-EF7C-4C02-AAF9-41530AE6CF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743FF0-2C97-4FE7-B13C-E89B41A73809}" type="datetimeFigureOut">
              <a:rPr lang="en-US"/>
              <a:pPr/>
              <a:t>8/4/2018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145CB-02E5-4FE2-88E9-D1808F381B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C78FDD-DFF0-4B25-BF63-1CA08AF5ED75}" type="datetimeFigureOut">
              <a:rPr lang="en-US"/>
              <a:pPr/>
              <a:t>8/4/2018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A981D-A87E-4F59-A9E9-729E7D56F4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F5F26B-3B28-48F1-8302-148254AF25A9}" type="datetimeFigureOut">
              <a:rPr lang="en-US"/>
              <a:pPr/>
              <a:t>8/4/2018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B8D68-31A2-42DE-9728-279038ADED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64599A-C332-4F7A-A3F7-15053BA89EAF}" type="datetimeFigureOut">
              <a:rPr lang="en-US"/>
              <a:pPr/>
              <a:t>8/4/2018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F6475-EBF7-40C1-AF3D-53DBFCE467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A7BD0D-5ADC-4AFF-B4C8-16BC3B7DD72C}" type="datetimeFigureOut">
              <a:rPr lang="en-US"/>
              <a:pPr/>
              <a:t>8/4/2018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9DE90C-D061-4771-AE19-4ED16858C0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DFC384D-50EA-43B0-BF3E-E827311D99B3}" type="datetimeFigureOut">
              <a:rPr lang="en-US"/>
              <a:pPr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989ADD5-DB99-49A6-A4C9-03BEBE4123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Q%20and%20A%20Time%20Christian%20PowerPoint_presentation.png"/>
          <p:cNvPicPr>
            <a:picLocks noChangeAspect="1"/>
          </p:cNvPicPr>
          <p:nvPr/>
        </p:nvPicPr>
        <p:blipFill>
          <a:blip r:embed="rId2"/>
          <a:srcRect l="12437" r="1256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scribb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366" y="1581912"/>
            <a:ext cx="4431844" cy="32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53756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chemeClr val="bg1"/>
                </a:solidFill>
                <a:latin typeface="Century Gothic" pitchFamily="34" charset="0"/>
              </a:rPr>
              <a:t>Learning to ask ourselves the right questions</a:t>
            </a:r>
            <a:endParaRPr lang="en-US" sz="3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8344" y="329609"/>
            <a:ext cx="8569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solidFill>
                  <a:schemeClr val="bg1"/>
                </a:solidFill>
                <a:latin typeface="Century Gothic" pitchFamily="34" charset="0"/>
                <a:cs typeface="David" pitchFamily="34" charset="-79"/>
              </a:rPr>
              <a:t>Mark 4:35-41</a:t>
            </a:r>
            <a:endParaRPr lang="en-AU" sz="4000" b="1" dirty="0" smtClean="0">
              <a:solidFill>
                <a:schemeClr val="bg1"/>
              </a:solidFill>
              <a:latin typeface="Century Gothic" pitchFamily="34" charset="0"/>
              <a:cs typeface="David" pitchFamily="34" charset="-79"/>
            </a:endParaRPr>
          </a:p>
          <a:p>
            <a:r>
              <a:rPr lang="en-AU" sz="2000" i="1" dirty="0" smtClean="0">
                <a:solidFill>
                  <a:schemeClr val="bg1"/>
                </a:solidFill>
                <a:latin typeface="Century Gothic" pitchFamily="34" charset="0"/>
              </a:rPr>
              <a:t>New Living Translation</a:t>
            </a:r>
            <a:endParaRPr lang="en-US" sz="2000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8344" y="1488558"/>
            <a:ext cx="856984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rot="687523">
            <a:off x="6366398" y="2902469"/>
            <a:ext cx="2998443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0" cap="none" spc="0" dirty="0" smtClean="0">
                <a:ln w="18415" cmpd="sng">
                  <a:solidFill>
                    <a:srgbClr val="FFFFFF">
                      <a:alpha val="8000"/>
                    </a:srgbClr>
                  </a:solidFill>
                  <a:prstDash val="solid"/>
                </a:ln>
                <a:solidFill>
                  <a:srgbClr val="FFFFFF">
                    <a:alpha val="9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skoola Pota" pitchFamily="34" charset="0"/>
                <a:cs typeface="Iskoola Pota" pitchFamily="34" charset="0"/>
              </a:rPr>
              <a:t>?</a:t>
            </a:r>
            <a:endParaRPr lang="en-US" sz="28700" b="0" cap="none" spc="0" dirty="0">
              <a:ln w="18415" cmpd="sng">
                <a:solidFill>
                  <a:srgbClr val="FFFFFF">
                    <a:alpha val="8000"/>
                  </a:srgbClr>
                </a:solidFill>
                <a:prstDash val="solid"/>
              </a:ln>
              <a:solidFill>
                <a:srgbClr val="FFFFFF">
                  <a:alpha val="9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skoola Pota" pitchFamily="34" charset="0"/>
              <a:cs typeface="Iskoola Pot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344" y="1626780"/>
            <a:ext cx="8569842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>
                <a:solidFill>
                  <a:schemeClr val="bg1"/>
                </a:solidFill>
                <a:latin typeface="Century Gothic" pitchFamily="34" charset="0"/>
              </a:rPr>
              <a:t>40 </a:t>
            </a:r>
            <a:r>
              <a:rPr lang="en-US" sz="3200" b="1" dirty="0" smtClean="0">
                <a:solidFill>
                  <a:schemeClr val="bg1"/>
                </a:solidFill>
                <a:latin typeface="Century Gothic" pitchFamily="34" charset="0"/>
              </a:rPr>
              <a:t>Then he asked them, “Why are you afraid? Do you still have no faith?” </a:t>
            </a:r>
            <a:endParaRPr lang="en-US" sz="3200" b="1" baseline="30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endParaRPr lang="en-AU" sz="3200" b="1" baseline="30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r>
              <a:rPr lang="en-US" sz="3200" b="1" baseline="30000" dirty="0" smtClean="0">
                <a:solidFill>
                  <a:schemeClr val="bg1"/>
                </a:solidFill>
                <a:latin typeface="Century Gothic" pitchFamily="34" charset="0"/>
              </a:rPr>
              <a:t>41 </a:t>
            </a:r>
            <a:r>
              <a:rPr lang="en-US" sz="3200" b="1" dirty="0" smtClean="0">
                <a:solidFill>
                  <a:schemeClr val="bg1"/>
                </a:solidFill>
                <a:latin typeface="Century Gothic" pitchFamily="34" charset="0"/>
              </a:rPr>
              <a:t>The disciples were absolutely terrified. “Who is this man?” they asked each other. “Even the wind and waves obey him!”</a:t>
            </a:r>
          </a:p>
          <a:p>
            <a:endParaRPr lang="en-US" sz="320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5275"/>
            <a:ext cx="9144000" cy="6267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_Counselor_Week_1_-_Instagram_Quote.jpg"/>
          <p:cNvPicPr>
            <a:picLocks noChangeAspect="1"/>
          </p:cNvPicPr>
          <p:nvPr/>
        </p:nvPicPr>
        <p:blipFill>
          <a:blip r:embed="rId2"/>
          <a:srcRect b="13889"/>
          <a:stretch>
            <a:fillRect/>
          </a:stretch>
        </p:blipFill>
        <p:spPr>
          <a:xfrm>
            <a:off x="571500" y="0"/>
            <a:ext cx="8001000" cy="6889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720.png"/>
          <p:cNvPicPr>
            <a:picLocks noChangeAspect="1"/>
          </p:cNvPicPr>
          <p:nvPr/>
        </p:nvPicPr>
        <p:blipFill>
          <a:blip r:embed="rId2"/>
          <a:srcRect t="57934"/>
          <a:stretch>
            <a:fillRect/>
          </a:stretch>
        </p:blipFill>
        <p:spPr>
          <a:xfrm>
            <a:off x="0" y="0"/>
            <a:ext cx="916604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71575" y="2100352"/>
            <a:ext cx="680085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dmondsans Bold" pitchFamily="50" charset="0"/>
              </a:rPr>
              <a:t>Ask </a:t>
            </a:r>
            <a:r>
              <a:rPr lang="en-US" sz="11500" b="1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Edmondsans Bold" pitchFamily="50" charset="0"/>
              </a:rPr>
              <a:t>Siri</a:t>
            </a:r>
            <a:endParaRPr lang="en-US" sz="11500" b="1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Edmondsans Bold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3724.png"/>
          <p:cNvPicPr>
            <a:picLocks noChangeAspect="1"/>
          </p:cNvPicPr>
          <p:nvPr/>
        </p:nvPicPr>
        <p:blipFill>
          <a:blip r:embed="rId2"/>
          <a:srcRect b="578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3728.png"/>
          <p:cNvPicPr>
            <a:picLocks noChangeAspect="1"/>
          </p:cNvPicPr>
          <p:nvPr/>
        </p:nvPicPr>
        <p:blipFill>
          <a:blip r:embed="rId2"/>
          <a:srcRect b="52677"/>
          <a:stretch>
            <a:fillRect/>
          </a:stretch>
        </p:blipFill>
        <p:spPr>
          <a:xfrm>
            <a:off x="472451" y="0"/>
            <a:ext cx="814767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3731.png"/>
          <p:cNvPicPr>
            <a:picLocks noChangeAspect="1"/>
          </p:cNvPicPr>
          <p:nvPr/>
        </p:nvPicPr>
        <p:blipFill>
          <a:blip r:embed="rId2"/>
          <a:srcRect b="5783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ea of Galil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074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77157" y="285750"/>
            <a:ext cx="4094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Sea of Galilee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8344" y="329609"/>
            <a:ext cx="8569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solidFill>
                  <a:schemeClr val="bg1"/>
                </a:solidFill>
                <a:latin typeface="Century Gothic" pitchFamily="34" charset="0"/>
                <a:cs typeface="David" pitchFamily="34" charset="-79"/>
              </a:rPr>
              <a:t>Mark 4:35-41</a:t>
            </a:r>
            <a:endParaRPr lang="en-AU" sz="4000" b="1" dirty="0" smtClean="0">
              <a:solidFill>
                <a:schemeClr val="bg1"/>
              </a:solidFill>
              <a:latin typeface="Century Gothic" pitchFamily="34" charset="0"/>
              <a:cs typeface="David" pitchFamily="34" charset="-79"/>
            </a:endParaRPr>
          </a:p>
          <a:p>
            <a:r>
              <a:rPr lang="en-AU" sz="2000" i="1" dirty="0" smtClean="0">
                <a:solidFill>
                  <a:schemeClr val="bg1"/>
                </a:solidFill>
                <a:latin typeface="Century Gothic" pitchFamily="34" charset="0"/>
              </a:rPr>
              <a:t>New Living Translation</a:t>
            </a:r>
            <a:endParaRPr lang="en-US" sz="2000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8344" y="1488558"/>
            <a:ext cx="856984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8344" y="1626780"/>
            <a:ext cx="85698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3200" b="1" baseline="30000" dirty="0" smtClean="0">
                <a:solidFill>
                  <a:schemeClr val="bg1"/>
                </a:solidFill>
                <a:latin typeface="Century Gothic" pitchFamily="34" charset="0"/>
              </a:rPr>
              <a:t>35 </a:t>
            </a:r>
            <a:r>
              <a:rPr lang="en-US" sz="3200" b="1" dirty="0" smtClean="0">
                <a:solidFill>
                  <a:schemeClr val="bg1"/>
                </a:solidFill>
                <a:latin typeface="Century Gothic" pitchFamily="34" charset="0"/>
              </a:rPr>
              <a:t>As evening came, Jesus said to his disciples, “Let’s cross to the other side of the lake.” </a:t>
            </a:r>
            <a:r>
              <a:rPr lang="en-US" sz="3200" b="1" baseline="30000" dirty="0" smtClean="0">
                <a:solidFill>
                  <a:schemeClr val="bg1"/>
                </a:solidFill>
                <a:latin typeface="Century Gothic" pitchFamily="34" charset="0"/>
              </a:rPr>
              <a:t>36 </a:t>
            </a:r>
            <a:r>
              <a:rPr lang="en-US" sz="3200" b="1" dirty="0" smtClean="0">
                <a:solidFill>
                  <a:schemeClr val="bg1"/>
                </a:solidFill>
                <a:latin typeface="Century Gothic" pitchFamily="34" charset="0"/>
              </a:rPr>
              <a:t>So they took Jesus in the boat and started out, leaving the crowds behind (although other boats followed). </a:t>
            </a:r>
            <a:r>
              <a:rPr lang="en-US" sz="3200" b="1" baseline="30000" dirty="0" smtClean="0">
                <a:solidFill>
                  <a:schemeClr val="bg1"/>
                </a:solidFill>
                <a:latin typeface="Century Gothic" pitchFamily="34" charset="0"/>
              </a:rPr>
              <a:t>37 </a:t>
            </a:r>
            <a:r>
              <a:rPr lang="en-US" sz="3200" b="1" dirty="0" smtClean="0">
                <a:solidFill>
                  <a:schemeClr val="bg1"/>
                </a:solidFill>
                <a:latin typeface="Century Gothic" pitchFamily="34" charset="0"/>
              </a:rPr>
              <a:t>But soon a fierce storm came up. High waves were breaking into the boat, and it began to fill with water. </a:t>
            </a:r>
            <a:endParaRPr lang="en-US" sz="3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687523">
            <a:off x="6366398" y="2902469"/>
            <a:ext cx="2998443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0" cap="none" spc="0" dirty="0" smtClean="0">
                <a:ln w="18415" cmpd="sng">
                  <a:solidFill>
                    <a:srgbClr val="FFFFFF">
                      <a:alpha val="8000"/>
                    </a:srgbClr>
                  </a:solidFill>
                  <a:prstDash val="solid"/>
                </a:ln>
                <a:solidFill>
                  <a:srgbClr val="FFFFFF">
                    <a:alpha val="9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skoola Pota" pitchFamily="34" charset="0"/>
                <a:cs typeface="Iskoola Pota" pitchFamily="34" charset="0"/>
              </a:rPr>
              <a:t>?</a:t>
            </a:r>
            <a:endParaRPr lang="en-US" sz="28700" b="0" cap="none" spc="0" dirty="0">
              <a:ln w="18415" cmpd="sng">
                <a:solidFill>
                  <a:srgbClr val="FFFFFF">
                    <a:alpha val="8000"/>
                  </a:srgbClr>
                </a:solidFill>
                <a:prstDash val="solid"/>
              </a:ln>
              <a:solidFill>
                <a:srgbClr val="FFFFFF">
                  <a:alpha val="9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skoola Pota" pitchFamily="34" charset="0"/>
              <a:cs typeface="Iskoola Po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8344" y="329609"/>
            <a:ext cx="8569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 smtClean="0">
                <a:solidFill>
                  <a:schemeClr val="bg1"/>
                </a:solidFill>
                <a:latin typeface="Century Gothic" pitchFamily="34" charset="0"/>
                <a:cs typeface="David" pitchFamily="34" charset="-79"/>
              </a:rPr>
              <a:t>Mark 4:35-41</a:t>
            </a:r>
            <a:endParaRPr lang="en-AU" sz="4000" b="1" dirty="0" smtClean="0">
              <a:solidFill>
                <a:schemeClr val="bg1"/>
              </a:solidFill>
              <a:latin typeface="Century Gothic" pitchFamily="34" charset="0"/>
              <a:cs typeface="David" pitchFamily="34" charset="-79"/>
            </a:endParaRPr>
          </a:p>
          <a:p>
            <a:r>
              <a:rPr lang="en-AU" sz="2000" i="1" dirty="0" smtClean="0">
                <a:solidFill>
                  <a:schemeClr val="bg1"/>
                </a:solidFill>
                <a:latin typeface="Century Gothic" pitchFamily="34" charset="0"/>
              </a:rPr>
              <a:t>New Living Translation</a:t>
            </a:r>
            <a:endParaRPr lang="en-US" sz="2000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8344" y="1488558"/>
            <a:ext cx="856984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 rot="687523">
            <a:off x="6366398" y="2902469"/>
            <a:ext cx="2998443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700" b="0" cap="none" spc="0" dirty="0" smtClean="0">
                <a:ln w="18415" cmpd="sng">
                  <a:solidFill>
                    <a:srgbClr val="FFFFFF">
                      <a:alpha val="8000"/>
                    </a:srgbClr>
                  </a:solidFill>
                  <a:prstDash val="solid"/>
                </a:ln>
                <a:solidFill>
                  <a:srgbClr val="FFFFFF">
                    <a:alpha val="9000"/>
                  </a:srgb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skoola Pota" pitchFamily="34" charset="0"/>
                <a:cs typeface="Iskoola Pota" pitchFamily="34" charset="0"/>
              </a:rPr>
              <a:t>?</a:t>
            </a:r>
            <a:endParaRPr lang="en-US" sz="28700" b="0" cap="none" spc="0" dirty="0">
              <a:ln w="18415" cmpd="sng">
                <a:solidFill>
                  <a:srgbClr val="FFFFFF">
                    <a:alpha val="8000"/>
                  </a:srgbClr>
                </a:solidFill>
                <a:prstDash val="solid"/>
              </a:ln>
              <a:solidFill>
                <a:srgbClr val="FFFFFF">
                  <a:alpha val="9000"/>
                </a:srgb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skoola Pota" pitchFamily="34" charset="0"/>
              <a:cs typeface="Iskoola Pot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344" y="1626780"/>
            <a:ext cx="85698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 smtClean="0">
                <a:solidFill>
                  <a:schemeClr val="bg1"/>
                </a:solidFill>
                <a:latin typeface="Century Gothic" pitchFamily="34" charset="0"/>
              </a:rPr>
              <a:t>38 </a:t>
            </a:r>
            <a:r>
              <a:rPr lang="en-US" sz="3200" b="1" dirty="0" smtClean="0">
                <a:solidFill>
                  <a:schemeClr val="bg1"/>
                </a:solidFill>
                <a:latin typeface="Century Gothic" pitchFamily="34" charset="0"/>
              </a:rPr>
              <a:t>Jesus was sleeping at the back of the boat with his head on a cushion. The disciples woke him up, shouting, “Teacher, don’t you care that we’re going to drown?”</a:t>
            </a:r>
          </a:p>
          <a:p>
            <a:r>
              <a:rPr lang="en-US" sz="3200" b="1" baseline="30000" dirty="0" smtClean="0">
                <a:solidFill>
                  <a:schemeClr val="bg1"/>
                </a:solidFill>
                <a:latin typeface="Century Gothic" pitchFamily="34" charset="0"/>
              </a:rPr>
              <a:t>39 </a:t>
            </a:r>
            <a:r>
              <a:rPr lang="en-US" sz="3200" b="1" dirty="0" smtClean="0">
                <a:solidFill>
                  <a:schemeClr val="bg1"/>
                </a:solidFill>
                <a:latin typeface="Century Gothic" pitchFamily="34" charset="0"/>
              </a:rPr>
              <a:t>When Jesus woke up, he rebuked the wind and said to the waves, “Silence! Be still!” Suddenly the wind stopped, and there was a great calm. </a:t>
            </a:r>
            <a:endParaRPr lang="en-US" sz="3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1257</TotalTime>
  <Words>33</Words>
  <Application>Microsoft Office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Caleb Stott</cp:lastModifiedBy>
  <cp:revision>39</cp:revision>
  <dcterms:created xsi:type="dcterms:W3CDTF">2015-09-15T04:16:08Z</dcterms:created>
  <dcterms:modified xsi:type="dcterms:W3CDTF">2018-08-04T23:57:21Z</dcterms:modified>
</cp:coreProperties>
</file>