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 id="268" r:id="rId3"/>
    <p:sldId id="269" r:id="rId4"/>
    <p:sldId id="270" r:id="rId5"/>
    <p:sldId id="265" r:id="rId6"/>
    <p:sldId id="266" r:id="rId7"/>
    <p:sldId id="264" r:id="rId8"/>
    <p:sldId id="267" r:id="rId9"/>
    <p:sldId id="272" r:id="rId10"/>
    <p:sldId id="273" r:id="rId11"/>
    <p:sldId id="271" r:id="rId12"/>
    <p:sldId id="274" r:id="rId13"/>
    <p:sldId id="262" r:id="rId14"/>
    <p:sldId id="263" r:id="rId15"/>
    <p:sldId id="275" r:id="rId16"/>
    <p:sldId id="276" r:id="rId1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191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09" autoAdjust="0"/>
    <p:restoredTop sz="94646"/>
  </p:normalViewPr>
  <p:slideViewPr>
    <p:cSldViewPr snapToGrid="0" snapToObjects="1">
      <p:cViewPr>
        <p:scale>
          <a:sx n="100" d="100"/>
          <a:sy n="100" d="100"/>
        </p:scale>
        <p:origin x="1518" y="54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EB7D0FC5-3DE0-458C-9FBF-6E7D07047ECB}" type="datetimeFigureOut">
              <a:rPr lang="en-US"/>
              <a:pPr/>
              <a:t>7/28/2018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5A8E78B-58DE-4CE6-8E2D-EA6C38D43D7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7A6F3B52-F395-413B-8962-AD9D18DDB182}" type="datetimeFigureOut">
              <a:rPr lang="en-US"/>
              <a:pPr/>
              <a:t>7/28/2018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44A51E-FD3F-499F-88BB-2CBBD2303D2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C025D743-EB92-4FC2-8899-CA20BB49488C}" type="datetimeFigureOut">
              <a:rPr lang="en-US"/>
              <a:pPr/>
              <a:t>7/28/2018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94B263A-4B35-4F22-A538-0A42625B0B1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634FCDCE-92C2-4474-A63C-7E463CB96CDF}" type="datetimeFigureOut">
              <a:rPr lang="en-US"/>
              <a:pPr/>
              <a:t>7/28/2018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B999F51-6503-40AE-9947-5972F03371C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FD61A4F-4B97-4396-9770-8FFFCDE8C175}" type="datetimeFigureOut">
              <a:rPr lang="en-US"/>
              <a:pPr/>
              <a:t>7/28/2018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ACB5227-0C3F-4F95-B5B6-261AD390889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fld id="{9EACE0D0-906B-4132-9445-F6B92F1A8BAA}" type="datetimeFigureOut">
              <a:rPr lang="en-US"/>
              <a:pPr/>
              <a:t>7/28/2018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6F67E41-EF7C-4C02-AAF9-41530AE6CFE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fld id="{37743FF0-2C97-4FE7-B13C-E89B41A73809}" type="datetimeFigureOut">
              <a:rPr lang="en-US"/>
              <a:pPr/>
              <a:t>7/28/2018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2B3145CB-02E5-4FE2-88E9-D1808F381BF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65C78FDD-DFF0-4B25-BF63-1CA08AF5ED75}" type="datetimeFigureOut">
              <a:rPr lang="en-US"/>
              <a:pPr/>
              <a:t>7/28/2018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43FA981D-A87E-4F59-A9E9-729E7D56F44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D3F5F26B-3B28-48F1-8302-148254AF25A9}" type="datetimeFigureOut">
              <a:rPr lang="en-US"/>
              <a:pPr/>
              <a:t>7/28/2018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33B8D68-31A2-42DE-9728-279038ADED4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164599A-C332-4F7A-A3F7-15053BA89EAF}" type="datetimeFigureOut">
              <a:rPr lang="en-US"/>
              <a:pPr/>
              <a:t>7/28/2018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D43F6475-EBF7-40C1-AF3D-53DBFCE4673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2A7BD0D-5ADC-4AFF-B4C8-16BC3B7DD72C}" type="datetimeFigureOut">
              <a:rPr lang="en-US"/>
              <a:pPr/>
              <a:t>7/28/2018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C49DE90C-D061-4771-AE19-4ED16858C0C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8DFC384D-50EA-43B0-BF3E-E827311D99B3}" type="datetimeFigureOut">
              <a:rPr lang="en-US"/>
              <a:pPr/>
              <a:t>7/28/2018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2989ADD5-DB99-49A6-A4C9-03BEBE41236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20and%20A%20Time%20Christian%20PowerPoint_presentation.png"/>
          <p:cNvPicPr>
            <a:picLocks noChangeAspect="1"/>
          </p:cNvPicPr>
          <p:nvPr/>
        </p:nvPicPr>
        <p:blipFill>
          <a:blip r:embed="rId2"/>
          <a:srcRect l="12437" r="12562"/>
          <a:stretch>
            <a:fillRect/>
          </a:stretch>
        </p:blipFill>
        <p:spPr>
          <a:xfrm>
            <a:off x="0" y="0"/>
            <a:ext cx="9144000" cy="6858000"/>
          </a:xfrm>
          <a:prstGeom prst="rect">
            <a:avLst/>
          </a:prstGeom>
        </p:spPr>
      </p:pic>
      <p:pic>
        <p:nvPicPr>
          <p:cNvPr id="4" name="Picture 3" descr="scribble.png"/>
          <p:cNvPicPr>
            <a:picLocks noChangeAspect="1"/>
          </p:cNvPicPr>
          <p:nvPr/>
        </p:nvPicPr>
        <p:blipFill>
          <a:blip r:embed="rId3"/>
          <a:stretch>
            <a:fillRect/>
          </a:stretch>
        </p:blipFill>
        <p:spPr>
          <a:xfrm>
            <a:off x="4319366" y="1581912"/>
            <a:ext cx="4431844" cy="3200400"/>
          </a:xfrm>
          <a:prstGeom prst="rect">
            <a:avLst/>
          </a:prstGeom>
        </p:spPr>
      </p:pic>
      <p:sp>
        <p:nvSpPr>
          <p:cNvPr id="7" name="TextBox 6"/>
          <p:cNvSpPr txBox="1"/>
          <p:nvPr/>
        </p:nvSpPr>
        <p:spPr>
          <a:xfrm>
            <a:off x="0" y="5537567"/>
            <a:ext cx="9144000" cy="584775"/>
          </a:xfrm>
          <a:prstGeom prst="rect">
            <a:avLst/>
          </a:prstGeom>
          <a:noFill/>
        </p:spPr>
        <p:txBody>
          <a:bodyPr wrap="square" rtlCol="0">
            <a:spAutoFit/>
          </a:bodyPr>
          <a:lstStyle/>
          <a:p>
            <a:pPr algn="ctr"/>
            <a:r>
              <a:rPr lang="en-AU" sz="3200" dirty="0" smtClean="0">
                <a:solidFill>
                  <a:schemeClr val="bg1"/>
                </a:solidFill>
                <a:latin typeface="Century Gothic" pitchFamily="34" charset="0"/>
              </a:rPr>
              <a:t>Learning to ask ourselves the right questions</a:t>
            </a:r>
            <a:endParaRPr lang="en-US" sz="3200" dirty="0">
              <a:solidFill>
                <a:schemeClr val="bg1"/>
              </a:solidFill>
              <a:latin typeface="Century Gothic"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p:cNvPicPr>
          <p:nvPr/>
        </p:nvPicPr>
        <p:blipFill>
          <a:blip r:embed="rId2"/>
          <a:srcRect/>
          <a:stretch>
            <a:fillRect/>
          </a:stretch>
        </p:blipFill>
        <p:spPr bwMode="auto">
          <a:xfrm>
            <a:off x="0" y="2"/>
            <a:ext cx="9144000" cy="6858000"/>
          </a:xfrm>
          <a:prstGeom prst="rect">
            <a:avLst/>
          </a:prstGeom>
          <a:noFill/>
          <a:ln w="9525">
            <a:noFill/>
            <a:miter lim="800000"/>
            <a:headEnd/>
            <a:tailEnd/>
          </a:ln>
        </p:spPr>
      </p:pic>
      <p:sp>
        <p:nvSpPr>
          <p:cNvPr id="3" name="TextBox 2"/>
          <p:cNvSpPr txBox="1"/>
          <p:nvPr/>
        </p:nvSpPr>
        <p:spPr>
          <a:xfrm>
            <a:off x="308344" y="329609"/>
            <a:ext cx="8569842" cy="1015663"/>
          </a:xfrm>
          <a:prstGeom prst="rect">
            <a:avLst/>
          </a:prstGeom>
          <a:noFill/>
        </p:spPr>
        <p:txBody>
          <a:bodyPr wrap="square" rtlCol="0">
            <a:spAutoFit/>
          </a:bodyPr>
          <a:lstStyle/>
          <a:p>
            <a:r>
              <a:rPr lang="en-AU" sz="4000" b="1" dirty="0" smtClean="0">
                <a:solidFill>
                  <a:schemeClr val="bg1"/>
                </a:solidFill>
                <a:latin typeface="Century Gothic" pitchFamily="34" charset="0"/>
                <a:cs typeface="David" pitchFamily="34" charset="-79"/>
              </a:rPr>
              <a:t>John 1:35-39</a:t>
            </a:r>
          </a:p>
          <a:p>
            <a:r>
              <a:rPr lang="en-AU" sz="2000" i="1" dirty="0" smtClean="0">
                <a:solidFill>
                  <a:schemeClr val="bg1"/>
                </a:solidFill>
                <a:latin typeface="Century Gothic" pitchFamily="34" charset="0"/>
              </a:rPr>
              <a:t>New Living Translation</a:t>
            </a:r>
            <a:endParaRPr lang="en-US" sz="2000" i="1" dirty="0">
              <a:solidFill>
                <a:schemeClr val="bg1"/>
              </a:solidFill>
              <a:latin typeface="Century Gothic" pitchFamily="34" charset="0"/>
            </a:endParaRPr>
          </a:p>
        </p:txBody>
      </p:sp>
      <p:cxnSp>
        <p:nvCxnSpPr>
          <p:cNvPr id="5" name="Straight Connector 4"/>
          <p:cNvCxnSpPr/>
          <p:nvPr/>
        </p:nvCxnSpPr>
        <p:spPr>
          <a:xfrm>
            <a:off x="308344" y="1488558"/>
            <a:ext cx="856984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rot="687523">
            <a:off x="6366398" y="2902469"/>
            <a:ext cx="2998443" cy="4508927"/>
          </a:xfrm>
          <a:prstGeom prst="rect">
            <a:avLst/>
          </a:prstGeom>
          <a:noFill/>
        </p:spPr>
        <p:txBody>
          <a:bodyPr wrap="square" lIns="91440" tIns="45720" rIns="91440" bIns="45720">
            <a:spAutoFit/>
          </a:bodyPr>
          <a:lstStyle/>
          <a:p>
            <a:pPr algn="ctr"/>
            <a:r>
              <a:rPr lang="en-US" sz="28700" b="0" cap="none" spc="0" dirty="0" smtClean="0">
                <a:ln w="18415" cmpd="sng">
                  <a:solidFill>
                    <a:srgbClr val="FFFFFF">
                      <a:alpha val="8000"/>
                    </a:srgbClr>
                  </a:solidFill>
                  <a:prstDash val="solid"/>
                </a:ln>
                <a:solidFill>
                  <a:srgbClr val="FFFFFF">
                    <a:alpha val="9000"/>
                  </a:srgbClr>
                </a:solidFill>
                <a:effectLst>
                  <a:outerShdw blurRad="63500" dir="3600000" algn="tl" rotWithShape="0">
                    <a:srgbClr val="000000">
                      <a:alpha val="70000"/>
                    </a:srgbClr>
                  </a:outerShdw>
                </a:effectLst>
                <a:latin typeface="Iskoola Pota" pitchFamily="34" charset="0"/>
                <a:cs typeface="Iskoola Pota" pitchFamily="34" charset="0"/>
              </a:rPr>
              <a:t>?</a:t>
            </a:r>
            <a:endParaRPr lang="en-US" sz="28700" b="0" cap="none" spc="0" dirty="0">
              <a:ln w="18415" cmpd="sng">
                <a:solidFill>
                  <a:srgbClr val="FFFFFF">
                    <a:alpha val="8000"/>
                  </a:srgbClr>
                </a:solidFill>
                <a:prstDash val="solid"/>
              </a:ln>
              <a:solidFill>
                <a:srgbClr val="FFFFFF">
                  <a:alpha val="9000"/>
                </a:srgbClr>
              </a:solidFill>
              <a:effectLst>
                <a:outerShdw blurRad="63500" dir="3600000" algn="tl" rotWithShape="0">
                  <a:srgbClr val="000000">
                    <a:alpha val="70000"/>
                  </a:srgbClr>
                </a:outerShdw>
              </a:effectLst>
              <a:latin typeface="Iskoola Pota" pitchFamily="34" charset="0"/>
              <a:cs typeface="Iskoola Pota" pitchFamily="34" charset="0"/>
            </a:endParaRPr>
          </a:p>
        </p:txBody>
      </p:sp>
      <p:sp>
        <p:nvSpPr>
          <p:cNvPr id="6" name="TextBox 5"/>
          <p:cNvSpPr txBox="1"/>
          <p:nvPr/>
        </p:nvSpPr>
        <p:spPr>
          <a:xfrm>
            <a:off x="308344" y="1626780"/>
            <a:ext cx="8569842" cy="1815882"/>
          </a:xfrm>
          <a:prstGeom prst="rect">
            <a:avLst/>
          </a:prstGeom>
          <a:noFill/>
        </p:spPr>
        <p:txBody>
          <a:bodyPr wrap="square" rtlCol="0">
            <a:spAutoFit/>
          </a:bodyPr>
          <a:lstStyle/>
          <a:p>
            <a:r>
              <a:rPr lang="en-AU" sz="2800" b="1" baseline="30000" dirty="0">
                <a:solidFill>
                  <a:schemeClr val="bg1"/>
                </a:solidFill>
                <a:latin typeface="Century Gothic" pitchFamily="34" charset="0"/>
              </a:rPr>
              <a:t>39 </a:t>
            </a:r>
            <a:r>
              <a:rPr lang="en-AU" sz="2800" b="1" dirty="0">
                <a:solidFill>
                  <a:schemeClr val="bg1"/>
                </a:solidFill>
                <a:latin typeface="Century Gothic" pitchFamily="34" charset="0"/>
              </a:rPr>
              <a:t>“Come and see,” he said. It was about four o’clock in the afternoon when they went with him to the place where he was staying, and they remained with him the rest of the day.</a:t>
            </a:r>
            <a:endParaRPr lang="en-US" sz="2800" b="1" dirty="0">
              <a:solidFill>
                <a:schemeClr val="bg1"/>
              </a:solidFill>
              <a:latin typeface="Century Gothic"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p:cNvPicPr>
          <p:nvPr/>
        </p:nvPicPr>
        <p:blipFill>
          <a:blip r:embed="rId2"/>
          <a:srcRect/>
          <a:stretch>
            <a:fillRect/>
          </a:stretch>
        </p:blipFill>
        <p:spPr bwMode="auto">
          <a:xfrm>
            <a:off x="0" y="2"/>
            <a:ext cx="9144000" cy="6858000"/>
          </a:xfrm>
          <a:prstGeom prst="rect">
            <a:avLst/>
          </a:prstGeom>
          <a:noFill/>
          <a:ln w="9525">
            <a:noFill/>
            <a:miter lim="800000"/>
            <a:headEnd/>
            <a:tailEnd/>
          </a:ln>
        </p:spPr>
      </p:pic>
      <p:sp>
        <p:nvSpPr>
          <p:cNvPr id="3" name="TextBox 2"/>
          <p:cNvSpPr txBox="1"/>
          <p:nvPr/>
        </p:nvSpPr>
        <p:spPr>
          <a:xfrm>
            <a:off x="308344" y="329609"/>
            <a:ext cx="8569842" cy="1015663"/>
          </a:xfrm>
          <a:prstGeom prst="rect">
            <a:avLst/>
          </a:prstGeom>
          <a:noFill/>
        </p:spPr>
        <p:txBody>
          <a:bodyPr wrap="square" rtlCol="0">
            <a:spAutoFit/>
          </a:bodyPr>
          <a:lstStyle/>
          <a:p>
            <a:r>
              <a:rPr lang="en-AU" sz="4000" b="1" dirty="0" smtClean="0">
                <a:solidFill>
                  <a:schemeClr val="bg1"/>
                </a:solidFill>
                <a:latin typeface="Century Gothic" pitchFamily="34" charset="0"/>
                <a:cs typeface="David" pitchFamily="34" charset="-79"/>
              </a:rPr>
              <a:t>Mark 10:35-40</a:t>
            </a:r>
          </a:p>
          <a:p>
            <a:r>
              <a:rPr lang="en-AU" sz="2000" i="1" dirty="0" smtClean="0">
                <a:solidFill>
                  <a:schemeClr val="bg1"/>
                </a:solidFill>
                <a:latin typeface="Century Gothic" pitchFamily="34" charset="0"/>
              </a:rPr>
              <a:t>New International Version</a:t>
            </a:r>
            <a:endParaRPr lang="en-US" sz="2000" i="1" dirty="0">
              <a:solidFill>
                <a:schemeClr val="bg1"/>
              </a:solidFill>
              <a:latin typeface="Century Gothic" pitchFamily="34" charset="0"/>
            </a:endParaRPr>
          </a:p>
        </p:txBody>
      </p:sp>
      <p:cxnSp>
        <p:nvCxnSpPr>
          <p:cNvPr id="5" name="Straight Connector 4"/>
          <p:cNvCxnSpPr/>
          <p:nvPr/>
        </p:nvCxnSpPr>
        <p:spPr>
          <a:xfrm>
            <a:off x="308344" y="1488558"/>
            <a:ext cx="856984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rot="687523">
            <a:off x="6366398" y="2902469"/>
            <a:ext cx="2998443" cy="4508927"/>
          </a:xfrm>
          <a:prstGeom prst="rect">
            <a:avLst/>
          </a:prstGeom>
          <a:noFill/>
        </p:spPr>
        <p:txBody>
          <a:bodyPr wrap="square" lIns="91440" tIns="45720" rIns="91440" bIns="45720">
            <a:spAutoFit/>
          </a:bodyPr>
          <a:lstStyle/>
          <a:p>
            <a:pPr algn="ctr"/>
            <a:r>
              <a:rPr lang="en-US" sz="28700" b="0" cap="none" spc="0" dirty="0" smtClean="0">
                <a:ln w="18415" cmpd="sng">
                  <a:solidFill>
                    <a:srgbClr val="FFFFFF">
                      <a:alpha val="8000"/>
                    </a:srgbClr>
                  </a:solidFill>
                  <a:prstDash val="solid"/>
                </a:ln>
                <a:solidFill>
                  <a:srgbClr val="FFFFFF">
                    <a:alpha val="9000"/>
                  </a:srgbClr>
                </a:solidFill>
                <a:effectLst>
                  <a:outerShdw blurRad="63500" dir="3600000" algn="tl" rotWithShape="0">
                    <a:srgbClr val="000000">
                      <a:alpha val="70000"/>
                    </a:srgbClr>
                  </a:outerShdw>
                </a:effectLst>
                <a:latin typeface="Iskoola Pota" pitchFamily="34" charset="0"/>
                <a:cs typeface="Iskoola Pota" pitchFamily="34" charset="0"/>
              </a:rPr>
              <a:t>?</a:t>
            </a:r>
            <a:endParaRPr lang="en-US" sz="28700" b="0" cap="none" spc="0" dirty="0">
              <a:ln w="18415" cmpd="sng">
                <a:solidFill>
                  <a:srgbClr val="FFFFFF">
                    <a:alpha val="8000"/>
                  </a:srgbClr>
                </a:solidFill>
                <a:prstDash val="solid"/>
              </a:ln>
              <a:solidFill>
                <a:srgbClr val="FFFFFF">
                  <a:alpha val="9000"/>
                </a:srgbClr>
              </a:solidFill>
              <a:effectLst>
                <a:outerShdw blurRad="63500" dir="3600000" algn="tl" rotWithShape="0">
                  <a:srgbClr val="000000">
                    <a:alpha val="70000"/>
                  </a:srgbClr>
                </a:outerShdw>
              </a:effectLst>
              <a:latin typeface="Iskoola Pota" pitchFamily="34" charset="0"/>
              <a:cs typeface="Iskoola Pota" pitchFamily="34" charset="0"/>
            </a:endParaRPr>
          </a:p>
        </p:txBody>
      </p:sp>
      <p:sp>
        <p:nvSpPr>
          <p:cNvPr id="6" name="TextBox 5"/>
          <p:cNvSpPr txBox="1"/>
          <p:nvPr/>
        </p:nvSpPr>
        <p:spPr>
          <a:xfrm>
            <a:off x="308344" y="1626780"/>
            <a:ext cx="8569842" cy="4862870"/>
          </a:xfrm>
          <a:prstGeom prst="rect">
            <a:avLst/>
          </a:prstGeom>
          <a:noFill/>
        </p:spPr>
        <p:txBody>
          <a:bodyPr wrap="square" rtlCol="0">
            <a:spAutoFit/>
          </a:bodyPr>
          <a:lstStyle/>
          <a:p>
            <a:r>
              <a:rPr lang="en-US" sz="2800" b="1" baseline="30000" dirty="0">
                <a:solidFill>
                  <a:schemeClr val="bg1"/>
                </a:solidFill>
                <a:latin typeface="Century Gothic" pitchFamily="34" charset="0"/>
              </a:rPr>
              <a:t>35 </a:t>
            </a:r>
            <a:r>
              <a:rPr lang="en-US" sz="2800" b="1" dirty="0">
                <a:solidFill>
                  <a:schemeClr val="bg1"/>
                </a:solidFill>
                <a:latin typeface="Century Gothic" pitchFamily="34" charset="0"/>
              </a:rPr>
              <a:t>Then James and John, the sons of Zebedee, came to him. “Teacher,” they said, “we want you to do for us whatever we ask.”</a:t>
            </a:r>
          </a:p>
          <a:p>
            <a:endParaRPr lang="en-US" sz="1000" b="1" dirty="0" smtClean="0">
              <a:solidFill>
                <a:schemeClr val="bg1"/>
              </a:solidFill>
              <a:latin typeface="Century Gothic" pitchFamily="34" charset="0"/>
            </a:endParaRPr>
          </a:p>
          <a:p>
            <a:r>
              <a:rPr lang="en-US" sz="2800" b="1" baseline="30000" dirty="0" smtClean="0">
                <a:solidFill>
                  <a:schemeClr val="bg1"/>
                </a:solidFill>
                <a:latin typeface="Century Gothic" pitchFamily="34" charset="0"/>
              </a:rPr>
              <a:t>36</a:t>
            </a:r>
            <a:r>
              <a:rPr lang="en-US" sz="2800" b="1" baseline="30000" dirty="0">
                <a:solidFill>
                  <a:schemeClr val="bg1"/>
                </a:solidFill>
                <a:latin typeface="Century Gothic" pitchFamily="34" charset="0"/>
              </a:rPr>
              <a:t> </a:t>
            </a:r>
            <a:r>
              <a:rPr lang="en-US" sz="2800" b="1" dirty="0">
                <a:solidFill>
                  <a:schemeClr val="bg1"/>
                </a:solidFill>
                <a:latin typeface="Century Gothic" pitchFamily="34" charset="0"/>
              </a:rPr>
              <a:t>“What do you want me to do for you?” he asked. </a:t>
            </a:r>
            <a:endParaRPr lang="en-US" sz="2800" b="1" dirty="0" smtClean="0">
              <a:solidFill>
                <a:schemeClr val="bg1"/>
              </a:solidFill>
              <a:latin typeface="Century Gothic" pitchFamily="34" charset="0"/>
            </a:endParaRPr>
          </a:p>
          <a:p>
            <a:endParaRPr lang="en-US" sz="1000" b="1" dirty="0">
              <a:solidFill>
                <a:schemeClr val="bg1"/>
              </a:solidFill>
              <a:latin typeface="Century Gothic" pitchFamily="34" charset="0"/>
            </a:endParaRPr>
          </a:p>
          <a:p>
            <a:r>
              <a:rPr lang="en-US" sz="2800" b="1" baseline="30000" dirty="0" smtClean="0">
                <a:solidFill>
                  <a:schemeClr val="bg1"/>
                </a:solidFill>
                <a:latin typeface="Century Gothic" pitchFamily="34" charset="0"/>
              </a:rPr>
              <a:t>37</a:t>
            </a:r>
            <a:r>
              <a:rPr lang="en-US" sz="2800" b="1" baseline="30000" dirty="0">
                <a:solidFill>
                  <a:schemeClr val="bg1"/>
                </a:solidFill>
                <a:latin typeface="Century Gothic" pitchFamily="34" charset="0"/>
              </a:rPr>
              <a:t> </a:t>
            </a:r>
            <a:r>
              <a:rPr lang="en-US" sz="2800" b="1" dirty="0">
                <a:solidFill>
                  <a:schemeClr val="bg1"/>
                </a:solidFill>
                <a:latin typeface="Century Gothic" pitchFamily="34" charset="0"/>
              </a:rPr>
              <a:t>They replied, “Let one of us sit at your right and the other at your left in your glory</a:t>
            </a:r>
            <a:r>
              <a:rPr lang="en-US" sz="2800" b="1" dirty="0" smtClean="0">
                <a:solidFill>
                  <a:schemeClr val="bg1"/>
                </a:solidFill>
                <a:latin typeface="Century Gothic" pitchFamily="34" charset="0"/>
              </a:rPr>
              <a:t>.”</a:t>
            </a:r>
          </a:p>
          <a:p>
            <a:endParaRPr lang="en-AU" sz="1000" b="1" dirty="0">
              <a:solidFill>
                <a:schemeClr val="bg1"/>
              </a:solidFill>
              <a:latin typeface="Century Gothic" pitchFamily="34" charset="0"/>
            </a:endParaRPr>
          </a:p>
          <a:p>
            <a:r>
              <a:rPr lang="en-US" sz="2800" b="1" baseline="30000" dirty="0">
                <a:solidFill>
                  <a:schemeClr val="bg1"/>
                </a:solidFill>
                <a:latin typeface="Century Gothic" pitchFamily="34" charset="0"/>
              </a:rPr>
              <a:t>38 </a:t>
            </a:r>
            <a:r>
              <a:rPr lang="en-US" sz="2800" b="1" dirty="0">
                <a:solidFill>
                  <a:schemeClr val="bg1"/>
                </a:solidFill>
                <a:latin typeface="Century Gothic" pitchFamily="34" charset="0"/>
              </a:rPr>
              <a:t>“You don’t know what you are asking,” Jesus said. “Can you drink the cup I drink or be baptized with the baptism I am baptized with</a:t>
            </a:r>
            <a:r>
              <a:rPr lang="en-US" sz="2800" b="1" dirty="0" smtClean="0">
                <a:solidFill>
                  <a:schemeClr val="bg1"/>
                </a:solidFill>
                <a:latin typeface="Century Gothic" pitchFamily="34" charset="0"/>
              </a:rPr>
              <a:t>?”</a:t>
            </a:r>
            <a:endParaRPr lang="en-US" sz="2800" b="1" dirty="0">
              <a:solidFill>
                <a:schemeClr val="bg1"/>
              </a:solidFill>
              <a:latin typeface="Century Gothic"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p:cNvPicPr>
          <p:nvPr/>
        </p:nvPicPr>
        <p:blipFill>
          <a:blip r:embed="rId2"/>
          <a:srcRect/>
          <a:stretch>
            <a:fillRect/>
          </a:stretch>
        </p:blipFill>
        <p:spPr bwMode="auto">
          <a:xfrm>
            <a:off x="0" y="2"/>
            <a:ext cx="9144000" cy="6858000"/>
          </a:xfrm>
          <a:prstGeom prst="rect">
            <a:avLst/>
          </a:prstGeom>
          <a:noFill/>
          <a:ln w="9525">
            <a:noFill/>
            <a:miter lim="800000"/>
            <a:headEnd/>
            <a:tailEnd/>
          </a:ln>
        </p:spPr>
      </p:pic>
      <p:sp>
        <p:nvSpPr>
          <p:cNvPr id="3" name="TextBox 2"/>
          <p:cNvSpPr txBox="1"/>
          <p:nvPr/>
        </p:nvSpPr>
        <p:spPr>
          <a:xfrm>
            <a:off x="308344" y="329609"/>
            <a:ext cx="8569842" cy="1015663"/>
          </a:xfrm>
          <a:prstGeom prst="rect">
            <a:avLst/>
          </a:prstGeom>
          <a:noFill/>
        </p:spPr>
        <p:txBody>
          <a:bodyPr wrap="square" rtlCol="0">
            <a:spAutoFit/>
          </a:bodyPr>
          <a:lstStyle/>
          <a:p>
            <a:r>
              <a:rPr lang="en-AU" sz="4000" b="1" dirty="0" smtClean="0">
                <a:solidFill>
                  <a:schemeClr val="bg1"/>
                </a:solidFill>
                <a:latin typeface="Century Gothic" pitchFamily="34" charset="0"/>
                <a:cs typeface="David" pitchFamily="34" charset="-79"/>
              </a:rPr>
              <a:t>Mark 10:35-40</a:t>
            </a:r>
          </a:p>
          <a:p>
            <a:r>
              <a:rPr lang="en-AU" sz="2000" i="1" dirty="0" smtClean="0">
                <a:solidFill>
                  <a:schemeClr val="bg1"/>
                </a:solidFill>
                <a:latin typeface="Century Gothic" pitchFamily="34" charset="0"/>
              </a:rPr>
              <a:t>New International Version</a:t>
            </a:r>
            <a:endParaRPr lang="en-US" sz="2000" i="1" dirty="0">
              <a:solidFill>
                <a:schemeClr val="bg1"/>
              </a:solidFill>
              <a:latin typeface="Century Gothic" pitchFamily="34" charset="0"/>
            </a:endParaRPr>
          </a:p>
        </p:txBody>
      </p:sp>
      <p:cxnSp>
        <p:nvCxnSpPr>
          <p:cNvPr id="5" name="Straight Connector 4"/>
          <p:cNvCxnSpPr/>
          <p:nvPr/>
        </p:nvCxnSpPr>
        <p:spPr>
          <a:xfrm>
            <a:off x="308344" y="1488558"/>
            <a:ext cx="856984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rot="687523">
            <a:off x="6366398" y="2902469"/>
            <a:ext cx="2998443" cy="4508927"/>
          </a:xfrm>
          <a:prstGeom prst="rect">
            <a:avLst/>
          </a:prstGeom>
          <a:noFill/>
        </p:spPr>
        <p:txBody>
          <a:bodyPr wrap="square" lIns="91440" tIns="45720" rIns="91440" bIns="45720">
            <a:spAutoFit/>
          </a:bodyPr>
          <a:lstStyle/>
          <a:p>
            <a:pPr algn="ctr"/>
            <a:r>
              <a:rPr lang="en-US" sz="28700" b="0" cap="none" spc="0" dirty="0" smtClean="0">
                <a:ln w="18415" cmpd="sng">
                  <a:solidFill>
                    <a:srgbClr val="FFFFFF">
                      <a:alpha val="8000"/>
                    </a:srgbClr>
                  </a:solidFill>
                  <a:prstDash val="solid"/>
                </a:ln>
                <a:solidFill>
                  <a:srgbClr val="FFFFFF">
                    <a:alpha val="9000"/>
                  </a:srgbClr>
                </a:solidFill>
                <a:effectLst>
                  <a:outerShdw blurRad="63500" dir="3600000" algn="tl" rotWithShape="0">
                    <a:srgbClr val="000000">
                      <a:alpha val="70000"/>
                    </a:srgbClr>
                  </a:outerShdw>
                </a:effectLst>
                <a:latin typeface="Iskoola Pota" pitchFamily="34" charset="0"/>
                <a:cs typeface="Iskoola Pota" pitchFamily="34" charset="0"/>
              </a:rPr>
              <a:t>?</a:t>
            </a:r>
            <a:endParaRPr lang="en-US" sz="28700" b="0" cap="none" spc="0" dirty="0">
              <a:ln w="18415" cmpd="sng">
                <a:solidFill>
                  <a:srgbClr val="FFFFFF">
                    <a:alpha val="8000"/>
                  </a:srgbClr>
                </a:solidFill>
                <a:prstDash val="solid"/>
              </a:ln>
              <a:solidFill>
                <a:srgbClr val="FFFFFF">
                  <a:alpha val="9000"/>
                </a:srgbClr>
              </a:solidFill>
              <a:effectLst>
                <a:outerShdw blurRad="63500" dir="3600000" algn="tl" rotWithShape="0">
                  <a:srgbClr val="000000">
                    <a:alpha val="70000"/>
                  </a:srgbClr>
                </a:outerShdw>
              </a:effectLst>
              <a:latin typeface="Iskoola Pota" pitchFamily="34" charset="0"/>
              <a:cs typeface="Iskoola Pota" pitchFamily="34" charset="0"/>
            </a:endParaRPr>
          </a:p>
        </p:txBody>
      </p:sp>
      <p:sp>
        <p:nvSpPr>
          <p:cNvPr id="6" name="TextBox 5"/>
          <p:cNvSpPr txBox="1"/>
          <p:nvPr/>
        </p:nvSpPr>
        <p:spPr>
          <a:xfrm>
            <a:off x="308344" y="1626780"/>
            <a:ext cx="8569842" cy="2831544"/>
          </a:xfrm>
          <a:prstGeom prst="rect">
            <a:avLst/>
          </a:prstGeom>
          <a:noFill/>
        </p:spPr>
        <p:txBody>
          <a:bodyPr wrap="square" rtlCol="0">
            <a:spAutoFit/>
          </a:bodyPr>
          <a:lstStyle/>
          <a:p>
            <a:r>
              <a:rPr lang="en-US" sz="2800" b="1" baseline="30000" dirty="0">
                <a:solidFill>
                  <a:schemeClr val="bg1"/>
                </a:solidFill>
                <a:latin typeface="Century Gothic" pitchFamily="34" charset="0"/>
              </a:rPr>
              <a:t>39 </a:t>
            </a:r>
            <a:r>
              <a:rPr lang="en-US" sz="2800" b="1" dirty="0">
                <a:solidFill>
                  <a:schemeClr val="bg1"/>
                </a:solidFill>
                <a:latin typeface="Century Gothic" pitchFamily="34" charset="0"/>
              </a:rPr>
              <a:t>“We can,” they answered</a:t>
            </a:r>
            <a:r>
              <a:rPr lang="en-US" sz="2800" b="1" dirty="0" smtClean="0">
                <a:solidFill>
                  <a:schemeClr val="bg1"/>
                </a:solidFill>
                <a:latin typeface="Century Gothic" pitchFamily="34" charset="0"/>
              </a:rPr>
              <a:t>.</a:t>
            </a:r>
          </a:p>
          <a:p>
            <a:endParaRPr lang="en-US" sz="1000" b="1" dirty="0">
              <a:solidFill>
                <a:schemeClr val="bg1"/>
              </a:solidFill>
              <a:latin typeface="Century Gothic" pitchFamily="34" charset="0"/>
            </a:endParaRPr>
          </a:p>
          <a:p>
            <a:r>
              <a:rPr lang="en-US" sz="2800" b="1" dirty="0">
                <a:solidFill>
                  <a:schemeClr val="bg1"/>
                </a:solidFill>
                <a:latin typeface="Century Gothic" pitchFamily="34" charset="0"/>
              </a:rPr>
              <a:t>Jesus said to them, “You will drink the cup I drink and be baptized with the baptism I am baptized with, </a:t>
            </a:r>
            <a:r>
              <a:rPr lang="en-US" sz="2800" b="1" baseline="30000" dirty="0">
                <a:solidFill>
                  <a:schemeClr val="bg1"/>
                </a:solidFill>
                <a:latin typeface="Century Gothic" pitchFamily="34" charset="0"/>
              </a:rPr>
              <a:t>40 </a:t>
            </a:r>
            <a:r>
              <a:rPr lang="en-US" sz="2800" b="1" dirty="0">
                <a:solidFill>
                  <a:schemeClr val="bg1"/>
                </a:solidFill>
                <a:latin typeface="Century Gothic" pitchFamily="34" charset="0"/>
              </a:rPr>
              <a:t>but to sit at my right or left is not for me to grant. These places belong to those for whom they have been prepared.”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p:cNvPicPr>
          <p:nvPr/>
        </p:nvPicPr>
        <p:blipFill>
          <a:blip r:embed="rId2"/>
          <a:srcRect/>
          <a:stretch>
            <a:fillRect/>
          </a:stretch>
        </p:blipFill>
        <p:spPr bwMode="auto">
          <a:xfrm>
            <a:off x="0" y="2"/>
            <a:ext cx="9144000" cy="6858000"/>
          </a:xfrm>
          <a:prstGeom prst="rect">
            <a:avLst/>
          </a:prstGeom>
          <a:noFill/>
          <a:ln w="9525">
            <a:noFill/>
            <a:miter lim="800000"/>
            <a:headEnd/>
            <a:tailEnd/>
          </a:ln>
        </p:spPr>
      </p:pic>
      <p:sp>
        <p:nvSpPr>
          <p:cNvPr id="3" name="TextBox 2"/>
          <p:cNvSpPr txBox="1"/>
          <p:nvPr/>
        </p:nvSpPr>
        <p:spPr>
          <a:xfrm>
            <a:off x="308344" y="329609"/>
            <a:ext cx="8569842" cy="1015663"/>
          </a:xfrm>
          <a:prstGeom prst="rect">
            <a:avLst/>
          </a:prstGeom>
          <a:noFill/>
        </p:spPr>
        <p:txBody>
          <a:bodyPr wrap="square" rtlCol="0">
            <a:spAutoFit/>
          </a:bodyPr>
          <a:lstStyle/>
          <a:p>
            <a:r>
              <a:rPr lang="en-AU" sz="4000" b="1" dirty="0" smtClean="0">
                <a:solidFill>
                  <a:schemeClr val="bg1"/>
                </a:solidFill>
                <a:latin typeface="Century Gothic" pitchFamily="34" charset="0"/>
                <a:cs typeface="David" pitchFamily="34" charset="-79"/>
              </a:rPr>
              <a:t>Mark 10:46-52</a:t>
            </a:r>
          </a:p>
          <a:p>
            <a:r>
              <a:rPr lang="en-AU" sz="2000" i="1" dirty="0" smtClean="0">
                <a:solidFill>
                  <a:schemeClr val="bg1"/>
                </a:solidFill>
                <a:latin typeface="Century Gothic" pitchFamily="34" charset="0"/>
              </a:rPr>
              <a:t>New Living Translation</a:t>
            </a:r>
            <a:endParaRPr lang="en-US" sz="2000" i="1" dirty="0">
              <a:solidFill>
                <a:schemeClr val="bg1"/>
              </a:solidFill>
              <a:latin typeface="Century Gothic" pitchFamily="34" charset="0"/>
            </a:endParaRPr>
          </a:p>
        </p:txBody>
      </p:sp>
      <p:cxnSp>
        <p:nvCxnSpPr>
          <p:cNvPr id="5" name="Straight Connector 4"/>
          <p:cNvCxnSpPr/>
          <p:nvPr/>
        </p:nvCxnSpPr>
        <p:spPr>
          <a:xfrm>
            <a:off x="308344" y="1488558"/>
            <a:ext cx="856984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rot="687523">
            <a:off x="6366398" y="2902469"/>
            <a:ext cx="2998443" cy="4508927"/>
          </a:xfrm>
          <a:prstGeom prst="rect">
            <a:avLst/>
          </a:prstGeom>
          <a:noFill/>
        </p:spPr>
        <p:txBody>
          <a:bodyPr wrap="square" lIns="91440" tIns="45720" rIns="91440" bIns="45720">
            <a:spAutoFit/>
          </a:bodyPr>
          <a:lstStyle/>
          <a:p>
            <a:pPr algn="ctr"/>
            <a:r>
              <a:rPr lang="en-US" sz="28700" b="0" cap="none" spc="0" dirty="0" smtClean="0">
                <a:ln w="18415" cmpd="sng">
                  <a:solidFill>
                    <a:srgbClr val="FFFFFF">
                      <a:alpha val="8000"/>
                    </a:srgbClr>
                  </a:solidFill>
                  <a:prstDash val="solid"/>
                </a:ln>
                <a:solidFill>
                  <a:srgbClr val="FFFFFF">
                    <a:alpha val="9000"/>
                  </a:srgbClr>
                </a:solidFill>
                <a:effectLst>
                  <a:outerShdw blurRad="63500" dir="3600000" algn="tl" rotWithShape="0">
                    <a:srgbClr val="000000">
                      <a:alpha val="70000"/>
                    </a:srgbClr>
                  </a:outerShdw>
                </a:effectLst>
                <a:latin typeface="Iskoola Pota" pitchFamily="34" charset="0"/>
                <a:cs typeface="Iskoola Pota" pitchFamily="34" charset="0"/>
              </a:rPr>
              <a:t>?</a:t>
            </a:r>
            <a:endParaRPr lang="en-US" sz="28700" b="0" cap="none" spc="0" dirty="0">
              <a:ln w="18415" cmpd="sng">
                <a:solidFill>
                  <a:srgbClr val="FFFFFF">
                    <a:alpha val="8000"/>
                  </a:srgbClr>
                </a:solidFill>
                <a:prstDash val="solid"/>
              </a:ln>
              <a:solidFill>
                <a:srgbClr val="FFFFFF">
                  <a:alpha val="9000"/>
                </a:srgbClr>
              </a:solidFill>
              <a:effectLst>
                <a:outerShdw blurRad="63500" dir="3600000" algn="tl" rotWithShape="0">
                  <a:srgbClr val="000000">
                    <a:alpha val="70000"/>
                  </a:srgbClr>
                </a:outerShdw>
              </a:effectLst>
              <a:latin typeface="Iskoola Pota" pitchFamily="34" charset="0"/>
              <a:cs typeface="Iskoola Pota" pitchFamily="34" charset="0"/>
            </a:endParaRPr>
          </a:p>
        </p:txBody>
      </p:sp>
      <p:sp>
        <p:nvSpPr>
          <p:cNvPr id="6" name="TextBox 5"/>
          <p:cNvSpPr txBox="1"/>
          <p:nvPr/>
        </p:nvSpPr>
        <p:spPr>
          <a:xfrm>
            <a:off x="308344" y="1626780"/>
            <a:ext cx="8569842" cy="4708981"/>
          </a:xfrm>
          <a:prstGeom prst="rect">
            <a:avLst/>
          </a:prstGeom>
          <a:noFill/>
        </p:spPr>
        <p:txBody>
          <a:bodyPr wrap="square" rtlCol="0">
            <a:spAutoFit/>
          </a:bodyPr>
          <a:lstStyle/>
          <a:p>
            <a:r>
              <a:rPr lang="en-US" sz="2800" b="1" baseline="30000" dirty="0">
                <a:solidFill>
                  <a:schemeClr val="bg1"/>
                </a:solidFill>
                <a:latin typeface="Century Gothic" pitchFamily="34" charset="0"/>
              </a:rPr>
              <a:t>46 </a:t>
            </a:r>
            <a:r>
              <a:rPr lang="en-US" sz="2800" b="1" dirty="0">
                <a:solidFill>
                  <a:schemeClr val="bg1"/>
                </a:solidFill>
                <a:latin typeface="Century Gothic" pitchFamily="34" charset="0"/>
              </a:rPr>
              <a:t>Then they reached Jericho, and as Jesus and his disciples left town, a large crowd followed him. A blind beggar named </a:t>
            </a:r>
            <a:r>
              <a:rPr lang="en-US" sz="2800" b="1" dirty="0" err="1">
                <a:solidFill>
                  <a:schemeClr val="bg1"/>
                </a:solidFill>
                <a:latin typeface="Century Gothic" pitchFamily="34" charset="0"/>
              </a:rPr>
              <a:t>Bartimaeus</a:t>
            </a:r>
            <a:r>
              <a:rPr lang="en-US" sz="2800" b="1" dirty="0">
                <a:solidFill>
                  <a:schemeClr val="bg1"/>
                </a:solidFill>
                <a:latin typeface="Century Gothic" pitchFamily="34" charset="0"/>
              </a:rPr>
              <a:t> (son of </a:t>
            </a:r>
            <a:r>
              <a:rPr lang="en-US" sz="2800" b="1" dirty="0" err="1">
                <a:solidFill>
                  <a:schemeClr val="bg1"/>
                </a:solidFill>
                <a:latin typeface="Century Gothic" pitchFamily="34" charset="0"/>
              </a:rPr>
              <a:t>Timaeus</a:t>
            </a:r>
            <a:r>
              <a:rPr lang="en-US" sz="2800" b="1" dirty="0">
                <a:solidFill>
                  <a:schemeClr val="bg1"/>
                </a:solidFill>
                <a:latin typeface="Century Gothic" pitchFamily="34" charset="0"/>
              </a:rPr>
              <a:t>) was sitting beside the road. </a:t>
            </a:r>
            <a:r>
              <a:rPr lang="en-US" sz="2800" b="1" baseline="30000" dirty="0">
                <a:solidFill>
                  <a:schemeClr val="bg1"/>
                </a:solidFill>
                <a:latin typeface="Century Gothic" pitchFamily="34" charset="0"/>
              </a:rPr>
              <a:t>47 </a:t>
            </a:r>
            <a:r>
              <a:rPr lang="en-US" sz="2800" b="1" dirty="0">
                <a:solidFill>
                  <a:schemeClr val="bg1"/>
                </a:solidFill>
                <a:latin typeface="Century Gothic" pitchFamily="34" charset="0"/>
              </a:rPr>
              <a:t>When </a:t>
            </a:r>
            <a:r>
              <a:rPr lang="en-US" sz="2800" b="1" dirty="0" err="1">
                <a:solidFill>
                  <a:schemeClr val="bg1"/>
                </a:solidFill>
                <a:latin typeface="Century Gothic" pitchFamily="34" charset="0"/>
              </a:rPr>
              <a:t>Bartimaeus</a:t>
            </a:r>
            <a:r>
              <a:rPr lang="en-US" sz="2800" b="1" dirty="0">
                <a:solidFill>
                  <a:schemeClr val="bg1"/>
                </a:solidFill>
                <a:latin typeface="Century Gothic" pitchFamily="34" charset="0"/>
              </a:rPr>
              <a:t> heard that Jesus of Nazareth was nearby, he began to shout, “Jesus, Son of David, have mercy on me!” </a:t>
            </a:r>
            <a:endParaRPr lang="en-US" sz="2800" b="1" dirty="0" smtClean="0">
              <a:solidFill>
                <a:schemeClr val="bg1"/>
              </a:solidFill>
              <a:latin typeface="Century Gothic" pitchFamily="34" charset="0"/>
            </a:endParaRPr>
          </a:p>
          <a:p>
            <a:endParaRPr lang="en-US" sz="1000" b="1" dirty="0">
              <a:solidFill>
                <a:schemeClr val="bg1"/>
              </a:solidFill>
              <a:latin typeface="Century Gothic" pitchFamily="34" charset="0"/>
            </a:endParaRPr>
          </a:p>
          <a:p>
            <a:r>
              <a:rPr lang="en-US" sz="2800" b="1" baseline="30000" dirty="0" smtClean="0">
                <a:solidFill>
                  <a:schemeClr val="bg1"/>
                </a:solidFill>
                <a:latin typeface="Century Gothic" pitchFamily="34" charset="0"/>
              </a:rPr>
              <a:t>48</a:t>
            </a:r>
            <a:r>
              <a:rPr lang="en-US" sz="2800" b="1" baseline="30000" dirty="0">
                <a:solidFill>
                  <a:schemeClr val="bg1"/>
                </a:solidFill>
                <a:latin typeface="Century Gothic" pitchFamily="34" charset="0"/>
              </a:rPr>
              <a:t> </a:t>
            </a:r>
            <a:r>
              <a:rPr lang="en-US" sz="2800" b="1" dirty="0">
                <a:solidFill>
                  <a:schemeClr val="bg1"/>
                </a:solidFill>
                <a:latin typeface="Century Gothic" pitchFamily="34" charset="0"/>
              </a:rPr>
              <a:t>“Be quiet!” many of the people yelled at him</a:t>
            </a:r>
            <a:r>
              <a:rPr lang="en-US" sz="2800" b="1" dirty="0" smtClean="0">
                <a:solidFill>
                  <a:schemeClr val="bg1"/>
                </a:solidFill>
                <a:latin typeface="Century Gothic" pitchFamily="34" charset="0"/>
              </a:rPr>
              <a:t>.</a:t>
            </a:r>
          </a:p>
          <a:p>
            <a:endParaRPr lang="en-AU" sz="1000" b="1" dirty="0">
              <a:solidFill>
                <a:schemeClr val="bg1"/>
              </a:solidFill>
              <a:latin typeface="Century Gothic" pitchFamily="34" charset="0"/>
            </a:endParaRPr>
          </a:p>
          <a:p>
            <a:r>
              <a:rPr lang="en-US" sz="2800" b="1" dirty="0">
                <a:solidFill>
                  <a:schemeClr val="bg1"/>
                </a:solidFill>
                <a:latin typeface="Century Gothic" pitchFamily="34" charset="0"/>
              </a:rPr>
              <a:t>But he only shouted louder, “Son of David, have mercy on me!”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p:cNvPicPr>
          <p:nvPr/>
        </p:nvPicPr>
        <p:blipFill>
          <a:blip r:embed="rId2"/>
          <a:srcRect/>
          <a:stretch>
            <a:fillRect/>
          </a:stretch>
        </p:blipFill>
        <p:spPr bwMode="auto">
          <a:xfrm>
            <a:off x="0" y="2"/>
            <a:ext cx="9144000" cy="6858000"/>
          </a:xfrm>
          <a:prstGeom prst="rect">
            <a:avLst/>
          </a:prstGeom>
          <a:noFill/>
          <a:ln w="9525">
            <a:noFill/>
            <a:miter lim="800000"/>
            <a:headEnd/>
            <a:tailEnd/>
          </a:ln>
        </p:spPr>
      </p:pic>
      <p:sp>
        <p:nvSpPr>
          <p:cNvPr id="3" name="TextBox 2"/>
          <p:cNvSpPr txBox="1"/>
          <p:nvPr/>
        </p:nvSpPr>
        <p:spPr>
          <a:xfrm>
            <a:off x="308344" y="329609"/>
            <a:ext cx="8569842" cy="1015663"/>
          </a:xfrm>
          <a:prstGeom prst="rect">
            <a:avLst/>
          </a:prstGeom>
          <a:noFill/>
        </p:spPr>
        <p:txBody>
          <a:bodyPr wrap="square" rtlCol="0">
            <a:spAutoFit/>
          </a:bodyPr>
          <a:lstStyle/>
          <a:p>
            <a:r>
              <a:rPr lang="en-AU" sz="4000" b="1" dirty="0" smtClean="0">
                <a:solidFill>
                  <a:schemeClr val="bg1"/>
                </a:solidFill>
                <a:latin typeface="Century Gothic" pitchFamily="34" charset="0"/>
                <a:cs typeface="David" pitchFamily="34" charset="-79"/>
              </a:rPr>
              <a:t>Mark 10:46-52</a:t>
            </a:r>
          </a:p>
          <a:p>
            <a:r>
              <a:rPr lang="en-AU" sz="2000" i="1" dirty="0" smtClean="0">
                <a:solidFill>
                  <a:schemeClr val="bg1"/>
                </a:solidFill>
                <a:latin typeface="Century Gothic" pitchFamily="34" charset="0"/>
              </a:rPr>
              <a:t>New Living Translation</a:t>
            </a:r>
            <a:endParaRPr lang="en-US" sz="2000" i="1" dirty="0">
              <a:solidFill>
                <a:schemeClr val="bg1"/>
              </a:solidFill>
              <a:latin typeface="Century Gothic" pitchFamily="34" charset="0"/>
            </a:endParaRPr>
          </a:p>
        </p:txBody>
      </p:sp>
      <p:cxnSp>
        <p:nvCxnSpPr>
          <p:cNvPr id="5" name="Straight Connector 4"/>
          <p:cNvCxnSpPr/>
          <p:nvPr/>
        </p:nvCxnSpPr>
        <p:spPr>
          <a:xfrm>
            <a:off x="308344" y="1488558"/>
            <a:ext cx="856984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8344" y="1626780"/>
            <a:ext cx="8569842" cy="5088573"/>
          </a:xfrm>
          <a:prstGeom prst="rect">
            <a:avLst/>
          </a:prstGeom>
          <a:noFill/>
        </p:spPr>
        <p:txBody>
          <a:bodyPr wrap="square" rtlCol="0">
            <a:spAutoFit/>
          </a:bodyPr>
          <a:lstStyle/>
          <a:p>
            <a:pPr>
              <a:spcAft>
                <a:spcPts val="1000"/>
              </a:spcAft>
            </a:pPr>
            <a:r>
              <a:rPr lang="en-US" sz="2800" b="1" baseline="30000" dirty="0">
                <a:solidFill>
                  <a:schemeClr val="bg1"/>
                </a:solidFill>
                <a:latin typeface="Century Gothic" pitchFamily="34" charset="0"/>
              </a:rPr>
              <a:t>49 </a:t>
            </a:r>
            <a:r>
              <a:rPr lang="en-US" sz="2800" b="1" dirty="0">
                <a:solidFill>
                  <a:schemeClr val="bg1"/>
                </a:solidFill>
                <a:latin typeface="Century Gothic" pitchFamily="34" charset="0"/>
              </a:rPr>
              <a:t>When Jesus heard him, he stopped and said, “Tell him to come here.”</a:t>
            </a:r>
          </a:p>
          <a:p>
            <a:pPr>
              <a:spcAft>
                <a:spcPts val="1000"/>
              </a:spcAft>
            </a:pPr>
            <a:r>
              <a:rPr lang="en-US" sz="2800" b="1" dirty="0">
                <a:solidFill>
                  <a:schemeClr val="bg1"/>
                </a:solidFill>
                <a:latin typeface="Century Gothic" pitchFamily="34" charset="0"/>
              </a:rPr>
              <a:t>So they called the blind man. “Cheer up,” they said. “Come on, he’s calling you!” </a:t>
            </a:r>
            <a:r>
              <a:rPr lang="en-US" sz="2800" b="1" baseline="30000" dirty="0">
                <a:solidFill>
                  <a:schemeClr val="bg1"/>
                </a:solidFill>
                <a:latin typeface="Century Gothic" pitchFamily="34" charset="0"/>
              </a:rPr>
              <a:t>50 </a:t>
            </a:r>
            <a:r>
              <a:rPr lang="en-US" sz="2800" b="1" dirty="0" err="1">
                <a:solidFill>
                  <a:schemeClr val="bg1"/>
                </a:solidFill>
                <a:latin typeface="Century Gothic" pitchFamily="34" charset="0"/>
              </a:rPr>
              <a:t>Bartimaeus</a:t>
            </a:r>
            <a:r>
              <a:rPr lang="en-US" sz="2800" b="1" dirty="0">
                <a:solidFill>
                  <a:schemeClr val="bg1"/>
                </a:solidFill>
                <a:latin typeface="Century Gothic" pitchFamily="34" charset="0"/>
              </a:rPr>
              <a:t> threw aside his coat, jumped up, and came to Jesus. </a:t>
            </a:r>
            <a:r>
              <a:rPr lang="en-US" sz="2800" b="1" baseline="30000" dirty="0">
                <a:solidFill>
                  <a:schemeClr val="bg1"/>
                </a:solidFill>
                <a:latin typeface="Century Gothic" pitchFamily="34" charset="0"/>
              </a:rPr>
              <a:t>51 </a:t>
            </a:r>
            <a:r>
              <a:rPr lang="en-US" sz="2800" b="1" dirty="0">
                <a:solidFill>
                  <a:schemeClr val="bg1"/>
                </a:solidFill>
                <a:latin typeface="Century Gothic" pitchFamily="34" charset="0"/>
              </a:rPr>
              <a:t>“What do you want me to do for you?” Jesus asked. “My Rabbi,” the blind man said, “I want to see!”</a:t>
            </a:r>
          </a:p>
          <a:p>
            <a:pPr>
              <a:spcAft>
                <a:spcPts val="1000"/>
              </a:spcAft>
            </a:pPr>
            <a:r>
              <a:rPr lang="en-US" sz="2800" b="1" baseline="30000" dirty="0">
                <a:solidFill>
                  <a:schemeClr val="bg1"/>
                </a:solidFill>
                <a:latin typeface="Century Gothic" pitchFamily="34" charset="0"/>
              </a:rPr>
              <a:t>52 </a:t>
            </a:r>
            <a:r>
              <a:rPr lang="en-US" sz="2800" b="1" dirty="0">
                <a:solidFill>
                  <a:schemeClr val="bg1"/>
                </a:solidFill>
                <a:latin typeface="Century Gothic" pitchFamily="34" charset="0"/>
              </a:rPr>
              <a:t>And Jesus said to him, “Go, for your faith has healed you.” Instantly the man could see, and he followed Jesus down the road.</a:t>
            </a:r>
          </a:p>
        </p:txBody>
      </p:sp>
      <p:sp>
        <p:nvSpPr>
          <p:cNvPr id="9" name="Rectangle 8"/>
          <p:cNvSpPr/>
          <p:nvPr/>
        </p:nvSpPr>
        <p:spPr>
          <a:xfrm rot="687523">
            <a:off x="6366398" y="2902469"/>
            <a:ext cx="2998443" cy="4508927"/>
          </a:xfrm>
          <a:prstGeom prst="rect">
            <a:avLst/>
          </a:prstGeom>
          <a:noFill/>
        </p:spPr>
        <p:txBody>
          <a:bodyPr wrap="square" lIns="91440" tIns="45720" rIns="91440" bIns="45720">
            <a:spAutoFit/>
          </a:bodyPr>
          <a:lstStyle/>
          <a:p>
            <a:pPr algn="ctr"/>
            <a:r>
              <a:rPr lang="en-US" sz="28700" b="0" cap="none" spc="0" dirty="0" smtClean="0">
                <a:ln w="18415" cmpd="sng">
                  <a:solidFill>
                    <a:srgbClr val="FFFFFF">
                      <a:alpha val="8000"/>
                    </a:srgbClr>
                  </a:solidFill>
                  <a:prstDash val="solid"/>
                </a:ln>
                <a:solidFill>
                  <a:srgbClr val="FFFFFF">
                    <a:alpha val="9000"/>
                  </a:srgbClr>
                </a:solidFill>
                <a:effectLst>
                  <a:outerShdw blurRad="63500" dir="3600000" algn="tl" rotWithShape="0">
                    <a:srgbClr val="000000">
                      <a:alpha val="70000"/>
                    </a:srgbClr>
                  </a:outerShdw>
                </a:effectLst>
                <a:latin typeface="Iskoola Pota" pitchFamily="34" charset="0"/>
                <a:cs typeface="Iskoola Pota" pitchFamily="34" charset="0"/>
              </a:rPr>
              <a:t>?</a:t>
            </a:r>
            <a:endParaRPr lang="en-US" sz="28700" b="0" cap="none" spc="0" dirty="0">
              <a:ln w="18415" cmpd="sng">
                <a:solidFill>
                  <a:srgbClr val="FFFFFF">
                    <a:alpha val="8000"/>
                  </a:srgbClr>
                </a:solidFill>
                <a:prstDash val="solid"/>
              </a:ln>
              <a:solidFill>
                <a:srgbClr val="FFFFFF">
                  <a:alpha val="9000"/>
                </a:srgbClr>
              </a:solidFill>
              <a:effectLst>
                <a:outerShdw blurRad="63500" dir="3600000" algn="tl" rotWithShape="0">
                  <a:srgbClr val="000000">
                    <a:alpha val="70000"/>
                  </a:srgbClr>
                </a:outerShdw>
              </a:effectLst>
              <a:latin typeface="Iskoola Pota" pitchFamily="34" charset="0"/>
              <a:cs typeface="Iskoola Pot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p:cNvPicPr>
          <p:nvPr/>
        </p:nvPicPr>
        <p:blipFill>
          <a:blip r:embed="rId2"/>
          <a:srcRect/>
          <a:stretch>
            <a:fillRect/>
          </a:stretch>
        </p:blipFill>
        <p:spPr bwMode="auto">
          <a:xfrm>
            <a:off x="0" y="2"/>
            <a:ext cx="9144000" cy="6858000"/>
          </a:xfrm>
          <a:prstGeom prst="rect">
            <a:avLst/>
          </a:prstGeom>
          <a:noFill/>
          <a:ln w="9525">
            <a:noFill/>
            <a:miter lim="800000"/>
            <a:headEnd/>
            <a:tailEnd/>
          </a:ln>
        </p:spPr>
      </p:pic>
      <p:sp>
        <p:nvSpPr>
          <p:cNvPr id="3" name="TextBox 2"/>
          <p:cNvSpPr txBox="1"/>
          <p:nvPr/>
        </p:nvSpPr>
        <p:spPr>
          <a:xfrm>
            <a:off x="308344" y="329609"/>
            <a:ext cx="8569842" cy="1015663"/>
          </a:xfrm>
          <a:prstGeom prst="rect">
            <a:avLst/>
          </a:prstGeom>
          <a:noFill/>
        </p:spPr>
        <p:txBody>
          <a:bodyPr wrap="square" rtlCol="0">
            <a:spAutoFit/>
          </a:bodyPr>
          <a:lstStyle/>
          <a:p>
            <a:r>
              <a:rPr lang="en-AU" sz="4000" b="1" dirty="0" smtClean="0">
                <a:solidFill>
                  <a:schemeClr val="bg1"/>
                </a:solidFill>
                <a:latin typeface="Century Gothic" pitchFamily="34" charset="0"/>
                <a:cs typeface="David" pitchFamily="34" charset="-79"/>
              </a:rPr>
              <a:t>Matthew 7:7-11</a:t>
            </a:r>
          </a:p>
          <a:p>
            <a:r>
              <a:rPr lang="en-AU" sz="2000" i="1" dirty="0" smtClean="0">
                <a:solidFill>
                  <a:schemeClr val="bg1"/>
                </a:solidFill>
                <a:latin typeface="Century Gothic" pitchFamily="34" charset="0"/>
              </a:rPr>
              <a:t>New Living Translation</a:t>
            </a:r>
            <a:endParaRPr lang="en-US" sz="2000" i="1" dirty="0">
              <a:solidFill>
                <a:schemeClr val="bg1"/>
              </a:solidFill>
              <a:latin typeface="Century Gothic" pitchFamily="34" charset="0"/>
            </a:endParaRPr>
          </a:p>
        </p:txBody>
      </p:sp>
      <p:cxnSp>
        <p:nvCxnSpPr>
          <p:cNvPr id="5" name="Straight Connector 4"/>
          <p:cNvCxnSpPr/>
          <p:nvPr/>
        </p:nvCxnSpPr>
        <p:spPr>
          <a:xfrm>
            <a:off x="308344" y="1488558"/>
            <a:ext cx="856984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8344" y="1626780"/>
            <a:ext cx="8569842" cy="2677656"/>
          </a:xfrm>
          <a:prstGeom prst="rect">
            <a:avLst/>
          </a:prstGeom>
          <a:noFill/>
        </p:spPr>
        <p:txBody>
          <a:bodyPr wrap="square" rtlCol="0">
            <a:spAutoFit/>
          </a:bodyPr>
          <a:lstStyle/>
          <a:p>
            <a:pPr>
              <a:spcAft>
                <a:spcPts val="1000"/>
              </a:spcAft>
            </a:pPr>
            <a:r>
              <a:rPr lang="en-US" sz="2800" b="1" baseline="30000" dirty="0">
                <a:solidFill>
                  <a:schemeClr val="bg1"/>
                </a:solidFill>
                <a:latin typeface="Century Gothic" pitchFamily="34" charset="0"/>
              </a:rPr>
              <a:t>7 </a:t>
            </a:r>
            <a:r>
              <a:rPr lang="en-US" sz="2800" b="1" dirty="0">
                <a:solidFill>
                  <a:schemeClr val="bg1"/>
                </a:solidFill>
                <a:latin typeface="Century Gothic" pitchFamily="34" charset="0"/>
              </a:rPr>
              <a:t>“Keep on asking, and you will receive what you ask for. Keep on seeking, and you will find. Keep on knocking, and the door will be opened to you. </a:t>
            </a:r>
            <a:r>
              <a:rPr lang="en-US" sz="2800" b="1" baseline="30000" dirty="0">
                <a:solidFill>
                  <a:schemeClr val="bg1"/>
                </a:solidFill>
                <a:latin typeface="Century Gothic" pitchFamily="34" charset="0"/>
              </a:rPr>
              <a:t>8 </a:t>
            </a:r>
            <a:r>
              <a:rPr lang="en-US" sz="2800" b="1" dirty="0">
                <a:solidFill>
                  <a:schemeClr val="bg1"/>
                </a:solidFill>
                <a:latin typeface="Century Gothic" pitchFamily="34" charset="0"/>
              </a:rPr>
              <a:t>For everyone who asks, receives. Everyone who seeks, finds. And to everyone who knocks, the door will be opened.</a:t>
            </a:r>
          </a:p>
        </p:txBody>
      </p:sp>
      <p:sp>
        <p:nvSpPr>
          <p:cNvPr id="9" name="Rectangle 8"/>
          <p:cNvSpPr/>
          <p:nvPr/>
        </p:nvSpPr>
        <p:spPr>
          <a:xfrm rot="687523">
            <a:off x="6366398" y="2902469"/>
            <a:ext cx="2998443" cy="4508927"/>
          </a:xfrm>
          <a:prstGeom prst="rect">
            <a:avLst/>
          </a:prstGeom>
          <a:noFill/>
        </p:spPr>
        <p:txBody>
          <a:bodyPr wrap="square" lIns="91440" tIns="45720" rIns="91440" bIns="45720">
            <a:spAutoFit/>
          </a:bodyPr>
          <a:lstStyle/>
          <a:p>
            <a:pPr algn="ctr"/>
            <a:r>
              <a:rPr lang="en-US" sz="28700" b="0" cap="none" spc="0" dirty="0" smtClean="0">
                <a:ln w="18415" cmpd="sng">
                  <a:solidFill>
                    <a:srgbClr val="FFFFFF">
                      <a:alpha val="8000"/>
                    </a:srgbClr>
                  </a:solidFill>
                  <a:prstDash val="solid"/>
                </a:ln>
                <a:solidFill>
                  <a:srgbClr val="FFFFFF">
                    <a:alpha val="9000"/>
                  </a:srgbClr>
                </a:solidFill>
                <a:effectLst>
                  <a:outerShdw blurRad="63500" dir="3600000" algn="tl" rotWithShape="0">
                    <a:srgbClr val="000000">
                      <a:alpha val="70000"/>
                    </a:srgbClr>
                  </a:outerShdw>
                </a:effectLst>
                <a:latin typeface="Iskoola Pota" pitchFamily="34" charset="0"/>
                <a:cs typeface="Iskoola Pota" pitchFamily="34" charset="0"/>
              </a:rPr>
              <a:t>?</a:t>
            </a:r>
            <a:endParaRPr lang="en-US" sz="28700" b="0" cap="none" spc="0" dirty="0">
              <a:ln w="18415" cmpd="sng">
                <a:solidFill>
                  <a:srgbClr val="FFFFFF">
                    <a:alpha val="8000"/>
                  </a:srgbClr>
                </a:solidFill>
                <a:prstDash val="solid"/>
              </a:ln>
              <a:solidFill>
                <a:srgbClr val="FFFFFF">
                  <a:alpha val="9000"/>
                </a:srgbClr>
              </a:solidFill>
              <a:effectLst>
                <a:outerShdw blurRad="63500" dir="3600000" algn="tl" rotWithShape="0">
                  <a:srgbClr val="000000">
                    <a:alpha val="70000"/>
                  </a:srgbClr>
                </a:outerShdw>
              </a:effectLst>
              <a:latin typeface="Iskoola Pota" pitchFamily="34" charset="0"/>
              <a:cs typeface="Iskoola Pota"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p:cNvPicPr>
          <p:nvPr/>
        </p:nvPicPr>
        <p:blipFill>
          <a:blip r:embed="rId2"/>
          <a:srcRect/>
          <a:stretch>
            <a:fillRect/>
          </a:stretch>
        </p:blipFill>
        <p:spPr bwMode="auto">
          <a:xfrm>
            <a:off x="0" y="2"/>
            <a:ext cx="9144000" cy="6858000"/>
          </a:xfrm>
          <a:prstGeom prst="rect">
            <a:avLst/>
          </a:prstGeom>
          <a:noFill/>
          <a:ln w="9525">
            <a:noFill/>
            <a:miter lim="800000"/>
            <a:headEnd/>
            <a:tailEnd/>
          </a:ln>
        </p:spPr>
      </p:pic>
      <p:sp>
        <p:nvSpPr>
          <p:cNvPr id="3" name="TextBox 2"/>
          <p:cNvSpPr txBox="1"/>
          <p:nvPr/>
        </p:nvSpPr>
        <p:spPr>
          <a:xfrm>
            <a:off x="308344" y="329609"/>
            <a:ext cx="8569842" cy="1015663"/>
          </a:xfrm>
          <a:prstGeom prst="rect">
            <a:avLst/>
          </a:prstGeom>
          <a:noFill/>
        </p:spPr>
        <p:txBody>
          <a:bodyPr wrap="square" rtlCol="0">
            <a:spAutoFit/>
          </a:bodyPr>
          <a:lstStyle/>
          <a:p>
            <a:r>
              <a:rPr lang="en-AU" sz="4000" b="1" dirty="0" smtClean="0">
                <a:solidFill>
                  <a:schemeClr val="bg1"/>
                </a:solidFill>
                <a:latin typeface="Century Gothic" pitchFamily="34" charset="0"/>
                <a:cs typeface="David" pitchFamily="34" charset="-79"/>
              </a:rPr>
              <a:t>Matthew 7:7-11</a:t>
            </a:r>
          </a:p>
          <a:p>
            <a:r>
              <a:rPr lang="en-AU" sz="2000" i="1" dirty="0" smtClean="0">
                <a:solidFill>
                  <a:schemeClr val="bg1"/>
                </a:solidFill>
                <a:latin typeface="Century Gothic" pitchFamily="34" charset="0"/>
              </a:rPr>
              <a:t>New Living Translation</a:t>
            </a:r>
            <a:endParaRPr lang="en-US" sz="2000" i="1" dirty="0">
              <a:solidFill>
                <a:schemeClr val="bg1"/>
              </a:solidFill>
              <a:latin typeface="Century Gothic" pitchFamily="34" charset="0"/>
            </a:endParaRPr>
          </a:p>
        </p:txBody>
      </p:sp>
      <p:cxnSp>
        <p:nvCxnSpPr>
          <p:cNvPr id="5" name="Straight Connector 4"/>
          <p:cNvCxnSpPr/>
          <p:nvPr/>
        </p:nvCxnSpPr>
        <p:spPr>
          <a:xfrm>
            <a:off x="308344" y="1488558"/>
            <a:ext cx="856984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8344" y="1626780"/>
            <a:ext cx="8569842" cy="3108543"/>
          </a:xfrm>
          <a:prstGeom prst="rect">
            <a:avLst/>
          </a:prstGeom>
          <a:noFill/>
        </p:spPr>
        <p:txBody>
          <a:bodyPr wrap="square" rtlCol="0">
            <a:spAutoFit/>
          </a:bodyPr>
          <a:lstStyle/>
          <a:p>
            <a:pPr>
              <a:spcAft>
                <a:spcPts val="1000"/>
              </a:spcAft>
            </a:pPr>
            <a:r>
              <a:rPr lang="en-US" sz="2800" b="1" baseline="30000" dirty="0">
                <a:solidFill>
                  <a:schemeClr val="bg1"/>
                </a:solidFill>
                <a:latin typeface="Century Gothic" pitchFamily="34" charset="0"/>
              </a:rPr>
              <a:t>9 </a:t>
            </a:r>
            <a:r>
              <a:rPr lang="en-US" sz="2800" b="1" dirty="0">
                <a:solidFill>
                  <a:schemeClr val="bg1"/>
                </a:solidFill>
                <a:latin typeface="Century Gothic" pitchFamily="34" charset="0"/>
              </a:rPr>
              <a:t>“You parents—if your children ask for a loaf of bread, do you give them a stone instead? </a:t>
            </a:r>
            <a:r>
              <a:rPr lang="en-US" sz="2800" b="1" baseline="30000" dirty="0">
                <a:solidFill>
                  <a:schemeClr val="bg1"/>
                </a:solidFill>
                <a:latin typeface="Century Gothic" pitchFamily="34" charset="0"/>
              </a:rPr>
              <a:t>10 </a:t>
            </a:r>
            <a:r>
              <a:rPr lang="en-US" sz="2800" b="1" dirty="0">
                <a:solidFill>
                  <a:schemeClr val="bg1"/>
                </a:solidFill>
                <a:latin typeface="Century Gothic" pitchFamily="34" charset="0"/>
              </a:rPr>
              <a:t>Or if they ask for a fish, do you give them a snake? Of course not! </a:t>
            </a:r>
            <a:r>
              <a:rPr lang="en-US" sz="2800" b="1" baseline="30000" dirty="0">
                <a:solidFill>
                  <a:schemeClr val="bg1"/>
                </a:solidFill>
                <a:latin typeface="Century Gothic" pitchFamily="34" charset="0"/>
              </a:rPr>
              <a:t>11 </a:t>
            </a:r>
            <a:r>
              <a:rPr lang="en-US" sz="2800" b="1" dirty="0">
                <a:solidFill>
                  <a:schemeClr val="bg1"/>
                </a:solidFill>
                <a:latin typeface="Century Gothic" pitchFamily="34" charset="0"/>
              </a:rPr>
              <a:t>So if you sinful people know how to give good gifts to your children, how much more will your heavenly Father give good gifts to those who ask him.</a:t>
            </a:r>
          </a:p>
        </p:txBody>
      </p:sp>
      <p:sp>
        <p:nvSpPr>
          <p:cNvPr id="9" name="Rectangle 8"/>
          <p:cNvSpPr/>
          <p:nvPr/>
        </p:nvSpPr>
        <p:spPr>
          <a:xfrm rot="687523">
            <a:off x="6366398" y="2902469"/>
            <a:ext cx="2998443" cy="4508927"/>
          </a:xfrm>
          <a:prstGeom prst="rect">
            <a:avLst/>
          </a:prstGeom>
          <a:noFill/>
        </p:spPr>
        <p:txBody>
          <a:bodyPr wrap="square" lIns="91440" tIns="45720" rIns="91440" bIns="45720">
            <a:spAutoFit/>
          </a:bodyPr>
          <a:lstStyle/>
          <a:p>
            <a:pPr algn="ctr"/>
            <a:r>
              <a:rPr lang="en-US" sz="28700" b="0" cap="none" spc="0" dirty="0" smtClean="0">
                <a:ln w="18415" cmpd="sng">
                  <a:solidFill>
                    <a:srgbClr val="FFFFFF">
                      <a:alpha val="8000"/>
                    </a:srgbClr>
                  </a:solidFill>
                  <a:prstDash val="solid"/>
                </a:ln>
                <a:solidFill>
                  <a:srgbClr val="FFFFFF">
                    <a:alpha val="9000"/>
                  </a:srgbClr>
                </a:solidFill>
                <a:effectLst>
                  <a:outerShdw blurRad="63500" dir="3600000" algn="tl" rotWithShape="0">
                    <a:srgbClr val="000000">
                      <a:alpha val="70000"/>
                    </a:srgbClr>
                  </a:outerShdw>
                </a:effectLst>
                <a:latin typeface="Iskoola Pota" pitchFamily="34" charset="0"/>
                <a:cs typeface="Iskoola Pota" pitchFamily="34" charset="0"/>
              </a:rPr>
              <a:t>?</a:t>
            </a:r>
            <a:endParaRPr lang="en-US" sz="28700" b="0" cap="none" spc="0" dirty="0">
              <a:ln w="18415" cmpd="sng">
                <a:solidFill>
                  <a:srgbClr val="FFFFFF">
                    <a:alpha val="8000"/>
                  </a:srgbClr>
                </a:solidFill>
                <a:prstDash val="solid"/>
              </a:ln>
              <a:solidFill>
                <a:srgbClr val="FFFFFF">
                  <a:alpha val="9000"/>
                </a:srgbClr>
              </a:solidFill>
              <a:effectLst>
                <a:outerShdw blurRad="63500" dir="3600000" algn="tl" rotWithShape="0">
                  <a:srgbClr val="000000">
                    <a:alpha val="70000"/>
                  </a:srgbClr>
                </a:outerShdw>
              </a:effectLst>
              <a:latin typeface="Iskoola Pota" pitchFamily="34" charset="0"/>
              <a:cs typeface="Iskoola Pot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506" name="Picture 2" descr="Image result for quotes about asking questions"/>
          <p:cNvPicPr>
            <a:picLocks noChangeAspect="1" noChangeArrowheads="1"/>
          </p:cNvPicPr>
          <p:nvPr/>
        </p:nvPicPr>
        <p:blipFill>
          <a:blip r:embed="rId2"/>
          <a:srcRect l="9271" r="8750"/>
          <a:stretch>
            <a:fillRect/>
          </a:stretch>
        </p:blipFill>
        <p:spPr bwMode="auto">
          <a:xfrm>
            <a:off x="0" y="572104"/>
            <a:ext cx="9144000" cy="571379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Related image"/>
          <p:cNvPicPr/>
          <p:nvPr/>
        </p:nvPicPr>
        <p:blipFill>
          <a:blip r:embed="rId2"/>
          <a:srcRect t="2499" b="1831"/>
          <a:stretch>
            <a:fillRect/>
          </a:stretch>
        </p:blipFill>
        <p:spPr bwMode="auto">
          <a:xfrm>
            <a:off x="977374" y="-19914"/>
            <a:ext cx="7189253" cy="6877914"/>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Image result for he who asks questions cannot avoid the answers meaning"/>
          <p:cNvPicPr/>
          <p:nvPr/>
        </p:nvPicPr>
        <p:blipFill>
          <a:blip r:embed="rId2"/>
          <a:srcRect l="3750" r="4687"/>
          <a:stretch>
            <a:fillRect/>
          </a:stretch>
        </p:blipFill>
        <p:spPr bwMode="auto">
          <a:xfrm>
            <a:off x="0" y="800100"/>
            <a:ext cx="9156908" cy="52578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3720.png"/>
          <p:cNvPicPr>
            <a:picLocks noChangeAspect="1"/>
          </p:cNvPicPr>
          <p:nvPr/>
        </p:nvPicPr>
        <p:blipFill>
          <a:blip r:embed="rId2"/>
          <a:srcRect t="57934"/>
          <a:stretch>
            <a:fillRect/>
          </a:stretch>
        </p:blipFill>
        <p:spPr>
          <a:xfrm>
            <a:off x="0" y="0"/>
            <a:ext cx="9166043" cy="6858000"/>
          </a:xfrm>
          <a:prstGeom prst="rect">
            <a:avLst/>
          </a:prstGeom>
        </p:spPr>
      </p:pic>
      <p:sp>
        <p:nvSpPr>
          <p:cNvPr id="3" name="Rectangle 2"/>
          <p:cNvSpPr/>
          <p:nvPr/>
        </p:nvSpPr>
        <p:spPr>
          <a:xfrm>
            <a:off x="1171575" y="2100352"/>
            <a:ext cx="6800850" cy="1862048"/>
          </a:xfrm>
          <a:prstGeom prst="rect">
            <a:avLst/>
          </a:prstGeom>
          <a:noFill/>
        </p:spPr>
        <p:txBody>
          <a:bodyPr wrap="square" lIns="91440" tIns="45720" rIns="91440" bIns="45720">
            <a:spAutoFit/>
          </a:bodyPr>
          <a:lstStyle/>
          <a:p>
            <a:pPr algn="ctr"/>
            <a:r>
              <a:rPr lang="en-US" sz="11500" b="1"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Edmondsans Bold" pitchFamily="50" charset="0"/>
              </a:rPr>
              <a:t>Ask </a:t>
            </a:r>
            <a:r>
              <a:rPr lang="en-US" sz="11500" b="1"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Edmondsans Bold" pitchFamily="50" charset="0"/>
              </a:rPr>
              <a:t>Siri</a:t>
            </a:r>
            <a:endParaRPr lang="en-US" sz="11500" b="1"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Edmondsans Bold" pitchFamily="50"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3720.png"/>
          <p:cNvPicPr/>
          <p:nvPr/>
        </p:nvPicPr>
        <p:blipFill>
          <a:blip r:embed="rId2"/>
          <a:srcRect t="50" b="57853"/>
          <a:stretch>
            <a:fillRect/>
          </a:stretch>
        </p:blipFill>
        <p:spPr>
          <a:xfrm>
            <a:off x="-21035" y="0"/>
            <a:ext cx="9165035"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2" name="Picture 1" descr="IMG_3722.png"/>
          <p:cNvPicPr/>
          <p:nvPr/>
        </p:nvPicPr>
        <p:blipFill>
          <a:blip r:embed="rId2"/>
          <a:srcRect t="-151" b="56347"/>
          <a:stretch>
            <a:fillRect/>
          </a:stretch>
        </p:blipFill>
        <p:spPr>
          <a:xfrm>
            <a:off x="0" y="0"/>
            <a:ext cx="914400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IMG_3723.png"/>
          <p:cNvPicPr/>
          <p:nvPr/>
        </p:nvPicPr>
        <p:blipFill>
          <a:blip r:embed="rId2"/>
          <a:srcRect t="329" b="46436"/>
          <a:stretch>
            <a:fillRect/>
          </a:stretch>
        </p:blipFill>
        <p:spPr>
          <a:xfrm>
            <a:off x="304799" y="0"/>
            <a:ext cx="7458075"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p:cNvPicPr>
          <p:nvPr/>
        </p:nvPicPr>
        <p:blipFill>
          <a:blip r:embed="rId2"/>
          <a:srcRect/>
          <a:stretch>
            <a:fillRect/>
          </a:stretch>
        </p:blipFill>
        <p:spPr bwMode="auto">
          <a:xfrm>
            <a:off x="0" y="2"/>
            <a:ext cx="9144000" cy="6858000"/>
          </a:xfrm>
          <a:prstGeom prst="rect">
            <a:avLst/>
          </a:prstGeom>
          <a:noFill/>
          <a:ln w="9525">
            <a:noFill/>
            <a:miter lim="800000"/>
            <a:headEnd/>
            <a:tailEnd/>
          </a:ln>
        </p:spPr>
      </p:pic>
      <p:sp>
        <p:nvSpPr>
          <p:cNvPr id="3" name="TextBox 2"/>
          <p:cNvSpPr txBox="1"/>
          <p:nvPr/>
        </p:nvSpPr>
        <p:spPr>
          <a:xfrm>
            <a:off x="308344" y="329609"/>
            <a:ext cx="8569842" cy="1015663"/>
          </a:xfrm>
          <a:prstGeom prst="rect">
            <a:avLst/>
          </a:prstGeom>
          <a:noFill/>
        </p:spPr>
        <p:txBody>
          <a:bodyPr wrap="square" rtlCol="0">
            <a:spAutoFit/>
          </a:bodyPr>
          <a:lstStyle/>
          <a:p>
            <a:r>
              <a:rPr lang="en-AU" sz="4000" b="1" dirty="0" smtClean="0">
                <a:solidFill>
                  <a:schemeClr val="bg1"/>
                </a:solidFill>
                <a:latin typeface="Century Gothic" pitchFamily="34" charset="0"/>
                <a:cs typeface="David" pitchFamily="34" charset="-79"/>
              </a:rPr>
              <a:t>John 1:35-39</a:t>
            </a:r>
          </a:p>
          <a:p>
            <a:r>
              <a:rPr lang="en-AU" sz="2000" i="1" dirty="0" smtClean="0">
                <a:solidFill>
                  <a:schemeClr val="bg1"/>
                </a:solidFill>
                <a:latin typeface="Century Gothic" pitchFamily="34" charset="0"/>
              </a:rPr>
              <a:t>New Living Translation</a:t>
            </a:r>
            <a:endParaRPr lang="en-US" sz="2000" i="1" dirty="0">
              <a:solidFill>
                <a:schemeClr val="bg1"/>
              </a:solidFill>
              <a:latin typeface="Century Gothic" pitchFamily="34" charset="0"/>
            </a:endParaRPr>
          </a:p>
        </p:txBody>
      </p:sp>
      <p:cxnSp>
        <p:nvCxnSpPr>
          <p:cNvPr id="5" name="Straight Connector 4"/>
          <p:cNvCxnSpPr/>
          <p:nvPr/>
        </p:nvCxnSpPr>
        <p:spPr>
          <a:xfrm>
            <a:off x="308344" y="1488558"/>
            <a:ext cx="856984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rot="687523">
            <a:off x="6366398" y="2902469"/>
            <a:ext cx="2998443" cy="4508927"/>
          </a:xfrm>
          <a:prstGeom prst="rect">
            <a:avLst/>
          </a:prstGeom>
          <a:noFill/>
        </p:spPr>
        <p:txBody>
          <a:bodyPr wrap="square" lIns="91440" tIns="45720" rIns="91440" bIns="45720">
            <a:spAutoFit/>
          </a:bodyPr>
          <a:lstStyle/>
          <a:p>
            <a:pPr algn="ctr"/>
            <a:r>
              <a:rPr lang="en-US" sz="28700" b="0" cap="none" spc="0" dirty="0" smtClean="0">
                <a:ln w="18415" cmpd="sng">
                  <a:solidFill>
                    <a:srgbClr val="FFFFFF">
                      <a:alpha val="8000"/>
                    </a:srgbClr>
                  </a:solidFill>
                  <a:prstDash val="solid"/>
                </a:ln>
                <a:solidFill>
                  <a:srgbClr val="FFFFFF">
                    <a:alpha val="9000"/>
                  </a:srgbClr>
                </a:solidFill>
                <a:effectLst>
                  <a:outerShdw blurRad="63500" dir="3600000" algn="tl" rotWithShape="0">
                    <a:srgbClr val="000000">
                      <a:alpha val="70000"/>
                    </a:srgbClr>
                  </a:outerShdw>
                </a:effectLst>
                <a:latin typeface="Iskoola Pota" pitchFamily="34" charset="0"/>
                <a:cs typeface="Iskoola Pota" pitchFamily="34" charset="0"/>
              </a:rPr>
              <a:t>?</a:t>
            </a:r>
            <a:endParaRPr lang="en-US" sz="28700" b="0" cap="none" spc="0" dirty="0">
              <a:ln w="18415" cmpd="sng">
                <a:solidFill>
                  <a:srgbClr val="FFFFFF">
                    <a:alpha val="8000"/>
                  </a:srgbClr>
                </a:solidFill>
                <a:prstDash val="solid"/>
              </a:ln>
              <a:solidFill>
                <a:srgbClr val="FFFFFF">
                  <a:alpha val="9000"/>
                </a:srgbClr>
              </a:solidFill>
              <a:effectLst>
                <a:outerShdw blurRad="63500" dir="3600000" algn="tl" rotWithShape="0">
                  <a:srgbClr val="000000">
                    <a:alpha val="70000"/>
                  </a:srgbClr>
                </a:outerShdw>
              </a:effectLst>
              <a:latin typeface="Iskoola Pota" pitchFamily="34" charset="0"/>
              <a:cs typeface="Iskoola Pota" pitchFamily="34" charset="0"/>
            </a:endParaRPr>
          </a:p>
        </p:txBody>
      </p:sp>
      <p:sp>
        <p:nvSpPr>
          <p:cNvPr id="6" name="TextBox 5"/>
          <p:cNvSpPr txBox="1"/>
          <p:nvPr/>
        </p:nvSpPr>
        <p:spPr>
          <a:xfrm>
            <a:off x="308344" y="1626780"/>
            <a:ext cx="8569842" cy="4688463"/>
          </a:xfrm>
          <a:prstGeom prst="rect">
            <a:avLst/>
          </a:prstGeom>
          <a:noFill/>
        </p:spPr>
        <p:txBody>
          <a:bodyPr wrap="square" rtlCol="0">
            <a:spAutoFit/>
          </a:bodyPr>
          <a:lstStyle/>
          <a:p>
            <a:r>
              <a:rPr lang="en-US" sz="2800" b="1" baseline="30000" dirty="0">
                <a:solidFill>
                  <a:schemeClr val="bg1"/>
                </a:solidFill>
                <a:latin typeface="Century Gothic" pitchFamily="34" charset="0"/>
              </a:rPr>
              <a:t>35 </a:t>
            </a:r>
            <a:r>
              <a:rPr lang="en-US" sz="2800" b="1" dirty="0">
                <a:solidFill>
                  <a:schemeClr val="bg1"/>
                </a:solidFill>
                <a:latin typeface="Century Gothic" pitchFamily="34" charset="0"/>
              </a:rPr>
              <a:t>The following day John was again standing with two of his disciples. </a:t>
            </a:r>
            <a:r>
              <a:rPr lang="en-US" sz="2800" b="1" baseline="30000" dirty="0">
                <a:solidFill>
                  <a:schemeClr val="bg1"/>
                </a:solidFill>
                <a:latin typeface="Century Gothic" pitchFamily="34" charset="0"/>
              </a:rPr>
              <a:t>36 </a:t>
            </a:r>
            <a:r>
              <a:rPr lang="en-US" sz="2800" b="1" dirty="0">
                <a:solidFill>
                  <a:schemeClr val="bg1"/>
                </a:solidFill>
                <a:latin typeface="Century Gothic" pitchFamily="34" charset="0"/>
              </a:rPr>
              <a:t>As Jesus walked by, John looked at him and declared, “Look! There is the Lamb of God!” </a:t>
            </a:r>
            <a:r>
              <a:rPr lang="en-US" sz="2800" b="1" baseline="30000" dirty="0">
                <a:solidFill>
                  <a:schemeClr val="bg1"/>
                </a:solidFill>
                <a:latin typeface="Century Gothic" pitchFamily="34" charset="0"/>
              </a:rPr>
              <a:t>37 </a:t>
            </a:r>
            <a:r>
              <a:rPr lang="en-US" sz="2800" b="1" dirty="0">
                <a:solidFill>
                  <a:schemeClr val="bg1"/>
                </a:solidFill>
                <a:latin typeface="Century Gothic" pitchFamily="34" charset="0"/>
              </a:rPr>
              <a:t>When John’s two disciples heard this, they followed Jesus. </a:t>
            </a:r>
            <a:endParaRPr lang="en-US" sz="2800" b="1" dirty="0" smtClean="0">
              <a:solidFill>
                <a:schemeClr val="bg1"/>
              </a:solidFill>
              <a:latin typeface="Century Gothic" pitchFamily="34" charset="0"/>
            </a:endParaRPr>
          </a:p>
          <a:p>
            <a:endParaRPr lang="en-US" sz="2800" b="1" baseline="30000" dirty="0">
              <a:solidFill>
                <a:schemeClr val="bg1"/>
              </a:solidFill>
              <a:latin typeface="Century Gothic" pitchFamily="34" charset="0"/>
            </a:endParaRPr>
          </a:p>
          <a:p>
            <a:r>
              <a:rPr lang="en-US" sz="2800" b="1" baseline="30000" dirty="0" smtClean="0">
                <a:solidFill>
                  <a:schemeClr val="bg1"/>
                </a:solidFill>
                <a:latin typeface="Century Gothic" pitchFamily="34" charset="0"/>
              </a:rPr>
              <a:t>38</a:t>
            </a:r>
            <a:r>
              <a:rPr lang="en-US" sz="2800" b="1" baseline="30000" dirty="0">
                <a:solidFill>
                  <a:schemeClr val="bg1"/>
                </a:solidFill>
                <a:latin typeface="Century Gothic" pitchFamily="34" charset="0"/>
              </a:rPr>
              <a:t> </a:t>
            </a:r>
            <a:r>
              <a:rPr lang="en-US" sz="2800" b="1" dirty="0">
                <a:solidFill>
                  <a:schemeClr val="bg1"/>
                </a:solidFill>
                <a:latin typeface="Century Gothic" pitchFamily="34" charset="0"/>
              </a:rPr>
              <a:t>Jesus looked around and saw them following. “What do you want?” he asked them. </a:t>
            </a:r>
            <a:endParaRPr lang="en-US" sz="2800" b="1" dirty="0" smtClean="0">
              <a:solidFill>
                <a:schemeClr val="bg1"/>
              </a:solidFill>
              <a:latin typeface="Century Gothic" pitchFamily="34" charset="0"/>
            </a:endParaRPr>
          </a:p>
          <a:p>
            <a:endParaRPr lang="en-AU" sz="2800" b="1" dirty="0">
              <a:solidFill>
                <a:schemeClr val="bg1"/>
              </a:solidFill>
              <a:latin typeface="Century Gothic" pitchFamily="34" charset="0"/>
            </a:endParaRPr>
          </a:p>
          <a:p>
            <a:r>
              <a:rPr lang="en-US" sz="2800" b="1" dirty="0">
                <a:solidFill>
                  <a:schemeClr val="bg1"/>
                </a:solidFill>
                <a:latin typeface="Century Gothic" pitchFamily="34" charset="0"/>
              </a:rPr>
              <a:t>They replied, “Rabbi” (which means “Teacher”), “where are you staying</a:t>
            </a:r>
            <a:r>
              <a:rPr lang="en-US" sz="2800" b="1" dirty="0" smtClean="0">
                <a:solidFill>
                  <a:schemeClr val="bg1"/>
                </a:solidFill>
                <a:latin typeface="Century Gothic" pitchFamily="34" charset="0"/>
              </a:rPr>
              <a:t>?”</a:t>
            </a:r>
            <a:endParaRPr lang="en-US" sz="2800" b="1" dirty="0">
              <a:solidFill>
                <a:schemeClr val="bg1"/>
              </a:solidFill>
              <a:latin typeface="Century Gothic"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652</TotalTime>
  <Words>65</Words>
  <Application>Microsoft Office PowerPoint</Application>
  <PresentationFormat>On-screen Show (4:3)</PresentationFormat>
  <Paragraphs>52</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Arial</vt:lpstr>
      <vt:lpstr>Calibri Light</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Caleb Stott</cp:lastModifiedBy>
  <cp:revision>21</cp:revision>
  <dcterms:created xsi:type="dcterms:W3CDTF">2015-09-15T04:16:08Z</dcterms:created>
  <dcterms:modified xsi:type="dcterms:W3CDTF">2018-07-29T00:11:27Z</dcterms:modified>
</cp:coreProperties>
</file>