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0" r:id="rId16"/>
    <p:sldId id="271"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304" r:id="rId37"/>
    <p:sldId id="293" r:id="rId38"/>
    <p:sldId id="294" r:id="rId39"/>
    <p:sldId id="295" r:id="rId40"/>
    <p:sldId id="296" r:id="rId41"/>
    <p:sldId id="297" r:id="rId42"/>
    <p:sldId id="298" r:id="rId43"/>
    <p:sldId id="299" r:id="rId44"/>
    <p:sldId id="300" r:id="rId45"/>
    <p:sldId id="301" r:id="rId46"/>
    <p:sldId id="302" r:id="rId47"/>
    <p:sldId id="30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0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000" dirty="0"/>
              <a:t>The </a:t>
            </a:r>
            <a:r>
              <a:rPr lang="en-US" sz="13800" dirty="0">
                <a:solidFill>
                  <a:srgbClr val="FFFF00"/>
                </a:solidFill>
              </a:rPr>
              <a:t>B</a:t>
            </a:r>
            <a:r>
              <a:rPr lang="en-US" sz="9600" dirty="0"/>
              <a:t>lessings</a:t>
            </a:r>
            <a:r>
              <a:rPr lang="en-US" sz="8000" dirty="0"/>
              <a:t> Of </a:t>
            </a:r>
            <a:r>
              <a:rPr lang="en-US" sz="13800" dirty="0">
                <a:solidFill>
                  <a:srgbClr val="FFFF00"/>
                </a:solidFill>
              </a:rPr>
              <a:t>O</a:t>
            </a:r>
            <a:r>
              <a:rPr lang="en-US" sz="9600" dirty="0"/>
              <a:t>bedience</a:t>
            </a:r>
          </a:p>
        </p:txBody>
      </p:sp>
    </p:spTree>
    <p:extLst>
      <p:ext uri="{BB962C8B-B14F-4D97-AF65-F5344CB8AC3E}">
        <p14:creationId xmlns:p14="http://schemas.microsoft.com/office/powerpoint/2010/main" val="1845058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solidFill>
                  <a:srgbClr val="FFFF00"/>
                </a:solidFill>
              </a:rPr>
              <a:t>Obedience unto death</a:t>
            </a:r>
          </a:p>
        </p:txBody>
      </p:sp>
      <p:sp>
        <p:nvSpPr>
          <p:cNvPr id="3" name="Content Placeholder 2"/>
          <p:cNvSpPr>
            <a:spLocks noGrp="1"/>
          </p:cNvSpPr>
          <p:nvPr>
            <p:ph idx="1"/>
          </p:nvPr>
        </p:nvSpPr>
        <p:spPr/>
        <p:txBody>
          <a:bodyPr>
            <a:normAutofit fontScale="92500" lnSpcReduction="10000"/>
          </a:bodyPr>
          <a:lstStyle/>
          <a:p>
            <a:r>
              <a:rPr lang="en-US" sz="5400" b="1" dirty="0" err="1"/>
              <a:t>Php</a:t>
            </a:r>
            <a:r>
              <a:rPr lang="en-US" sz="5400" b="1" dirty="0"/>
              <a:t> 2:8</a:t>
            </a:r>
            <a:r>
              <a:rPr lang="en-US" sz="5400" dirty="0"/>
              <a:t>  And being found in fashion as a man, he humbled himself, and became obedient unto death, even the death of the cross. (KJV)</a:t>
            </a:r>
          </a:p>
          <a:p>
            <a:endParaRPr lang="en-US" dirty="0"/>
          </a:p>
        </p:txBody>
      </p:sp>
    </p:spTree>
    <p:extLst>
      <p:ext uri="{BB962C8B-B14F-4D97-AF65-F5344CB8AC3E}">
        <p14:creationId xmlns:p14="http://schemas.microsoft.com/office/powerpoint/2010/main" val="4014712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8000" dirty="0"/>
              <a:t>How </a:t>
            </a:r>
            <a:r>
              <a:rPr lang="en-US" sz="8000" u="sng" dirty="0">
                <a:solidFill>
                  <a:srgbClr val="FFFF00"/>
                </a:solidFill>
              </a:rPr>
              <a:t>far</a:t>
            </a:r>
            <a:r>
              <a:rPr lang="en-US" sz="8000" dirty="0"/>
              <a:t> and until </a:t>
            </a:r>
            <a:r>
              <a:rPr lang="en-US" sz="8000" u="sng" dirty="0">
                <a:solidFill>
                  <a:srgbClr val="FFFF00"/>
                </a:solidFill>
              </a:rPr>
              <a:t>when</a:t>
            </a:r>
            <a:r>
              <a:rPr lang="en-US" sz="8000" dirty="0"/>
              <a:t> are we going to obey?</a:t>
            </a:r>
          </a:p>
        </p:txBody>
      </p:sp>
    </p:spTree>
    <p:extLst>
      <p:ext uri="{BB962C8B-B14F-4D97-AF65-F5344CB8AC3E}">
        <p14:creationId xmlns:p14="http://schemas.microsoft.com/office/powerpoint/2010/main" val="3838549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a:solidFill>
                  <a:srgbClr val="FFFF00"/>
                </a:solidFill>
              </a:rPr>
              <a:t>Unwavering obedience…</a:t>
            </a:r>
          </a:p>
        </p:txBody>
      </p:sp>
      <p:sp>
        <p:nvSpPr>
          <p:cNvPr id="3" name="Content Placeholder 2"/>
          <p:cNvSpPr>
            <a:spLocks noGrp="1"/>
          </p:cNvSpPr>
          <p:nvPr>
            <p:ph idx="1"/>
          </p:nvPr>
        </p:nvSpPr>
        <p:spPr/>
        <p:txBody>
          <a:bodyPr>
            <a:normAutofit fontScale="92500" lnSpcReduction="10000"/>
          </a:bodyPr>
          <a:lstStyle/>
          <a:p>
            <a:r>
              <a:rPr lang="en-US" dirty="0"/>
              <a:t>Dan 3:14  He said to them, "Shadrach, Meshach, and Abednego, is it true that you refuse to worship my god and to bow down to the gold statue I have set up? </a:t>
            </a:r>
          </a:p>
          <a:p>
            <a:r>
              <a:rPr lang="en-US" dirty="0"/>
              <a:t>Dan 3:15  Now then, as soon as you hear the sound of the trumpets, oboes, lyres, zithers, harps, and all the other instruments, bow down and worship the statue. If you do not, you will immediately be thrown into a blazing furnace. Do you think there is any god who can save you?" </a:t>
            </a:r>
          </a:p>
          <a:p>
            <a:endParaRPr lang="en-US" dirty="0"/>
          </a:p>
        </p:txBody>
      </p:sp>
    </p:spTree>
    <p:extLst>
      <p:ext uri="{BB962C8B-B14F-4D97-AF65-F5344CB8AC3E}">
        <p14:creationId xmlns:p14="http://schemas.microsoft.com/office/powerpoint/2010/main" val="3076564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lnSpcReduction="10000"/>
          </a:bodyPr>
          <a:lstStyle/>
          <a:p>
            <a:r>
              <a:rPr lang="en-US" sz="3600" dirty="0"/>
              <a:t>Dan 3:16  Shadrach, Meshach, and Abednego answered, "Your Majesty, we will not try to defend ourselves. </a:t>
            </a:r>
          </a:p>
          <a:p>
            <a:r>
              <a:rPr lang="en-US" sz="3600" b="1" dirty="0"/>
              <a:t>Dan 3:17</a:t>
            </a:r>
            <a:r>
              <a:rPr lang="en-US" sz="3600" dirty="0"/>
              <a:t>  If the God whom we serve is able to save us from the blazing furnace and from your power, then he will. </a:t>
            </a:r>
          </a:p>
          <a:p>
            <a:r>
              <a:rPr lang="en-US" sz="3600" b="1" dirty="0"/>
              <a:t>Dan 3:18</a:t>
            </a:r>
            <a:r>
              <a:rPr lang="en-US" sz="3600" dirty="0"/>
              <a:t>  But even if he doesn't, Your Majesty may be sure that we will not worship your god, and we will not bow down to the gold statue that you have set up." </a:t>
            </a:r>
          </a:p>
          <a:p>
            <a:endParaRPr lang="en-US" dirty="0"/>
          </a:p>
          <a:p>
            <a:endParaRPr lang="en-US" dirty="0"/>
          </a:p>
          <a:p>
            <a:endParaRPr lang="en-US" dirty="0"/>
          </a:p>
        </p:txBody>
      </p:sp>
    </p:spTree>
    <p:extLst>
      <p:ext uri="{BB962C8B-B14F-4D97-AF65-F5344CB8AC3E}">
        <p14:creationId xmlns:p14="http://schemas.microsoft.com/office/powerpoint/2010/main" val="1940055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9600" dirty="0"/>
              <a:t>Obedience is a commitment.</a:t>
            </a:r>
          </a:p>
        </p:txBody>
      </p:sp>
    </p:spTree>
    <p:extLst>
      <p:ext uri="{BB962C8B-B14F-4D97-AF65-F5344CB8AC3E}">
        <p14:creationId xmlns:p14="http://schemas.microsoft.com/office/powerpoint/2010/main" val="3500883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a:solidFill>
                  <a:srgbClr val="FFFF00"/>
                </a:solidFill>
              </a:rPr>
              <a:t>What Faith Brings</a:t>
            </a:r>
          </a:p>
        </p:txBody>
      </p:sp>
      <p:sp>
        <p:nvSpPr>
          <p:cNvPr id="3" name="Content Placeholder 2"/>
          <p:cNvSpPr>
            <a:spLocks noGrp="1"/>
          </p:cNvSpPr>
          <p:nvPr>
            <p:ph idx="1"/>
          </p:nvPr>
        </p:nvSpPr>
        <p:spPr/>
        <p:txBody>
          <a:bodyPr/>
          <a:lstStyle/>
          <a:p>
            <a:r>
              <a:rPr lang="en-US" sz="4800" b="1" dirty="0" err="1"/>
              <a:t>Joh</a:t>
            </a:r>
            <a:r>
              <a:rPr lang="en-US" sz="4800" b="1" dirty="0"/>
              <a:t> 3:36</a:t>
            </a:r>
            <a:r>
              <a:rPr lang="en-US" sz="4800" dirty="0"/>
              <a:t>  Whoever </a:t>
            </a:r>
            <a:r>
              <a:rPr lang="en-US" sz="4800" u="sng" dirty="0"/>
              <a:t>believes</a:t>
            </a:r>
            <a:r>
              <a:rPr lang="en-US" sz="4800" dirty="0"/>
              <a:t> in the Son has eternal life; whoever </a:t>
            </a:r>
            <a:r>
              <a:rPr lang="en-US" sz="4800" u="sng" dirty="0"/>
              <a:t>disobeys</a:t>
            </a:r>
            <a:r>
              <a:rPr lang="en-US" sz="4800" dirty="0"/>
              <a:t> the Son will not have life, but will remain under God's punishment. (GNB)</a:t>
            </a:r>
          </a:p>
          <a:p>
            <a:endParaRPr lang="x-none"/>
          </a:p>
          <a:p>
            <a:endParaRPr lang="en-US" dirty="0"/>
          </a:p>
        </p:txBody>
      </p:sp>
    </p:spTree>
    <p:extLst>
      <p:ext uri="{BB962C8B-B14F-4D97-AF65-F5344CB8AC3E}">
        <p14:creationId xmlns:p14="http://schemas.microsoft.com/office/powerpoint/2010/main" val="1880500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r>
              <a:rPr lang="en-US" sz="8800" dirty="0"/>
              <a:t>A person who truly believes, </a:t>
            </a:r>
            <a:r>
              <a:rPr lang="en-US" sz="8800" u="sng" dirty="0">
                <a:solidFill>
                  <a:srgbClr val="FFFF00"/>
                </a:solidFill>
              </a:rPr>
              <a:t>OBEYS</a:t>
            </a:r>
            <a:r>
              <a:rPr lang="en-US" sz="8800" dirty="0"/>
              <a:t>.</a:t>
            </a:r>
          </a:p>
        </p:txBody>
      </p:sp>
    </p:spTree>
    <p:extLst>
      <p:ext uri="{BB962C8B-B14F-4D97-AF65-F5344CB8AC3E}">
        <p14:creationId xmlns:p14="http://schemas.microsoft.com/office/powerpoint/2010/main" val="2163004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r>
              <a:rPr lang="en-US" sz="7200" dirty="0"/>
              <a:t>We were children of disobedience once.</a:t>
            </a:r>
          </a:p>
        </p:txBody>
      </p:sp>
    </p:spTree>
    <p:extLst>
      <p:ext uri="{BB962C8B-B14F-4D97-AF65-F5344CB8AC3E}">
        <p14:creationId xmlns:p14="http://schemas.microsoft.com/office/powerpoint/2010/main" val="761131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1"/>
            <a:ext cx="8229600" cy="4876800"/>
          </a:xfrm>
        </p:spPr>
        <p:txBody>
          <a:bodyPr>
            <a:noAutofit/>
          </a:bodyPr>
          <a:lstStyle/>
          <a:p>
            <a:r>
              <a:rPr lang="en-US" sz="4800" b="1" dirty="0" err="1"/>
              <a:t>Eph</a:t>
            </a:r>
            <a:r>
              <a:rPr lang="en-US" sz="4800" b="1" dirty="0"/>
              <a:t> 2:2</a:t>
            </a:r>
            <a:r>
              <a:rPr lang="en-US" sz="4800" dirty="0"/>
              <a:t>  Wherein in time past ye walked according to the course of this world, according to the prince of the power of the air, the spirit that now </a:t>
            </a:r>
            <a:r>
              <a:rPr lang="en-US" sz="4800" dirty="0" err="1"/>
              <a:t>worketh</a:t>
            </a:r>
            <a:r>
              <a:rPr lang="en-US" sz="4800" dirty="0"/>
              <a:t> in the children of disobedience: </a:t>
            </a:r>
          </a:p>
          <a:p>
            <a:endParaRPr lang="en-US" sz="3600" dirty="0"/>
          </a:p>
        </p:txBody>
      </p:sp>
    </p:spTree>
    <p:extLst>
      <p:ext uri="{BB962C8B-B14F-4D97-AF65-F5344CB8AC3E}">
        <p14:creationId xmlns:p14="http://schemas.microsoft.com/office/powerpoint/2010/main" val="2468289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en-US" sz="4000" dirty="0" err="1"/>
              <a:t>Eph</a:t>
            </a:r>
            <a:r>
              <a:rPr lang="en-US" sz="4000" dirty="0"/>
              <a:t> 2:5  that while we were spiritually dead in our disobedience he brought us to life with Christ. It is by God's grace that you have been saved. </a:t>
            </a:r>
          </a:p>
          <a:p>
            <a:r>
              <a:rPr lang="en-US" sz="4000" dirty="0" err="1"/>
              <a:t>Eph</a:t>
            </a:r>
            <a:r>
              <a:rPr lang="en-US" sz="4000" dirty="0"/>
              <a:t> 2:6  In our union with Christ Jesus he raised us up with him to rule with him in the heavenly world. (GNB)</a:t>
            </a:r>
          </a:p>
          <a:p>
            <a:endParaRPr lang="en-US" dirty="0"/>
          </a:p>
        </p:txBody>
      </p:sp>
    </p:spTree>
    <p:extLst>
      <p:ext uri="{BB962C8B-B14F-4D97-AF65-F5344CB8AC3E}">
        <p14:creationId xmlns:p14="http://schemas.microsoft.com/office/powerpoint/2010/main" val="3239399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8800" dirty="0"/>
              <a:t>…To the Will and the Word of God.</a:t>
            </a:r>
          </a:p>
        </p:txBody>
      </p:sp>
    </p:spTree>
    <p:extLst>
      <p:ext uri="{BB962C8B-B14F-4D97-AF65-F5344CB8AC3E}">
        <p14:creationId xmlns:p14="http://schemas.microsoft.com/office/powerpoint/2010/main" val="2082379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marL="0" indent="0">
              <a:buNone/>
            </a:pPr>
            <a:r>
              <a:rPr lang="en-US" sz="4800" dirty="0"/>
              <a:t>We are now children of obedience…our greatest model is Jesus himself who came to obey the will of the Father not his.</a:t>
            </a:r>
            <a:endParaRPr lang="en-US" dirty="0"/>
          </a:p>
        </p:txBody>
      </p:sp>
    </p:spTree>
    <p:extLst>
      <p:ext uri="{BB962C8B-B14F-4D97-AF65-F5344CB8AC3E}">
        <p14:creationId xmlns:p14="http://schemas.microsoft.com/office/powerpoint/2010/main" val="3595161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indent="0">
              <a:buNone/>
            </a:pPr>
            <a:r>
              <a:rPr lang="en-US" sz="4300" dirty="0"/>
              <a:t>So, what are the </a:t>
            </a:r>
            <a:r>
              <a:rPr lang="en-US" sz="16500" dirty="0"/>
              <a:t>blessings</a:t>
            </a:r>
            <a:r>
              <a:rPr lang="en-US" sz="4300" dirty="0"/>
              <a:t> of obedience?</a:t>
            </a:r>
          </a:p>
          <a:p>
            <a:endParaRPr lang="en-US" dirty="0"/>
          </a:p>
        </p:txBody>
      </p:sp>
    </p:spTree>
    <p:extLst>
      <p:ext uri="{BB962C8B-B14F-4D97-AF65-F5344CB8AC3E}">
        <p14:creationId xmlns:p14="http://schemas.microsoft.com/office/powerpoint/2010/main" val="2668635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indent="0">
              <a:buNone/>
            </a:pPr>
            <a:r>
              <a:rPr lang="en-US" sz="6600" b="1" dirty="0">
                <a:solidFill>
                  <a:srgbClr val="7030A0"/>
                </a:solidFill>
              </a:rPr>
              <a:t>1.  You will be a treasure in the heart of God and will be given the privilege of serving Him.</a:t>
            </a:r>
          </a:p>
          <a:p>
            <a:endParaRPr lang="en-US" dirty="0"/>
          </a:p>
        </p:txBody>
      </p:sp>
    </p:spTree>
    <p:extLst>
      <p:ext uri="{BB962C8B-B14F-4D97-AF65-F5344CB8AC3E}">
        <p14:creationId xmlns:p14="http://schemas.microsoft.com/office/powerpoint/2010/main" val="1639714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sz="3600" dirty="0" err="1"/>
              <a:t>Exo</a:t>
            </a:r>
            <a:r>
              <a:rPr lang="en-US" sz="3600" dirty="0"/>
              <a:t> 19:5  Now therefore, if ye will obey my voice indeed, and keep my covenant, then ye shall be a peculiar </a:t>
            </a:r>
            <a:r>
              <a:rPr lang="en-US" sz="3600" u="sng" dirty="0">
                <a:solidFill>
                  <a:srgbClr val="FFFF00"/>
                </a:solidFill>
              </a:rPr>
              <a:t>treasure unto me</a:t>
            </a:r>
            <a:r>
              <a:rPr lang="en-US" sz="3600" dirty="0"/>
              <a:t> above all people: for all the earth </a:t>
            </a:r>
            <a:r>
              <a:rPr lang="en-US" sz="3600" i="1" dirty="0"/>
              <a:t>is</a:t>
            </a:r>
            <a:r>
              <a:rPr lang="en-US" sz="3600" dirty="0"/>
              <a:t> mine: </a:t>
            </a:r>
          </a:p>
          <a:p>
            <a:r>
              <a:rPr lang="en-US" sz="3600" dirty="0" err="1"/>
              <a:t>Exo</a:t>
            </a:r>
            <a:r>
              <a:rPr lang="en-US" sz="3600" dirty="0"/>
              <a:t> 19:6  And ye shall be unto me a </a:t>
            </a:r>
            <a:r>
              <a:rPr lang="en-US" sz="3600" u="sng" dirty="0">
                <a:solidFill>
                  <a:srgbClr val="FFFF00"/>
                </a:solidFill>
              </a:rPr>
              <a:t>kingdom of priests</a:t>
            </a:r>
            <a:r>
              <a:rPr lang="en-US" sz="3600" dirty="0"/>
              <a:t>, and an holy nation. These </a:t>
            </a:r>
            <a:r>
              <a:rPr lang="en-US" sz="3600" i="1" dirty="0"/>
              <a:t>are</a:t>
            </a:r>
            <a:r>
              <a:rPr lang="en-US" sz="3600" dirty="0"/>
              <a:t> the words which thou shalt speak unto the children of Israel. </a:t>
            </a:r>
          </a:p>
          <a:p>
            <a:endParaRPr lang="en-US" dirty="0"/>
          </a:p>
        </p:txBody>
      </p:sp>
    </p:spTree>
    <p:extLst>
      <p:ext uri="{BB962C8B-B14F-4D97-AF65-F5344CB8AC3E}">
        <p14:creationId xmlns:p14="http://schemas.microsoft.com/office/powerpoint/2010/main" val="3358175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6600" dirty="0"/>
              <a:t>An </a:t>
            </a:r>
            <a:r>
              <a:rPr lang="en-US" sz="6600" u="sng" dirty="0">
                <a:solidFill>
                  <a:srgbClr val="FFFF00"/>
                </a:solidFill>
              </a:rPr>
              <a:t>obedient person</a:t>
            </a:r>
            <a:r>
              <a:rPr lang="en-US" sz="6600" dirty="0"/>
              <a:t> is indeed a treasure in someone’s heart.</a:t>
            </a:r>
          </a:p>
        </p:txBody>
      </p:sp>
    </p:spTree>
    <p:extLst>
      <p:ext uri="{BB962C8B-B14F-4D97-AF65-F5344CB8AC3E}">
        <p14:creationId xmlns:p14="http://schemas.microsoft.com/office/powerpoint/2010/main" val="3980242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 obedient person is considered as…</a:t>
            </a:r>
          </a:p>
        </p:txBody>
      </p:sp>
      <p:sp>
        <p:nvSpPr>
          <p:cNvPr id="3" name="Content Placeholder 2"/>
          <p:cNvSpPr>
            <a:spLocks noGrp="1"/>
          </p:cNvSpPr>
          <p:nvPr>
            <p:ph idx="1"/>
          </p:nvPr>
        </p:nvSpPr>
        <p:spPr/>
        <p:txBody>
          <a:bodyPr>
            <a:noAutofit/>
          </a:bodyPr>
          <a:lstStyle/>
          <a:p>
            <a:r>
              <a:rPr lang="en-US" sz="4800" dirty="0"/>
              <a:t>An asset not a liability</a:t>
            </a:r>
          </a:p>
          <a:p>
            <a:r>
              <a:rPr lang="en-US" sz="4800" dirty="0"/>
              <a:t>A blessing not a pain in the neck</a:t>
            </a:r>
          </a:p>
          <a:p>
            <a:r>
              <a:rPr lang="en-US" sz="4800" dirty="0"/>
              <a:t>A burden-bearer with you not an added burden on you.</a:t>
            </a:r>
          </a:p>
        </p:txBody>
      </p:sp>
    </p:spTree>
    <p:extLst>
      <p:ext uri="{BB962C8B-B14F-4D97-AF65-F5344CB8AC3E}">
        <p14:creationId xmlns:p14="http://schemas.microsoft.com/office/powerpoint/2010/main" val="2753963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6600" dirty="0"/>
              <a:t>An obedient person will be trusted with responsibilities.</a:t>
            </a:r>
          </a:p>
        </p:txBody>
      </p:sp>
    </p:spTree>
    <p:extLst>
      <p:ext uri="{BB962C8B-B14F-4D97-AF65-F5344CB8AC3E}">
        <p14:creationId xmlns:p14="http://schemas.microsoft.com/office/powerpoint/2010/main" val="33630195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obedient person will surely…</a:t>
            </a:r>
          </a:p>
        </p:txBody>
      </p:sp>
      <p:sp>
        <p:nvSpPr>
          <p:cNvPr id="3" name="Content Placeholder 2"/>
          <p:cNvSpPr>
            <a:spLocks noGrp="1"/>
          </p:cNvSpPr>
          <p:nvPr>
            <p:ph idx="1"/>
          </p:nvPr>
        </p:nvSpPr>
        <p:spPr/>
        <p:txBody>
          <a:bodyPr>
            <a:normAutofit/>
          </a:bodyPr>
          <a:lstStyle/>
          <a:p>
            <a:r>
              <a:rPr lang="en-US" sz="6000" dirty="0"/>
              <a:t>Follow order</a:t>
            </a:r>
          </a:p>
          <a:p>
            <a:r>
              <a:rPr lang="en-US" sz="6000" dirty="0"/>
              <a:t>Keep trust (or can be trusted)</a:t>
            </a:r>
          </a:p>
          <a:p>
            <a:r>
              <a:rPr lang="en-US" sz="6000" dirty="0"/>
              <a:t>Support you</a:t>
            </a:r>
          </a:p>
        </p:txBody>
      </p:sp>
    </p:spTree>
    <p:extLst>
      <p:ext uri="{BB962C8B-B14F-4D97-AF65-F5344CB8AC3E}">
        <p14:creationId xmlns:p14="http://schemas.microsoft.com/office/powerpoint/2010/main" val="4244168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marL="0" indent="0">
              <a:buNone/>
            </a:pPr>
            <a:r>
              <a:rPr lang="en-US" sz="8000" b="1" dirty="0">
                <a:solidFill>
                  <a:srgbClr val="7030A0"/>
                </a:solidFill>
              </a:rPr>
              <a:t>2.  You will be protected and defended by God himself.</a:t>
            </a:r>
          </a:p>
          <a:p>
            <a:pPr marL="0" indent="0">
              <a:buNone/>
            </a:pPr>
            <a:endParaRPr lang="en-US" dirty="0"/>
          </a:p>
        </p:txBody>
      </p:sp>
    </p:spTree>
    <p:extLst>
      <p:ext uri="{BB962C8B-B14F-4D97-AF65-F5344CB8AC3E}">
        <p14:creationId xmlns:p14="http://schemas.microsoft.com/office/powerpoint/2010/main" val="2810053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sz="3600" dirty="0" err="1"/>
              <a:t>Exo</a:t>
            </a:r>
            <a:r>
              <a:rPr lang="en-US" sz="3600" dirty="0"/>
              <a:t> 23:22  But if thou shalt indeed obey his voice, and do all that I speak; then I will be an enemy unto </a:t>
            </a:r>
            <a:r>
              <a:rPr lang="en-US" sz="3600" dirty="0" err="1"/>
              <a:t>thine</a:t>
            </a:r>
            <a:r>
              <a:rPr lang="en-US" sz="3600" dirty="0"/>
              <a:t> enemies, and an adversary unto </a:t>
            </a:r>
            <a:r>
              <a:rPr lang="en-US" sz="3600" dirty="0" err="1"/>
              <a:t>thine</a:t>
            </a:r>
            <a:r>
              <a:rPr lang="en-US" sz="3600" dirty="0"/>
              <a:t> adversaries. </a:t>
            </a:r>
          </a:p>
          <a:p>
            <a:r>
              <a:rPr lang="en-US" sz="3600" dirty="0" err="1"/>
              <a:t>Exo</a:t>
            </a:r>
            <a:r>
              <a:rPr lang="en-US" sz="3600" dirty="0"/>
              <a:t> 23:23  For mine Angel shall go before thee, and bring thee in unto the Amorites, and the Hittites, and the </a:t>
            </a:r>
            <a:r>
              <a:rPr lang="en-US" sz="3600" dirty="0" err="1"/>
              <a:t>Perizzites</a:t>
            </a:r>
            <a:r>
              <a:rPr lang="en-US" sz="3600" dirty="0"/>
              <a:t>, and the Canaanites, the </a:t>
            </a:r>
            <a:r>
              <a:rPr lang="en-US" sz="3600" dirty="0" err="1"/>
              <a:t>Hivites</a:t>
            </a:r>
            <a:r>
              <a:rPr lang="en-US" sz="3600" dirty="0"/>
              <a:t>, and the </a:t>
            </a:r>
            <a:r>
              <a:rPr lang="en-US" sz="3600" dirty="0" err="1"/>
              <a:t>Jebusites</a:t>
            </a:r>
            <a:r>
              <a:rPr lang="en-US" sz="3600" dirty="0"/>
              <a:t>: and I will cut them off. </a:t>
            </a:r>
          </a:p>
          <a:p>
            <a:endParaRPr lang="en-US" dirty="0"/>
          </a:p>
        </p:txBody>
      </p:sp>
    </p:spTree>
    <p:extLst>
      <p:ext uri="{BB962C8B-B14F-4D97-AF65-F5344CB8AC3E}">
        <p14:creationId xmlns:p14="http://schemas.microsoft.com/office/powerpoint/2010/main" val="2637299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5300" dirty="0">
                <a:solidFill>
                  <a:srgbClr val="FFC000"/>
                </a:solidFill>
              </a:rPr>
              <a:t>Jesus as our greatest example</a:t>
            </a:r>
            <a:br>
              <a:rPr lang="en-US" dirty="0"/>
            </a:br>
            <a:endParaRPr lang="en-US" dirty="0"/>
          </a:p>
        </p:txBody>
      </p:sp>
      <p:sp>
        <p:nvSpPr>
          <p:cNvPr id="3" name="Content Placeholder 2"/>
          <p:cNvSpPr>
            <a:spLocks noGrp="1"/>
          </p:cNvSpPr>
          <p:nvPr>
            <p:ph idx="1"/>
          </p:nvPr>
        </p:nvSpPr>
        <p:spPr/>
        <p:txBody>
          <a:bodyPr>
            <a:normAutofit fontScale="92500"/>
          </a:bodyPr>
          <a:lstStyle/>
          <a:p>
            <a:pPr marL="0" indent="0">
              <a:buNone/>
            </a:pPr>
            <a:r>
              <a:rPr lang="en-US" sz="6000" dirty="0"/>
              <a:t>(ISV)  "Do not think that I came to destroy the Law or the Prophets. I didn't come to destroy them, but to </a:t>
            </a:r>
            <a:r>
              <a:rPr lang="en-US" sz="6000" u="sng" dirty="0">
                <a:solidFill>
                  <a:srgbClr val="FFFF00"/>
                </a:solidFill>
              </a:rPr>
              <a:t>fulfill</a:t>
            </a:r>
            <a:r>
              <a:rPr lang="en-US" sz="6000" dirty="0"/>
              <a:t> them,  </a:t>
            </a:r>
            <a:r>
              <a:rPr lang="en-US" sz="6000" dirty="0">
                <a:solidFill>
                  <a:srgbClr val="FFFF00"/>
                </a:solidFill>
              </a:rPr>
              <a:t>Matthew 5:17</a:t>
            </a:r>
          </a:p>
          <a:p>
            <a:pPr marL="0" indent="0">
              <a:buNone/>
            </a:pPr>
            <a:endParaRPr lang="en-US" dirty="0"/>
          </a:p>
        </p:txBody>
      </p:sp>
    </p:spTree>
    <p:extLst>
      <p:ext uri="{BB962C8B-B14F-4D97-AF65-F5344CB8AC3E}">
        <p14:creationId xmlns:p14="http://schemas.microsoft.com/office/powerpoint/2010/main" val="2709852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marL="0" indent="0">
              <a:buNone/>
            </a:pPr>
            <a:r>
              <a:rPr lang="en-US" sz="8000" dirty="0"/>
              <a:t>There’s protection when we are in submission.</a:t>
            </a:r>
          </a:p>
          <a:p>
            <a:endParaRPr lang="en-US" sz="8000" dirty="0"/>
          </a:p>
        </p:txBody>
      </p:sp>
    </p:spTree>
    <p:extLst>
      <p:ext uri="{BB962C8B-B14F-4D97-AF65-F5344CB8AC3E}">
        <p14:creationId xmlns:p14="http://schemas.microsoft.com/office/powerpoint/2010/main" val="1673022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419601"/>
          </a:xfrm>
        </p:spPr>
        <p:txBody>
          <a:bodyPr>
            <a:normAutofit fontScale="92500" lnSpcReduction="10000"/>
          </a:bodyPr>
          <a:lstStyle/>
          <a:p>
            <a:pPr marL="0" indent="0">
              <a:buNone/>
            </a:pPr>
            <a:r>
              <a:rPr lang="en-US" sz="8000" dirty="0"/>
              <a:t>Authorities are given by God to serve as our covering and protection.</a:t>
            </a:r>
          </a:p>
          <a:p>
            <a:endParaRPr lang="en-US" dirty="0"/>
          </a:p>
        </p:txBody>
      </p:sp>
    </p:spTree>
    <p:extLst>
      <p:ext uri="{BB962C8B-B14F-4D97-AF65-F5344CB8AC3E}">
        <p14:creationId xmlns:p14="http://schemas.microsoft.com/office/powerpoint/2010/main" val="1590452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7200" dirty="0"/>
              <a:t>Joshua cooks rice…</a:t>
            </a:r>
          </a:p>
        </p:txBody>
      </p:sp>
    </p:spTree>
    <p:extLst>
      <p:ext uri="{BB962C8B-B14F-4D97-AF65-F5344CB8AC3E}">
        <p14:creationId xmlns:p14="http://schemas.microsoft.com/office/powerpoint/2010/main" val="33592753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indent="0">
              <a:buNone/>
            </a:pPr>
            <a:r>
              <a:rPr lang="en-US" sz="7200" b="1" dirty="0">
                <a:solidFill>
                  <a:srgbClr val="7030A0"/>
                </a:solidFill>
              </a:rPr>
              <a:t>3. They shall spend their days in prosperity, and their years in pleasures.</a:t>
            </a:r>
          </a:p>
          <a:p>
            <a:endParaRPr lang="en-US" dirty="0"/>
          </a:p>
        </p:txBody>
      </p:sp>
    </p:spTree>
    <p:extLst>
      <p:ext uri="{BB962C8B-B14F-4D97-AF65-F5344CB8AC3E}">
        <p14:creationId xmlns:p14="http://schemas.microsoft.com/office/powerpoint/2010/main" val="32194789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sz="4400" dirty="0"/>
              <a:t>Job 36:11  If they obey and serve </a:t>
            </a:r>
            <a:r>
              <a:rPr lang="en-US" sz="4400" i="1" dirty="0"/>
              <a:t>him,</a:t>
            </a:r>
            <a:r>
              <a:rPr lang="en-US" sz="4400" dirty="0"/>
              <a:t> they shall spend their days in prosperity, and their years in pleasures. </a:t>
            </a:r>
          </a:p>
          <a:p>
            <a:r>
              <a:rPr lang="en-US" sz="4400" dirty="0"/>
              <a:t>Job 36:12  But if they obey not, they shall perish by the sword, and they shall die without knowledge. (KJV)</a:t>
            </a:r>
          </a:p>
          <a:p>
            <a:endParaRPr lang="en-US" dirty="0"/>
          </a:p>
        </p:txBody>
      </p:sp>
    </p:spTree>
    <p:extLst>
      <p:ext uri="{BB962C8B-B14F-4D97-AF65-F5344CB8AC3E}">
        <p14:creationId xmlns:p14="http://schemas.microsoft.com/office/powerpoint/2010/main" val="3929683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sz="4400" dirty="0"/>
              <a:t>Isa 1:19  If ye be willing and obedient, ye shall eat the good of the land: </a:t>
            </a:r>
          </a:p>
          <a:p>
            <a:r>
              <a:rPr lang="en-US" sz="4400" b="1" dirty="0"/>
              <a:t>Isa 1:20</a:t>
            </a:r>
            <a:r>
              <a:rPr lang="en-US" sz="4400" dirty="0"/>
              <a:t>  But if ye refuse and rebel, ye shall be devoured with the sword: for the mouth of the LORD hath spoken </a:t>
            </a:r>
            <a:r>
              <a:rPr lang="en-US" sz="4400" i="1" dirty="0"/>
              <a:t>it.</a:t>
            </a:r>
            <a:r>
              <a:rPr lang="en-US" sz="4400" dirty="0"/>
              <a:t> </a:t>
            </a:r>
          </a:p>
          <a:p>
            <a:endParaRPr lang="en-US" dirty="0"/>
          </a:p>
        </p:txBody>
      </p:sp>
    </p:spTree>
    <p:extLst>
      <p:ext uri="{BB962C8B-B14F-4D97-AF65-F5344CB8AC3E}">
        <p14:creationId xmlns:p14="http://schemas.microsoft.com/office/powerpoint/2010/main" val="3450095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EBBC4-751D-4D4B-A6CC-88182043E279}"/>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4255A064-AC1B-4577-8157-31F74F0A8A90}"/>
              </a:ext>
            </a:extLst>
          </p:cNvPr>
          <p:cNvSpPr>
            <a:spLocks noGrp="1"/>
          </p:cNvSpPr>
          <p:nvPr>
            <p:ph idx="1"/>
          </p:nvPr>
        </p:nvSpPr>
        <p:spPr/>
        <p:txBody>
          <a:bodyPr>
            <a:normAutofit/>
          </a:bodyPr>
          <a:lstStyle/>
          <a:p>
            <a:pPr marL="0" indent="0">
              <a:buNone/>
            </a:pPr>
            <a:r>
              <a:rPr lang="en-AU" sz="6000" dirty="0"/>
              <a:t>The promise doesn’t mean we won’t go through the testing of our faith.</a:t>
            </a:r>
          </a:p>
        </p:txBody>
      </p:sp>
    </p:spTree>
    <p:extLst>
      <p:ext uri="{BB962C8B-B14F-4D97-AF65-F5344CB8AC3E}">
        <p14:creationId xmlns:p14="http://schemas.microsoft.com/office/powerpoint/2010/main" val="5272295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solidFill>
                  <a:srgbClr val="FFFF00"/>
                </a:solidFill>
              </a:rPr>
              <a:t>Put God First</a:t>
            </a:r>
          </a:p>
        </p:txBody>
      </p:sp>
      <p:sp>
        <p:nvSpPr>
          <p:cNvPr id="3" name="Content Placeholder 2"/>
          <p:cNvSpPr>
            <a:spLocks noGrp="1"/>
          </p:cNvSpPr>
          <p:nvPr>
            <p:ph idx="1"/>
          </p:nvPr>
        </p:nvSpPr>
        <p:spPr/>
        <p:txBody>
          <a:bodyPr/>
          <a:lstStyle/>
          <a:p>
            <a:r>
              <a:rPr lang="en-US" sz="5400" dirty="0"/>
              <a:t>Mat 6:33  But seek ye first the kingdom of God, and his righteousness; and all these things shall be added unto you. </a:t>
            </a:r>
          </a:p>
          <a:p>
            <a:endParaRPr lang="en-US" dirty="0"/>
          </a:p>
        </p:txBody>
      </p:sp>
    </p:spTree>
    <p:extLst>
      <p:ext uri="{BB962C8B-B14F-4D97-AF65-F5344CB8AC3E}">
        <p14:creationId xmlns:p14="http://schemas.microsoft.com/office/powerpoint/2010/main" val="22530042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0" indent="0">
              <a:buNone/>
            </a:pPr>
            <a:r>
              <a:rPr lang="en-US" sz="9600" b="1" dirty="0">
                <a:solidFill>
                  <a:srgbClr val="7030A0"/>
                </a:solidFill>
              </a:rPr>
              <a:t>4.  At the end, it will be well with us.</a:t>
            </a:r>
          </a:p>
        </p:txBody>
      </p:sp>
    </p:spTree>
    <p:extLst>
      <p:ext uri="{BB962C8B-B14F-4D97-AF65-F5344CB8AC3E}">
        <p14:creationId xmlns:p14="http://schemas.microsoft.com/office/powerpoint/2010/main" val="740431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419601"/>
          </a:xfrm>
        </p:spPr>
        <p:txBody>
          <a:bodyPr>
            <a:normAutofit/>
          </a:bodyPr>
          <a:lstStyle/>
          <a:p>
            <a:r>
              <a:rPr lang="en-US" sz="4400" dirty="0" err="1"/>
              <a:t>Jer</a:t>
            </a:r>
            <a:r>
              <a:rPr lang="en-US" sz="4400" dirty="0"/>
              <a:t> 42:6  Whether </a:t>
            </a:r>
            <a:r>
              <a:rPr lang="en-US" sz="4400" i="1" dirty="0"/>
              <a:t>it be</a:t>
            </a:r>
            <a:r>
              <a:rPr lang="en-US" sz="4400" dirty="0"/>
              <a:t> good, or whether </a:t>
            </a:r>
            <a:r>
              <a:rPr lang="en-US" sz="4400" i="1" dirty="0"/>
              <a:t>it be</a:t>
            </a:r>
            <a:r>
              <a:rPr lang="en-US" sz="4400" dirty="0"/>
              <a:t> evil, we will obey the voice of the LORD our God, to whom we send thee; that it may be well with us, when we obey the voice of the LORD our God. </a:t>
            </a:r>
          </a:p>
          <a:p>
            <a:endParaRPr lang="en-US" dirty="0"/>
          </a:p>
        </p:txBody>
      </p:sp>
    </p:spTree>
    <p:extLst>
      <p:ext uri="{BB962C8B-B14F-4D97-AF65-F5344CB8AC3E}">
        <p14:creationId xmlns:p14="http://schemas.microsoft.com/office/powerpoint/2010/main" val="788746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err="1">
                <a:solidFill>
                  <a:srgbClr val="FFFF00"/>
                </a:solidFill>
              </a:rPr>
              <a:t>Pleroo</a:t>
            </a:r>
            <a:endParaRPr lang="en-US" sz="7200" dirty="0">
              <a:solidFill>
                <a:srgbClr val="FFFF00"/>
              </a:solidFill>
            </a:endParaRPr>
          </a:p>
        </p:txBody>
      </p:sp>
      <p:sp>
        <p:nvSpPr>
          <p:cNvPr id="3" name="Content Placeholder 2"/>
          <p:cNvSpPr>
            <a:spLocks noGrp="1"/>
          </p:cNvSpPr>
          <p:nvPr>
            <p:ph idx="1"/>
          </p:nvPr>
        </p:nvSpPr>
        <p:spPr/>
        <p:txBody>
          <a:bodyPr>
            <a:noAutofit/>
          </a:bodyPr>
          <a:lstStyle/>
          <a:p>
            <a:r>
              <a:rPr lang="en-US" sz="4800" dirty="0"/>
              <a:t>To finish</a:t>
            </a:r>
          </a:p>
          <a:p>
            <a:r>
              <a:rPr lang="en-US" sz="4800" dirty="0"/>
              <a:t>To accomplish</a:t>
            </a:r>
          </a:p>
          <a:p>
            <a:r>
              <a:rPr lang="en-US" sz="4800" dirty="0"/>
              <a:t>To complete</a:t>
            </a:r>
          </a:p>
          <a:p>
            <a:r>
              <a:rPr lang="en-US" sz="4800" dirty="0"/>
              <a:t>To satisfy</a:t>
            </a:r>
          </a:p>
          <a:p>
            <a:r>
              <a:rPr lang="en-US" sz="4800" dirty="0"/>
              <a:t>To execute</a:t>
            </a:r>
          </a:p>
        </p:txBody>
      </p:sp>
    </p:spTree>
    <p:extLst>
      <p:ext uri="{BB962C8B-B14F-4D97-AF65-F5344CB8AC3E}">
        <p14:creationId xmlns:p14="http://schemas.microsoft.com/office/powerpoint/2010/main" val="1451669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FFFF00"/>
                </a:solidFill>
              </a:rPr>
              <a:t>Obey our parents</a:t>
            </a:r>
          </a:p>
        </p:txBody>
      </p:sp>
      <p:sp>
        <p:nvSpPr>
          <p:cNvPr id="3" name="Content Placeholder 2"/>
          <p:cNvSpPr>
            <a:spLocks noGrp="1"/>
          </p:cNvSpPr>
          <p:nvPr>
            <p:ph idx="1"/>
          </p:nvPr>
        </p:nvSpPr>
        <p:spPr/>
        <p:txBody>
          <a:bodyPr>
            <a:noAutofit/>
          </a:bodyPr>
          <a:lstStyle/>
          <a:p>
            <a:r>
              <a:rPr lang="en-US" sz="3600" b="1" dirty="0" err="1"/>
              <a:t>Eph</a:t>
            </a:r>
            <a:r>
              <a:rPr lang="en-US" sz="3600" b="1" dirty="0"/>
              <a:t> 6:1</a:t>
            </a:r>
            <a:r>
              <a:rPr lang="en-US" sz="3600" dirty="0"/>
              <a:t>  Children, obey your parents in the Lord: for this is right. </a:t>
            </a:r>
          </a:p>
          <a:p>
            <a:r>
              <a:rPr lang="en-US" sz="3600" dirty="0" err="1"/>
              <a:t>Eph</a:t>
            </a:r>
            <a:r>
              <a:rPr lang="en-US" sz="3600" dirty="0"/>
              <a:t> 6:2  </a:t>
            </a:r>
            <a:r>
              <a:rPr lang="en-US" sz="3600" dirty="0" err="1"/>
              <a:t>Honour</a:t>
            </a:r>
            <a:r>
              <a:rPr lang="en-US" sz="3600" dirty="0"/>
              <a:t> thy father and mother; (which is the first commandment with promise;) </a:t>
            </a:r>
          </a:p>
          <a:p>
            <a:r>
              <a:rPr lang="en-US" sz="3600" dirty="0" err="1"/>
              <a:t>Eph</a:t>
            </a:r>
            <a:r>
              <a:rPr lang="en-US" sz="3600" dirty="0"/>
              <a:t> 6:3  That it may be well with thee, and thou </a:t>
            </a:r>
            <a:r>
              <a:rPr lang="en-US" sz="3600" dirty="0" err="1"/>
              <a:t>mayest</a:t>
            </a:r>
            <a:r>
              <a:rPr lang="en-US" sz="3600" dirty="0"/>
              <a:t> live long on the earth. </a:t>
            </a:r>
          </a:p>
          <a:p>
            <a:endParaRPr lang="en-US" sz="3600" dirty="0"/>
          </a:p>
        </p:txBody>
      </p:sp>
    </p:spTree>
    <p:extLst>
      <p:ext uri="{BB962C8B-B14F-4D97-AF65-F5344CB8AC3E}">
        <p14:creationId xmlns:p14="http://schemas.microsoft.com/office/powerpoint/2010/main" val="2870150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solidFill>
                  <a:srgbClr val="FFFF00"/>
                </a:solidFill>
              </a:rPr>
              <a:t>Our pastors</a:t>
            </a:r>
          </a:p>
        </p:txBody>
      </p:sp>
      <p:sp>
        <p:nvSpPr>
          <p:cNvPr id="3" name="Content Placeholder 2"/>
          <p:cNvSpPr>
            <a:spLocks noGrp="1"/>
          </p:cNvSpPr>
          <p:nvPr>
            <p:ph idx="1"/>
          </p:nvPr>
        </p:nvSpPr>
        <p:spPr/>
        <p:txBody>
          <a:bodyPr>
            <a:noAutofit/>
          </a:bodyPr>
          <a:lstStyle/>
          <a:p>
            <a:r>
              <a:rPr lang="en-US" sz="4000" dirty="0" err="1"/>
              <a:t>Heb</a:t>
            </a:r>
            <a:r>
              <a:rPr lang="en-US" sz="4000" dirty="0"/>
              <a:t> 13:17  Obey them that have the rule over you, and submit yourselves: for they watch for your souls, as they that must give account, that they may do it with joy, and not with grief: for that </a:t>
            </a:r>
            <a:r>
              <a:rPr lang="en-US" sz="4000" i="1" dirty="0"/>
              <a:t>is</a:t>
            </a:r>
            <a:r>
              <a:rPr lang="en-US" sz="4000" dirty="0"/>
              <a:t> unprofitable for you. </a:t>
            </a:r>
          </a:p>
          <a:p>
            <a:endParaRPr lang="en-US" sz="4000" dirty="0"/>
          </a:p>
        </p:txBody>
      </p:sp>
    </p:spTree>
    <p:extLst>
      <p:ext uri="{BB962C8B-B14F-4D97-AF65-F5344CB8AC3E}">
        <p14:creationId xmlns:p14="http://schemas.microsoft.com/office/powerpoint/2010/main" val="7885737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solidFill>
                  <a:srgbClr val="FFFF00"/>
                </a:solidFill>
              </a:rPr>
              <a:t>Even kings seek blessings</a:t>
            </a:r>
          </a:p>
        </p:txBody>
      </p:sp>
      <p:sp>
        <p:nvSpPr>
          <p:cNvPr id="3" name="Content Placeholder 2"/>
          <p:cNvSpPr>
            <a:spLocks noGrp="1"/>
          </p:cNvSpPr>
          <p:nvPr>
            <p:ph idx="1"/>
          </p:nvPr>
        </p:nvSpPr>
        <p:spPr/>
        <p:txBody>
          <a:bodyPr>
            <a:normAutofit fontScale="92500"/>
          </a:bodyPr>
          <a:lstStyle/>
          <a:p>
            <a:r>
              <a:rPr lang="en-US" dirty="0" err="1"/>
              <a:t>Ezr</a:t>
            </a:r>
            <a:r>
              <a:rPr lang="en-US" dirty="0"/>
              <a:t> 6:9  And that which they have need of, both young bullocks, and rams, and lambs, for the burnt offerings of the God of heaven, wheat, salt, wine, and oil, according to the appointment of the priests which </a:t>
            </a:r>
            <a:r>
              <a:rPr lang="en-US" i="1" dirty="0"/>
              <a:t>are</a:t>
            </a:r>
            <a:r>
              <a:rPr lang="en-US" dirty="0"/>
              <a:t> at Jerusalem, let it be given them day by day without fail: </a:t>
            </a:r>
          </a:p>
          <a:p>
            <a:r>
              <a:rPr lang="en-US" dirty="0" err="1"/>
              <a:t>Ezr</a:t>
            </a:r>
            <a:r>
              <a:rPr lang="en-US" dirty="0"/>
              <a:t> 6:10  That they may offer sacrifices of sweet </a:t>
            </a:r>
            <a:r>
              <a:rPr lang="en-US" dirty="0" err="1"/>
              <a:t>savours</a:t>
            </a:r>
            <a:r>
              <a:rPr lang="en-US" dirty="0"/>
              <a:t> unto the God of heaven, and pray for the life of the king, and of his sons. </a:t>
            </a:r>
          </a:p>
          <a:p>
            <a:endParaRPr lang="en-US" dirty="0"/>
          </a:p>
        </p:txBody>
      </p:sp>
    </p:spTree>
    <p:extLst>
      <p:ext uri="{BB962C8B-B14F-4D97-AF65-F5344CB8AC3E}">
        <p14:creationId xmlns:p14="http://schemas.microsoft.com/office/powerpoint/2010/main" val="5946675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495800"/>
          </a:xfrm>
        </p:spPr>
        <p:txBody>
          <a:bodyPr>
            <a:normAutofit/>
          </a:bodyPr>
          <a:lstStyle/>
          <a:p>
            <a:r>
              <a:rPr lang="en-US" sz="8800" dirty="0"/>
              <a:t>What Disobedience Invites</a:t>
            </a:r>
          </a:p>
          <a:p>
            <a:endParaRPr lang="en-US" sz="8800" dirty="0"/>
          </a:p>
        </p:txBody>
      </p:sp>
    </p:spTree>
    <p:extLst>
      <p:ext uri="{BB962C8B-B14F-4D97-AF65-F5344CB8AC3E}">
        <p14:creationId xmlns:p14="http://schemas.microsoft.com/office/powerpoint/2010/main" val="25770727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en-US" sz="4000" b="1" dirty="0"/>
              <a:t>Col 3:6</a:t>
            </a:r>
            <a:r>
              <a:rPr lang="en-US" sz="4000" dirty="0"/>
              <a:t>  For which things' sake the </a:t>
            </a:r>
            <a:r>
              <a:rPr lang="en-US" sz="4000" u="sng" dirty="0">
                <a:solidFill>
                  <a:srgbClr val="FF0000"/>
                </a:solidFill>
              </a:rPr>
              <a:t>wrath of God</a:t>
            </a:r>
            <a:r>
              <a:rPr lang="en-US" sz="4000" dirty="0"/>
              <a:t> cometh on the children of disobedience:</a:t>
            </a:r>
          </a:p>
          <a:p>
            <a:r>
              <a:rPr lang="en-US" sz="4000" dirty="0" err="1"/>
              <a:t>Deu</a:t>
            </a:r>
            <a:r>
              <a:rPr lang="en-US" sz="4000" dirty="0"/>
              <a:t> 11:28  And a curse, if ye will not obey the commandments of the LORD your God, but turn aside out of the way which I command you this day, to go after other gods, which ye have not known. </a:t>
            </a:r>
          </a:p>
          <a:p>
            <a:endParaRPr lang="en-US" dirty="0"/>
          </a:p>
        </p:txBody>
      </p:sp>
    </p:spTree>
    <p:extLst>
      <p:ext uri="{BB962C8B-B14F-4D97-AF65-F5344CB8AC3E}">
        <p14:creationId xmlns:p14="http://schemas.microsoft.com/office/powerpoint/2010/main" val="40956685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sz="4000" dirty="0"/>
              <a:t>1Sa 12:15  But if ye will not obey the voice of the LORD, but rebel against the commandment of the LORD, then shall the hand of the LORD be against you, as </a:t>
            </a:r>
            <a:r>
              <a:rPr lang="en-US" sz="4000" i="1" dirty="0"/>
              <a:t>it was</a:t>
            </a:r>
            <a:r>
              <a:rPr lang="en-US" sz="4000" dirty="0"/>
              <a:t> against your fathers.</a:t>
            </a:r>
          </a:p>
          <a:p>
            <a:r>
              <a:rPr lang="en-US" sz="4000" dirty="0"/>
              <a:t>Job 36:12  But if they obey not, they shall perish by the sword, and they shall die without knowledge.</a:t>
            </a:r>
            <a:r>
              <a:rPr lang="en-US" dirty="0"/>
              <a:t> </a:t>
            </a:r>
          </a:p>
          <a:p>
            <a:endParaRPr lang="en-US" dirty="0"/>
          </a:p>
        </p:txBody>
      </p:sp>
    </p:spTree>
    <p:extLst>
      <p:ext uri="{BB962C8B-B14F-4D97-AF65-F5344CB8AC3E}">
        <p14:creationId xmlns:p14="http://schemas.microsoft.com/office/powerpoint/2010/main" val="2343490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indent="0" algn="ctr">
              <a:buNone/>
            </a:pPr>
            <a:r>
              <a:rPr lang="en-US" sz="6600" dirty="0"/>
              <a:t>Finally, </a:t>
            </a:r>
          </a:p>
          <a:p>
            <a:pPr marL="0" indent="0" algn="ctr">
              <a:buNone/>
            </a:pPr>
            <a:r>
              <a:rPr lang="en-US" sz="6600" dirty="0"/>
              <a:t>disobedience will bring destruction in someone’s life.</a:t>
            </a:r>
          </a:p>
          <a:p>
            <a:endParaRPr lang="en-US" dirty="0"/>
          </a:p>
        </p:txBody>
      </p:sp>
    </p:spTree>
    <p:extLst>
      <p:ext uri="{BB962C8B-B14F-4D97-AF65-F5344CB8AC3E}">
        <p14:creationId xmlns:p14="http://schemas.microsoft.com/office/powerpoint/2010/main" val="1255941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sz="6000" dirty="0"/>
              <a:t>But obedience will bring about the prosperous, peaceful, provided for, protected life that God has promised us!</a:t>
            </a:r>
          </a:p>
          <a:p>
            <a:endParaRPr lang="en-US" dirty="0"/>
          </a:p>
        </p:txBody>
      </p:sp>
    </p:spTree>
    <p:extLst>
      <p:ext uri="{BB962C8B-B14F-4D97-AF65-F5344CB8AC3E}">
        <p14:creationId xmlns:p14="http://schemas.microsoft.com/office/powerpoint/2010/main" val="75338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solidFill>
                  <a:srgbClr val="FFFF00"/>
                </a:solidFill>
              </a:rPr>
              <a:t>Obedience through suffering</a:t>
            </a:r>
          </a:p>
        </p:txBody>
      </p:sp>
      <p:sp>
        <p:nvSpPr>
          <p:cNvPr id="3" name="Content Placeholder 2"/>
          <p:cNvSpPr>
            <a:spLocks noGrp="1"/>
          </p:cNvSpPr>
          <p:nvPr>
            <p:ph idx="1"/>
          </p:nvPr>
        </p:nvSpPr>
        <p:spPr/>
        <p:txBody>
          <a:bodyPr>
            <a:normAutofit lnSpcReduction="10000"/>
          </a:bodyPr>
          <a:lstStyle/>
          <a:p>
            <a:r>
              <a:rPr lang="en-US" sz="4400" b="1" dirty="0" err="1"/>
              <a:t>Heb</a:t>
            </a:r>
            <a:r>
              <a:rPr lang="en-US" sz="4400" b="1" dirty="0"/>
              <a:t> 5:8</a:t>
            </a:r>
            <a:r>
              <a:rPr lang="en-US" sz="4400" dirty="0"/>
              <a:t>  But even though he was God's Son, he learned through his sufferings to be obedient. </a:t>
            </a:r>
          </a:p>
          <a:p>
            <a:r>
              <a:rPr lang="en-US" sz="4400" dirty="0" err="1"/>
              <a:t>Heb</a:t>
            </a:r>
            <a:r>
              <a:rPr lang="en-US" sz="4400" dirty="0"/>
              <a:t> 5:9  When he was made perfect, he became the source of eternal salvation for all those who obey him, (GNB)</a:t>
            </a:r>
          </a:p>
          <a:p>
            <a:endParaRPr lang="en-US" dirty="0"/>
          </a:p>
        </p:txBody>
      </p:sp>
    </p:spTree>
    <p:extLst>
      <p:ext uri="{BB962C8B-B14F-4D97-AF65-F5344CB8AC3E}">
        <p14:creationId xmlns:p14="http://schemas.microsoft.com/office/powerpoint/2010/main" val="66288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1"/>
            <a:ext cx="8229600" cy="5105400"/>
          </a:xfrm>
        </p:spPr>
        <p:txBody>
          <a:bodyPr>
            <a:normAutofit lnSpcReduction="10000"/>
          </a:bodyPr>
          <a:lstStyle/>
          <a:p>
            <a:r>
              <a:rPr lang="en-US" sz="5400" dirty="0"/>
              <a:t>Obedience </a:t>
            </a:r>
            <a:r>
              <a:rPr lang="en-US" sz="9600" u="sng" dirty="0">
                <a:solidFill>
                  <a:srgbClr val="FFFF00"/>
                </a:solidFill>
              </a:rPr>
              <a:t>must be</a:t>
            </a:r>
            <a:r>
              <a:rPr lang="en-US" sz="5400" dirty="0"/>
              <a:t> taught!</a:t>
            </a:r>
          </a:p>
          <a:p>
            <a:r>
              <a:rPr lang="en-US" sz="5400" dirty="0"/>
              <a:t>Obedience </a:t>
            </a:r>
            <a:r>
              <a:rPr lang="en-US" sz="11500" u="sng" dirty="0">
                <a:solidFill>
                  <a:srgbClr val="FFFF00"/>
                </a:solidFill>
              </a:rPr>
              <a:t>can be</a:t>
            </a:r>
            <a:r>
              <a:rPr lang="en-US" sz="5400" dirty="0"/>
              <a:t> caught!</a:t>
            </a:r>
          </a:p>
        </p:txBody>
      </p:sp>
    </p:spTree>
    <p:extLst>
      <p:ext uri="{BB962C8B-B14F-4D97-AF65-F5344CB8AC3E}">
        <p14:creationId xmlns:p14="http://schemas.microsoft.com/office/powerpoint/2010/main" val="3935593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a:solidFill>
                  <a:srgbClr val="FFFF00"/>
                </a:solidFill>
              </a:rPr>
              <a:t>At home</a:t>
            </a:r>
          </a:p>
        </p:txBody>
      </p:sp>
      <p:sp>
        <p:nvSpPr>
          <p:cNvPr id="3" name="Content Placeholder 2"/>
          <p:cNvSpPr>
            <a:spLocks noGrp="1"/>
          </p:cNvSpPr>
          <p:nvPr>
            <p:ph idx="1"/>
          </p:nvPr>
        </p:nvSpPr>
        <p:spPr/>
        <p:txBody>
          <a:bodyPr>
            <a:normAutofit lnSpcReduction="10000"/>
          </a:bodyPr>
          <a:lstStyle/>
          <a:p>
            <a:r>
              <a:rPr lang="en-US" sz="6000" dirty="0"/>
              <a:t>Pro_22:6  </a:t>
            </a:r>
            <a:r>
              <a:rPr lang="en-US" sz="6000" u="sng" dirty="0"/>
              <a:t>Train up</a:t>
            </a:r>
            <a:r>
              <a:rPr lang="en-US" sz="6000" dirty="0"/>
              <a:t> a child in the way he should go: and when he is old, he will not depart from it.  (KJV)</a:t>
            </a:r>
          </a:p>
          <a:p>
            <a:endParaRPr lang="en-US" dirty="0"/>
          </a:p>
        </p:txBody>
      </p:sp>
    </p:spTree>
    <p:extLst>
      <p:ext uri="{BB962C8B-B14F-4D97-AF65-F5344CB8AC3E}">
        <p14:creationId xmlns:p14="http://schemas.microsoft.com/office/powerpoint/2010/main" val="1497349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a:solidFill>
                  <a:srgbClr val="FFFF00"/>
                </a:solidFill>
              </a:rPr>
              <a:t>Train up</a:t>
            </a:r>
          </a:p>
        </p:txBody>
      </p:sp>
      <p:sp>
        <p:nvSpPr>
          <p:cNvPr id="3" name="Content Placeholder 2"/>
          <p:cNvSpPr>
            <a:spLocks noGrp="1"/>
          </p:cNvSpPr>
          <p:nvPr>
            <p:ph idx="1"/>
          </p:nvPr>
        </p:nvSpPr>
        <p:spPr/>
        <p:txBody>
          <a:bodyPr>
            <a:noAutofit/>
          </a:bodyPr>
          <a:lstStyle/>
          <a:p>
            <a:r>
              <a:rPr lang="en-US" sz="7200" dirty="0" err="1"/>
              <a:t>Chanak</a:t>
            </a:r>
            <a:r>
              <a:rPr lang="en-US" sz="7200" dirty="0"/>
              <a:t> (</a:t>
            </a:r>
            <a:r>
              <a:rPr lang="en-US" sz="7200" dirty="0" err="1"/>
              <a:t>khaw-nak</a:t>
            </a:r>
            <a:r>
              <a:rPr lang="en-US" sz="7200" dirty="0"/>
              <a:t>) – to initiate or discipline</a:t>
            </a:r>
          </a:p>
        </p:txBody>
      </p:sp>
    </p:spTree>
    <p:extLst>
      <p:ext uri="{BB962C8B-B14F-4D97-AF65-F5344CB8AC3E}">
        <p14:creationId xmlns:p14="http://schemas.microsoft.com/office/powerpoint/2010/main" val="318968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a:solidFill>
                  <a:srgbClr val="FFFF00"/>
                </a:solidFill>
              </a:rPr>
              <a:t>At church</a:t>
            </a:r>
          </a:p>
        </p:txBody>
      </p:sp>
      <p:sp>
        <p:nvSpPr>
          <p:cNvPr id="3" name="Content Placeholder 2"/>
          <p:cNvSpPr>
            <a:spLocks noGrp="1"/>
          </p:cNvSpPr>
          <p:nvPr>
            <p:ph idx="1"/>
          </p:nvPr>
        </p:nvSpPr>
        <p:spPr/>
        <p:txBody>
          <a:bodyPr/>
          <a:lstStyle/>
          <a:p>
            <a:r>
              <a:rPr lang="en-US" sz="4800" dirty="0"/>
              <a:t>(ISV)  </a:t>
            </a:r>
            <a:r>
              <a:rPr lang="en-US" sz="4800" u="sng" dirty="0"/>
              <a:t>teaching them to obey </a:t>
            </a:r>
            <a:r>
              <a:rPr lang="en-US" sz="4800" dirty="0"/>
              <a:t>everything that I've commanded you. And remember, I am with you each and every day until the end of the age.“  </a:t>
            </a:r>
            <a:r>
              <a:rPr lang="en-US" sz="4800" dirty="0">
                <a:solidFill>
                  <a:srgbClr val="FFFF00"/>
                </a:solidFill>
              </a:rPr>
              <a:t>Matthew 28:20</a:t>
            </a:r>
          </a:p>
          <a:p>
            <a:endParaRPr lang="en-US" dirty="0"/>
          </a:p>
        </p:txBody>
      </p:sp>
    </p:spTree>
    <p:extLst>
      <p:ext uri="{BB962C8B-B14F-4D97-AF65-F5344CB8AC3E}">
        <p14:creationId xmlns:p14="http://schemas.microsoft.com/office/powerpoint/2010/main" val="662016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696</Words>
  <Application>Microsoft Office PowerPoint</Application>
  <PresentationFormat>On-screen Show (4:3)</PresentationFormat>
  <Paragraphs>87</Paragraphs>
  <Slides>47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47</vt:i4>
      </vt:variant>
    </vt:vector>
  </HeadingPairs>
  <TitlesOfParts>
    <vt:vector size="50" baseType="lpstr">
      <vt:lpstr>Arial</vt:lpstr>
      <vt:lpstr>Calibri</vt:lpstr>
      <vt:lpstr>Office Theme</vt:lpstr>
      <vt:lpstr>The Blessings Of Obedience</vt:lpstr>
      <vt:lpstr>PowerPoint Presentation</vt:lpstr>
      <vt:lpstr> Jesus as our greatest example </vt:lpstr>
      <vt:lpstr>Pleroo</vt:lpstr>
      <vt:lpstr>Obedience through suffering</vt:lpstr>
      <vt:lpstr>PowerPoint Presentation</vt:lpstr>
      <vt:lpstr>At home</vt:lpstr>
      <vt:lpstr>Train up</vt:lpstr>
      <vt:lpstr>At church</vt:lpstr>
      <vt:lpstr>Obedience unto death</vt:lpstr>
      <vt:lpstr>PowerPoint Presentation</vt:lpstr>
      <vt:lpstr>Unwavering obedience…</vt:lpstr>
      <vt:lpstr>PowerPoint Presentation</vt:lpstr>
      <vt:lpstr>PowerPoint Presentation</vt:lpstr>
      <vt:lpstr>What Faith Brings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 obedient person is considered as…</vt:lpstr>
      <vt:lpstr>PowerPoint Presentation</vt:lpstr>
      <vt:lpstr>An obedient person will surely…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Put God First</vt:lpstr>
      <vt:lpstr>PowerPoint Presentation</vt:lpstr>
      <vt:lpstr>PowerPoint Presentation</vt:lpstr>
      <vt:lpstr>Obey our parents</vt:lpstr>
      <vt:lpstr>Our pastors</vt:lpstr>
      <vt:lpstr>Even kings seek blessings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Blessings Of Obedience</dc:title>
  <dc:creator/>
  <cp:lastModifiedBy>Jonathan Deluao</cp:lastModifiedBy>
  <cp:revision>28</cp:revision>
  <cp:lastPrinted>2017-09-11T17:36:45Z</cp:lastPrinted>
  <dcterms:created xsi:type="dcterms:W3CDTF">2006-08-16T00:00:00Z</dcterms:created>
  <dcterms:modified xsi:type="dcterms:W3CDTF">2017-09-27T23:19:02Z</dcterms:modified>
</cp:coreProperties>
</file>