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1" r:id="rId25"/>
    <p:sldId id="278" r:id="rId26"/>
    <p:sldId id="282" r:id="rId27"/>
    <p:sldId id="283" r:id="rId28"/>
    <p:sldId id="284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/>
              <a:t>Giving God Your Best</a:t>
            </a:r>
          </a:p>
        </p:txBody>
      </p:sp>
    </p:spTree>
    <p:extLst>
      <p:ext uri="{BB962C8B-B14F-4D97-AF65-F5344CB8AC3E}">
        <p14:creationId xmlns:p14="http://schemas.microsoft.com/office/powerpoint/2010/main" val="2347111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/>
              <a:t>1.  Carefully</a:t>
            </a:r>
          </a:p>
        </p:txBody>
      </p:sp>
    </p:spTree>
    <p:extLst>
      <p:ext uri="{BB962C8B-B14F-4D97-AF65-F5344CB8AC3E}">
        <p14:creationId xmlns:p14="http://schemas.microsoft.com/office/powerpoint/2010/main" val="433566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 lvl="2"/>
            <a:r>
              <a:rPr lang="en-US" sz="3600" b="1" dirty="0"/>
              <a:t>1Co 3:10</a:t>
            </a:r>
            <a:r>
              <a:rPr lang="en-US" sz="3600" dirty="0"/>
              <a:t>  Using the gift that God gave me, I did the work of an expert builder and laid the foundation, and someone else is building on it. </a:t>
            </a:r>
            <a:r>
              <a:rPr lang="en-US" sz="3600" dirty="0">
                <a:solidFill>
                  <a:srgbClr val="FFFF00"/>
                </a:solidFill>
              </a:rPr>
              <a:t>But each of you must be careful how you build.</a:t>
            </a:r>
            <a:r>
              <a:rPr lang="en-US" sz="3600" dirty="0"/>
              <a:t> </a:t>
            </a:r>
          </a:p>
          <a:p>
            <a:pPr lvl="2"/>
            <a:r>
              <a:rPr lang="en-US" sz="3600" dirty="0"/>
              <a:t>1Co 3:11  For God has already placed Jesus Christ as the one and only foundation, and no other foundation can be laid.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61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lvl="2"/>
            <a:r>
              <a:rPr lang="en-US" sz="3600" dirty="0"/>
              <a:t>1Co 3:12  Some will use gold or silver or precious stones in building on the foundation; others will use wood or grass or straw. </a:t>
            </a:r>
          </a:p>
          <a:p>
            <a:pPr lvl="2"/>
            <a:r>
              <a:rPr lang="en-US" sz="3600" dirty="0"/>
              <a:t>1Co 3:13  And </a:t>
            </a:r>
            <a:r>
              <a:rPr lang="en-US" sz="3600" dirty="0">
                <a:solidFill>
                  <a:srgbClr val="FFFF00"/>
                </a:solidFill>
              </a:rPr>
              <a:t>the quality of each person's work</a:t>
            </a:r>
            <a:r>
              <a:rPr lang="en-US" sz="3600" dirty="0"/>
              <a:t> will be seen when the Day of Christ exposes it. For on that Day fire will reveal everyone's work; the fire will test it and show its real quality.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787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2. Consistently</a:t>
            </a:r>
          </a:p>
        </p:txBody>
      </p:sp>
    </p:spTree>
    <p:extLst>
      <p:ext uri="{BB962C8B-B14F-4D97-AF65-F5344CB8AC3E}">
        <p14:creationId xmlns:p14="http://schemas.microsoft.com/office/powerpoint/2010/main" val="3948586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en-US" sz="4800" dirty="0"/>
              <a:t>Col 3:22  Slaves, obey your human masters in all things, not only when they are watching you because you want to gain their approval; but do it with a sincere heart because of your reverence for the Lord. </a:t>
            </a:r>
            <a:endParaRPr lang="en-US" sz="2000" dirty="0"/>
          </a:p>
          <a:p>
            <a:r>
              <a:rPr lang="en-US" dirty="0"/>
              <a:t> 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30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/>
              <a:t>3. Creatively</a:t>
            </a:r>
          </a:p>
        </p:txBody>
      </p:sp>
    </p:spTree>
    <p:extLst>
      <p:ext uri="{BB962C8B-B14F-4D97-AF65-F5344CB8AC3E}">
        <p14:creationId xmlns:p14="http://schemas.microsoft.com/office/powerpoint/2010/main" val="889372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800" dirty="0"/>
              <a:t>Avenues we can serve the Lord…</a:t>
            </a:r>
          </a:p>
        </p:txBody>
      </p:sp>
    </p:spTree>
    <p:extLst>
      <p:ext uri="{BB962C8B-B14F-4D97-AF65-F5344CB8AC3E}">
        <p14:creationId xmlns:p14="http://schemas.microsoft.com/office/powerpoint/2010/main" val="1698063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1.  Through the local church</a:t>
            </a:r>
          </a:p>
        </p:txBody>
      </p:sp>
    </p:spTree>
    <p:extLst>
      <p:ext uri="{BB962C8B-B14F-4D97-AF65-F5344CB8AC3E}">
        <p14:creationId xmlns:p14="http://schemas.microsoft.com/office/powerpoint/2010/main" val="3256942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4800" u="sng" dirty="0"/>
              <a:t>Act_2:47</a:t>
            </a:r>
            <a:r>
              <a:rPr lang="en-US" sz="4800" dirty="0"/>
              <a:t>  Praising God, and having </a:t>
            </a:r>
            <a:r>
              <a:rPr lang="en-US" sz="4800" dirty="0" err="1"/>
              <a:t>favour</a:t>
            </a:r>
            <a:r>
              <a:rPr lang="en-US" sz="4800" dirty="0"/>
              <a:t> with all the people. And the Lord added </a:t>
            </a:r>
            <a:r>
              <a:rPr lang="en-US" sz="4800" u="sng" dirty="0"/>
              <a:t>to the church</a:t>
            </a:r>
            <a:r>
              <a:rPr lang="en-US" sz="4800" dirty="0"/>
              <a:t> daily such as should be saved.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38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/>
              <a:t>2.  Through a particular ministry</a:t>
            </a:r>
          </a:p>
        </p:txBody>
      </p:sp>
    </p:spTree>
    <p:extLst>
      <p:ext uri="{BB962C8B-B14F-4D97-AF65-F5344CB8AC3E}">
        <p14:creationId xmlns:p14="http://schemas.microsoft.com/office/powerpoint/2010/main" val="239406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were created and designed to serve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400" b="1" dirty="0" err="1"/>
              <a:t>Eph</a:t>
            </a:r>
            <a:r>
              <a:rPr lang="en-US" sz="5400" b="1" dirty="0"/>
              <a:t> 2:10</a:t>
            </a:r>
            <a:r>
              <a:rPr lang="en-US" sz="5400" dirty="0"/>
              <a:t>  For we are his workmanship, created in Christ Jesus unto good works, which God hath before ordained that we should walk in them</a:t>
            </a:r>
            <a:r>
              <a:rPr lang="en-US" dirty="0"/>
              <a:t>.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75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4800" dirty="0"/>
              <a:t>1Co 12:18  But now hath God set the members every one of them in the body, as it hath pleased him.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23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lvl="3"/>
            <a:r>
              <a:rPr lang="en-US" sz="3600" dirty="0"/>
              <a:t>1Co 12:7  But the manifestation of the Spirit is given to every man to profit withal. </a:t>
            </a:r>
          </a:p>
          <a:p>
            <a:pPr lvl="3"/>
            <a:r>
              <a:rPr lang="en-US" sz="3600" dirty="0"/>
              <a:t>1Co 12:8  For to one is given by the Spirit the word of wisdom; to another the word of knowledge by the same Spirit; </a:t>
            </a:r>
          </a:p>
          <a:p>
            <a:pPr lvl="3"/>
            <a:r>
              <a:rPr lang="en-US" sz="3600" dirty="0"/>
              <a:t>1Co 12:9  To another faith by the same Spirit; to another the gifts of healing by the same Spirit;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67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lvl="3"/>
            <a:r>
              <a:rPr lang="en-US" sz="3600" dirty="0"/>
              <a:t>1Co 12:10  To another the working of miracles; to another prophecy; to another discerning of spirits; to another </a:t>
            </a:r>
            <a:r>
              <a:rPr lang="en-US" sz="3600" i="1" dirty="0"/>
              <a:t>divers</a:t>
            </a:r>
            <a:r>
              <a:rPr lang="en-US" sz="3600" dirty="0"/>
              <a:t> kinds of tongues; to another the interpretation of tongues: </a:t>
            </a:r>
          </a:p>
          <a:p>
            <a:pPr lvl="3"/>
            <a:r>
              <a:rPr lang="en-US" sz="3600" dirty="0"/>
              <a:t>1Co 12:11  But all these </a:t>
            </a:r>
            <a:r>
              <a:rPr lang="en-US" sz="3600" dirty="0" err="1"/>
              <a:t>worketh</a:t>
            </a:r>
            <a:r>
              <a:rPr lang="en-US" sz="3600" dirty="0"/>
              <a:t> that one and the selfsame Spirit, dividing to every man severally as he will.</a:t>
            </a:r>
          </a:p>
        </p:txBody>
      </p:sp>
    </p:spTree>
    <p:extLst>
      <p:ext uri="{BB962C8B-B14F-4D97-AF65-F5344CB8AC3E}">
        <p14:creationId xmlns:p14="http://schemas.microsoft.com/office/powerpoint/2010/main" val="3674563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/>
              <a:t>3.  Through the people.</a:t>
            </a:r>
          </a:p>
        </p:txBody>
      </p:sp>
    </p:spTree>
    <p:extLst>
      <p:ext uri="{BB962C8B-B14F-4D97-AF65-F5344CB8AC3E}">
        <p14:creationId xmlns:p14="http://schemas.microsoft.com/office/powerpoint/2010/main" val="139484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B33F4-CE19-46D9-8547-391C65663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Gal 6:10  As we have therefore opportunity, let us do good unto </a:t>
            </a:r>
            <a:r>
              <a:rPr lang="en-US" sz="5400" u="sng" dirty="0"/>
              <a:t>all </a:t>
            </a:r>
            <a:r>
              <a:rPr lang="en-US" sz="5400" i="1" u="sng" dirty="0"/>
              <a:t>men</a:t>
            </a:r>
            <a:r>
              <a:rPr lang="en-US" sz="5400" i="1" dirty="0"/>
              <a:t>,</a:t>
            </a:r>
            <a:r>
              <a:rPr lang="en-US" sz="5400" dirty="0"/>
              <a:t> especially unto them who are of the </a:t>
            </a:r>
            <a:r>
              <a:rPr lang="en-US" sz="5400" u="sng" dirty="0"/>
              <a:t>household of faith</a:t>
            </a:r>
            <a:r>
              <a:rPr lang="en-US" sz="5400" dirty="0"/>
              <a:t>. 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899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4800" u="sng" dirty="0"/>
              <a:t>Mat_25:40</a:t>
            </a:r>
            <a:r>
              <a:rPr lang="en-US" sz="4800" dirty="0"/>
              <a:t>  And the King shall answer and say unto them, Verily I say unto you, Inasmuch as ye have done </a:t>
            </a:r>
            <a:r>
              <a:rPr lang="en-US" sz="4800" i="1" dirty="0"/>
              <a:t>it</a:t>
            </a:r>
            <a:r>
              <a:rPr lang="en-US" sz="4800" dirty="0"/>
              <a:t> unto one of the least of these my brethren, ye have done </a:t>
            </a:r>
            <a:r>
              <a:rPr lang="en-US" sz="4800" i="1" dirty="0"/>
              <a:t>it</a:t>
            </a:r>
            <a:r>
              <a:rPr lang="en-US" sz="4800" dirty="0"/>
              <a:t> unto 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833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BBBE0-B70D-4554-BDBD-A4B7C4DB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086A6-BFBE-4DD0-B1FD-7722CDEF7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7200" dirty="0"/>
              <a:t>The people are the object of God’s love…</a:t>
            </a:r>
          </a:p>
        </p:txBody>
      </p:sp>
    </p:spTree>
    <p:extLst>
      <p:ext uri="{BB962C8B-B14F-4D97-AF65-F5344CB8AC3E}">
        <p14:creationId xmlns:p14="http://schemas.microsoft.com/office/powerpoint/2010/main" val="3374760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8B892-7A31-4BD4-94CB-2DF6EF8B6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ED323-CD67-4521-92DB-150465F47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6600" dirty="0"/>
              <a:t>The people are the object of the Great Commission…</a:t>
            </a:r>
          </a:p>
        </p:txBody>
      </p:sp>
    </p:spTree>
    <p:extLst>
      <p:ext uri="{BB962C8B-B14F-4D97-AF65-F5344CB8AC3E}">
        <p14:creationId xmlns:p14="http://schemas.microsoft.com/office/powerpoint/2010/main" val="41717241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593D-57CC-4C7F-B679-153E45FCF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DA4CE-FBAA-44CE-B11C-BB837BB89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5400" dirty="0"/>
              <a:t>We must give God our Best.</a:t>
            </a:r>
          </a:p>
        </p:txBody>
      </p:sp>
    </p:spTree>
    <p:extLst>
      <p:ext uri="{BB962C8B-B14F-4D97-AF65-F5344CB8AC3E}">
        <p14:creationId xmlns:p14="http://schemas.microsoft.com/office/powerpoint/2010/main" val="219251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4000" b="1" dirty="0"/>
              <a:t>Col 3:23</a:t>
            </a:r>
            <a:r>
              <a:rPr lang="en-US" sz="4000" dirty="0"/>
              <a:t>  And whatsoever ye do, do </a:t>
            </a:r>
            <a:r>
              <a:rPr lang="en-US" sz="4000" i="1" dirty="0"/>
              <a:t>it</a:t>
            </a:r>
            <a:r>
              <a:rPr lang="en-US" sz="4000" dirty="0"/>
              <a:t> heartily, as to the Lord, and not unto men; </a:t>
            </a:r>
          </a:p>
          <a:p>
            <a:r>
              <a:rPr lang="en-US" sz="4000" dirty="0"/>
              <a:t>Col 3:24  Knowing that of the Lord ye shall receive the reward of the inheritance: for ye serve the Lord Christ</a:t>
            </a:r>
          </a:p>
        </p:txBody>
      </p:sp>
    </p:spTree>
    <p:extLst>
      <p:ext uri="{BB962C8B-B14F-4D97-AF65-F5344CB8AC3E}">
        <p14:creationId xmlns:p14="http://schemas.microsoft.com/office/powerpoint/2010/main" val="1395645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pPr lvl="0"/>
            <a:r>
              <a:rPr lang="en-US" sz="4000" u="sng" dirty="0"/>
              <a:t>Rev_1:6</a:t>
            </a:r>
            <a:r>
              <a:rPr lang="en-US" sz="4000" dirty="0"/>
              <a:t>  and made us a kingdom of priests to serve his God and Father. To Jesus Christ be the glory and power forever and ever! Amen. </a:t>
            </a:r>
          </a:p>
          <a:p>
            <a:pPr lvl="0"/>
            <a:r>
              <a:rPr lang="en-US" sz="4000" u="sng" dirty="0"/>
              <a:t>Rev_5:10</a:t>
            </a:r>
            <a:r>
              <a:rPr lang="en-US" sz="4000" dirty="0"/>
              <a:t>  You have made them a kingdom of priests to serve our God, and they shall rule on earth."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4465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/>
              <a:t>Serving the Lord with…</a:t>
            </a:r>
          </a:p>
        </p:txBody>
      </p:sp>
    </p:spTree>
    <p:extLst>
      <p:ext uri="{BB962C8B-B14F-4D97-AF65-F5344CB8AC3E}">
        <p14:creationId xmlns:p14="http://schemas.microsoft.com/office/powerpoint/2010/main" val="374593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/>
              <a:t>1.  With your time</a:t>
            </a:r>
          </a:p>
        </p:txBody>
      </p:sp>
    </p:spTree>
    <p:extLst>
      <p:ext uri="{BB962C8B-B14F-4D97-AF65-F5344CB8AC3E}">
        <p14:creationId xmlns:p14="http://schemas.microsoft.com/office/powerpoint/2010/main" val="186244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/>
              <a:t>2.  With your talent</a:t>
            </a:r>
          </a:p>
        </p:txBody>
      </p:sp>
    </p:spTree>
    <p:extLst>
      <p:ext uri="{BB962C8B-B14F-4D97-AF65-F5344CB8AC3E}">
        <p14:creationId xmlns:p14="http://schemas.microsoft.com/office/powerpoint/2010/main" val="161872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/>
              <a:t>3. With your treasure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115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9B0D4-C4DB-4C9C-9DFA-4CEA0F437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lvl="0"/>
            <a:r>
              <a:rPr lang="en-US" sz="4000" b="1" dirty="0"/>
              <a:t>Mar 12:41</a:t>
            </a:r>
            <a:r>
              <a:rPr lang="en-US" sz="4000" dirty="0"/>
              <a:t>  Jesus was sitting in the temple near the offering box and watching people put in their gifts. He noticed that many rich people were giving a lot of money. </a:t>
            </a:r>
          </a:p>
          <a:p>
            <a:pPr lvl="0"/>
            <a:r>
              <a:rPr lang="en-US" sz="4000" dirty="0"/>
              <a:t>Mar 12:42  Finally, a poor widow came up and put in two coins that were worth only a few pennies.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123516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How do we serve the Lord?</a:t>
            </a:r>
          </a:p>
        </p:txBody>
      </p:sp>
    </p:spTree>
    <p:extLst>
      <p:ext uri="{BB962C8B-B14F-4D97-AF65-F5344CB8AC3E}">
        <p14:creationId xmlns:p14="http://schemas.microsoft.com/office/powerpoint/2010/main" val="3087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347</Words>
  <Application>Microsoft Office PowerPoint</Application>
  <PresentationFormat>On-screen Show (4:3)</PresentationFormat>
  <Paragraphs>41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Giving God Your Best</vt:lpstr>
      <vt:lpstr>We were created and designed to serve</vt:lpstr>
      <vt:lpstr>PowerPoint Presentation</vt:lpstr>
      <vt:lpstr>PowerPoint Presentation</vt:lpstr>
      <vt:lpstr>PowerPoint Presentation</vt:lpstr>
      <vt:lpstr>PowerPoint Presentation</vt:lpstr>
      <vt:lpstr>3. With your treasure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God Your Best</dc:title>
  <dc:creator/>
  <cp:lastModifiedBy>Jonathan Deluao</cp:lastModifiedBy>
  <cp:revision>6</cp:revision>
  <dcterms:created xsi:type="dcterms:W3CDTF">2006-08-16T00:00:00Z</dcterms:created>
  <dcterms:modified xsi:type="dcterms:W3CDTF">2017-09-23T21:41:20Z</dcterms:modified>
</cp:coreProperties>
</file>