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0"/>
  </p:notesMasterIdLst>
  <p:sldIdLst>
    <p:sldId id="256" r:id="rId2"/>
    <p:sldId id="257" r:id="rId3"/>
    <p:sldId id="259" r:id="rId4"/>
    <p:sldId id="260" r:id="rId5"/>
    <p:sldId id="261" r:id="rId6"/>
    <p:sldId id="263" r:id="rId7"/>
    <p:sldId id="264" r:id="rId8"/>
    <p:sldId id="265" r:id="rId9"/>
    <p:sldId id="258" r:id="rId10"/>
    <p:sldId id="266" r:id="rId11"/>
    <p:sldId id="267" r:id="rId12"/>
    <p:sldId id="268" r:id="rId13"/>
    <p:sldId id="269" r:id="rId14"/>
    <p:sldId id="293" r:id="rId15"/>
    <p:sldId id="270" r:id="rId16"/>
    <p:sldId id="271" r:id="rId17"/>
    <p:sldId id="272" r:id="rId18"/>
    <p:sldId id="273" r:id="rId19"/>
    <p:sldId id="275" r:id="rId20"/>
    <p:sldId id="276" r:id="rId21"/>
    <p:sldId id="277" r:id="rId22"/>
    <p:sldId id="294" r:id="rId23"/>
    <p:sldId id="278" r:id="rId24"/>
    <p:sldId id="279" r:id="rId25"/>
    <p:sldId id="280" r:id="rId26"/>
    <p:sldId id="295" r:id="rId27"/>
    <p:sldId id="282" r:id="rId28"/>
    <p:sldId id="283" r:id="rId29"/>
    <p:sldId id="284" r:id="rId30"/>
    <p:sldId id="285" r:id="rId31"/>
    <p:sldId id="286" r:id="rId32"/>
    <p:sldId id="287" r:id="rId33"/>
    <p:sldId id="288" r:id="rId34"/>
    <p:sldId id="289" r:id="rId35"/>
    <p:sldId id="290" r:id="rId36"/>
    <p:sldId id="291" r:id="rId37"/>
    <p:sldId id="296" r:id="rId38"/>
    <p:sldId id="292" r:id="rId39"/>
  </p:sldIdLst>
  <p:sldSz cx="9144000" cy="6858000" type="screen4x3"/>
  <p:notesSz cx="6858000" cy="9144000"/>
  <p:defaultTextStyle>
    <a:lvl1pPr>
      <a:defRPr sz="2400">
        <a:latin typeface="+mn-lt"/>
        <a:ea typeface="+mn-ea"/>
        <a:cs typeface="+mn-cs"/>
        <a:sym typeface="Helvetica Neue"/>
      </a:defRPr>
    </a:lvl1pPr>
    <a:lvl2pPr>
      <a:defRPr sz="2400">
        <a:latin typeface="+mn-lt"/>
        <a:ea typeface="+mn-ea"/>
        <a:cs typeface="+mn-cs"/>
        <a:sym typeface="Helvetica Neue"/>
      </a:defRPr>
    </a:lvl2pPr>
    <a:lvl3pPr>
      <a:defRPr sz="2400">
        <a:latin typeface="+mn-lt"/>
        <a:ea typeface="+mn-ea"/>
        <a:cs typeface="+mn-cs"/>
        <a:sym typeface="Helvetica Neue"/>
      </a:defRPr>
    </a:lvl3pPr>
    <a:lvl4pPr>
      <a:defRPr sz="2400">
        <a:latin typeface="+mn-lt"/>
        <a:ea typeface="+mn-ea"/>
        <a:cs typeface="+mn-cs"/>
        <a:sym typeface="Helvetica Neue"/>
      </a:defRPr>
    </a:lvl4pPr>
    <a:lvl5pPr>
      <a:defRPr sz="2400">
        <a:latin typeface="+mn-lt"/>
        <a:ea typeface="+mn-ea"/>
        <a:cs typeface="+mn-cs"/>
        <a:sym typeface="Helvetica Neue"/>
      </a:defRPr>
    </a:lvl5pPr>
    <a:lvl6pPr>
      <a:defRPr sz="2400">
        <a:latin typeface="+mn-lt"/>
        <a:ea typeface="+mn-ea"/>
        <a:cs typeface="+mn-cs"/>
        <a:sym typeface="Helvetica Neue"/>
      </a:defRPr>
    </a:lvl6pPr>
    <a:lvl7pPr>
      <a:defRPr sz="2400">
        <a:latin typeface="+mn-lt"/>
        <a:ea typeface="+mn-ea"/>
        <a:cs typeface="+mn-cs"/>
        <a:sym typeface="Helvetica Neue"/>
      </a:defRPr>
    </a:lvl7pPr>
    <a:lvl8pPr>
      <a:defRPr sz="2400">
        <a:latin typeface="+mn-lt"/>
        <a:ea typeface="+mn-ea"/>
        <a:cs typeface="+mn-cs"/>
        <a:sym typeface="Helvetica Neue"/>
      </a:defRPr>
    </a:lvl8pPr>
    <a:lvl9pPr>
      <a:defRPr sz="2400">
        <a:latin typeface="+mn-lt"/>
        <a:ea typeface="+mn-ea"/>
        <a:cs typeface="+mn-cs"/>
        <a:sym typeface="Helvetica Neue"/>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in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FD7E7"/>
          </a:solidFill>
        </a:fill>
      </a:tcStyle>
    </a:wholeTbl>
    <a:band2H>
      <a:tcTxStyle/>
      <a:tcStyle>
        <a:tcBdr/>
        <a:fill>
          <a:solidFill>
            <a:srgbClr val="E8ECF4"/>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Row>
  </a:tblStyle>
  <a:tblStyle styleId="{C7B018BB-80A7-4F77-B60F-C8B233D01FF8}" styleName="">
    <a:tblBg/>
    <a:wholeTbl>
      <a:tcTxStyle b="on" i="on">
        <a:fontRef idx="min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DBDB"/>
          </a:solidFill>
        </a:fill>
      </a:tcStyle>
    </a:wholeTbl>
    <a:band2H>
      <a:tcTxStyle/>
      <a:tcStyle>
        <a:tcBdr/>
        <a:fill>
          <a:solidFill>
            <a:srgbClr val="EEEEEE"/>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8F8F8F"/>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8F8F8F"/>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8F8F8F"/>
          </a:solidFill>
        </a:fill>
      </a:tcStyle>
    </a:firstRow>
  </a:tblStyle>
  <a:tblStyle styleId="{EEE7283C-3CF3-47DC-8721-378D4A62B228}" styleName="">
    <a:tblBg/>
    <a:wholeTbl>
      <a:tcTxStyle b="on" i="on">
        <a:fontRef idx="min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DA"/>
          </a:solidFill>
        </a:fill>
      </a:tcStyle>
    </a:wholeTbl>
    <a:band2H>
      <a:tcTxStyle/>
      <a:tcStyle>
        <a:tcBdr/>
        <a:fill>
          <a:solidFill>
            <a:srgbClr val="E7E7ED"/>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8B"/>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8B"/>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8B"/>
          </a:solidFill>
        </a:fill>
      </a:tcStyle>
    </a:firstRow>
  </a:tblStyle>
  <a:tblStyle styleId="{CF821DB8-F4EB-4A41-A1BA-3FCAFE7338EE}" styleName="">
    <a:tblBg/>
    <a:wholeTbl>
      <a:tcTxStyle b="on" i="on">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F81BD"/>
          </a:solidFill>
        </a:fill>
      </a:tcStyle>
    </a:firstCol>
    <a:lastRow>
      <a:tcTxStyle b="on" i="on">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4F81BD"/>
          </a:solidFill>
        </a:fill>
      </a:tcStyle>
    </a:firstRow>
  </a:tblStyle>
  <a:tblStyle styleId="{33BA23B1-9221-436E-865A-0063620EA4FD}" styleName="">
    <a:tblBg/>
    <a:wholeTbl>
      <a:tcTxStyle b="on" i="on">
        <a:fontRef idx="min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Ref idx="min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Ref idx="min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Ref idx="min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Ref idx="min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Objects="1">
      <p:cViewPr varScale="1">
        <p:scale>
          <a:sx n="99" d="100"/>
          <a:sy n="99" d="100"/>
        </p:scale>
        <p:origin x="-24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hape 5"/>
          <p:cNvSpPr>
            <a:spLocks noGrp="1" noRot="1" noChangeAspect="1"/>
          </p:cNvSpPr>
          <p:nvPr>
            <p:ph type="sldImg"/>
          </p:nvPr>
        </p:nvSpPr>
        <p:spPr>
          <a:xfrm>
            <a:off x="1143000" y="685800"/>
            <a:ext cx="4572000" cy="3429000"/>
          </a:xfrm>
          <a:prstGeom prst="rect">
            <a:avLst/>
          </a:prstGeom>
        </p:spPr>
        <p:txBody>
          <a:bodyPr/>
          <a:lstStyle/>
          <a:p>
            <a:pPr lvl="0"/>
            <a:endParaRPr dirty="0"/>
          </a:p>
        </p:txBody>
      </p:sp>
      <p:sp>
        <p:nvSpPr>
          <p:cNvPr id="6" name="Shape 6"/>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xmlns="" val="2650747986"/>
      </p:ext>
    </p:extLst>
  </p:cSld>
  <p:clrMap bg1="lt1" tx1="dk1" bg2="lt2" tx2="dk2" accent1="accent1" accent2="accent2" accent3="accent3" accent4="accent4" accent5="accent5" accent6="accent6" hlink="hlink" folHlink="folHlink"/>
  <p:notesStyle>
    <a:lvl1pPr defTabSz="457200">
      <a:lnSpc>
        <a:spcPct val="117999"/>
      </a:lnSpc>
      <a:defRPr sz="2200">
        <a:latin typeface="+mn-lt"/>
        <a:ea typeface="+mn-ea"/>
        <a:cs typeface="+mn-cs"/>
        <a:sym typeface="Helvetica Neue"/>
      </a:defRPr>
    </a:lvl1pPr>
    <a:lvl2pPr indent="228600" defTabSz="457200">
      <a:lnSpc>
        <a:spcPct val="117999"/>
      </a:lnSpc>
      <a:defRPr sz="2200">
        <a:latin typeface="+mn-lt"/>
        <a:ea typeface="+mn-ea"/>
        <a:cs typeface="+mn-cs"/>
        <a:sym typeface="Helvetica Neue"/>
      </a:defRPr>
    </a:lvl2pPr>
    <a:lvl3pPr indent="457200" defTabSz="457200">
      <a:lnSpc>
        <a:spcPct val="117999"/>
      </a:lnSpc>
      <a:defRPr sz="2200">
        <a:latin typeface="+mn-lt"/>
        <a:ea typeface="+mn-ea"/>
        <a:cs typeface="+mn-cs"/>
        <a:sym typeface="Helvetica Neue"/>
      </a:defRPr>
    </a:lvl3pPr>
    <a:lvl4pPr indent="685800" defTabSz="457200">
      <a:lnSpc>
        <a:spcPct val="117999"/>
      </a:lnSpc>
      <a:defRPr sz="2200">
        <a:latin typeface="+mn-lt"/>
        <a:ea typeface="+mn-ea"/>
        <a:cs typeface="+mn-cs"/>
        <a:sym typeface="Helvetica Neue"/>
      </a:defRPr>
    </a:lvl4pPr>
    <a:lvl5pPr indent="914400" defTabSz="457200">
      <a:lnSpc>
        <a:spcPct val="117999"/>
      </a:lnSpc>
      <a:defRPr sz="2200">
        <a:latin typeface="+mn-lt"/>
        <a:ea typeface="+mn-ea"/>
        <a:cs typeface="+mn-cs"/>
        <a:sym typeface="Helvetica Neue"/>
      </a:defRPr>
    </a:lvl5pPr>
    <a:lvl6pPr indent="1143000" defTabSz="457200">
      <a:lnSpc>
        <a:spcPct val="117999"/>
      </a:lnSpc>
      <a:defRPr sz="2200">
        <a:latin typeface="+mn-lt"/>
        <a:ea typeface="+mn-ea"/>
        <a:cs typeface="+mn-cs"/>
        <a:sym typeface="Helvetica Neue"/>
      </a:defRPr>
    </a:lvl6pPr>
    <a:lvl7pPr indent="1371600" defTabSz="457200">
      <a:lnSpc>
        <a:spcPct val="117999"/>
      </a:lnSpc>
      <a:defRPr sz="2200">
        <a:latin typeface="+mn-lt"/>
        <a:ea typeface="+mn-ea"/>
        <a:cs typeface="+mn-cs"/>
        <a:sym typeface="Helvetica Neue"/>
      </a:defRPr>
    </a:lvl7pPr>
    <a:lvl8pPr indent="1600200" defTabSz="457200">
      <a:lnSpc>
        <a:spcPct val="117999"/>
      </a:lnSpc>
      <a:defRPr sz="2200">
        <a:latin typeface="+mn-lt"/>
        <a:ea typeface="+mn-ea"/>
        <a:cs typeface="+mn-cs"/>
        <a:sym typeface="Helvetica Neue"/>
      </a:defRPr>
    </a:lvl8pPr>
    <a:lvl9pPr indent="1828800" defTabSz="457200">
      <a:lnSpc>
        <a:spcPct val="117999"/>
      </a:lnSpc>
      <a:defRPr sz="2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4" name="Shape 4"/>
          <p:cNvSpPr>
            <a:spLocks noGrp="1"/>
          </p:cNvSpPr>
          <p:nvPr>
            <p:ph type="sldNum" sz="quarter" idx="2"/>
          </p:nvPr>
        </p:nvSpPr>
        <p:spPr>
          <a:prstGeom prst="rect">
            <a:avLst/>
          </a:prstGeom>
        </p:spPr>
        <p:txBody>
          <a:bodyPr/>
          <a:lstStyle/>
          <a:p>
            <a:pPr lvl="0"/>
            <a:fld id="{86CB4B4D-7CA3-9044-876B-883B54F8677D}" type="slidenum">
              <a:rPr/>
              <a:pPr lvl="0"/>
              <a:t>‹#›</a:t>
            </a:fld>
            <a:endParaRPr dirty="0"/>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3" cstate="print"/>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489825" y="6212999"/>
            <a:ext cx="257175" cy="650237"/>
          </a:xfrm>
          <a:prstGeom prst="rect">
            <a:avLst/>
          </a:prstGeom>
          <a:ln w="12700">
            <a:miter lim="400000"/>
          </a:ln>
        </p:spPr>
        <p:txBody>
          <a:bodyPr lIns="45718" tIns="45718" rIns="45718" bIns="45718" anchor="ctr">
            <a:spAutoFit/>
          </a:bodyPr>
          <a:lstStyle>
            <a:lvl1pPr algn="ctr">
              <a:defRPr sz="1800">
                <a:latin typeface="+mj-lt"/>
                <a:ea typeface="+mj-ea"/>
                <a:cs typeface="+mj-cs"/>
                <a:sym typeface="Helvetica"/>
              </a:defRPr>
            </a:lvl1pPr>
          </a:lstStyle>
          <a:p>
            <a:pPr lvl="0"/>
            <a:fld id="{86CB4B4D-7CA3-9044-876B-883B54F8677D}" type="slidenum">
              <a:rPr/>
              <a:pPr lvl="0"/>
              <a:t>‹#›</a:t>
            </a:fld>
            <a:endParaRPr dirty="0"/>
          </a:p>
        </p:txBody>
      </p:sp>
    </p:spTree>
  </p:cSld>
  <p:clrMap bg1="lt1" tx1="dk1" bg2="lt2" tx2="dk2" accent1="accent1" accent2="accent2" accent3="accent3" accent4="accent4" accent5="accent5" accent6="accent6" hlink="hlink" folHlink="folHlink"/>
  <p:sldLayoutIdLst>
    <p:sldLayoutId id="2147483649" r:id="rId1"/>
  </p:sldLayoutIdLst>
  <p:transition spd="med"/>
  <p:txStyles>
    <p:titleStyle>
      <a:lvl1pPr defTabSz="457200">
        <a:defRPr sz="1200">
          <a:latin typeface="+mj-lt"/>
          <a:ea typeface="+mj-ea"/>
          <a:cs typeface="+mj-cs"/>
          <a:sym typeface="Helvetica"/>
        </a:defRPr>
      </a:lvl1pPr>
      <a:lvl2pPr defTabSz="457200">
        <a:defRPr sz="1200">
          <a:latin typeface="+mj-lt"/>
          <a:ea typeface="+mj-ea"/>
          <a:cs typeface="+mj-cs"/>
          <a:sym typeface="Helvetica"/>
        </a:defRPr>
      </a:lvl2pPr>
      <a:lvl3pPr defTabSz="457200">
        <a:defRPr sz="1200">
          <a:latin typeface="+mj-lt"/>
          <a:ea typeface="+mj-ea"/>
          <a:cs typeface="+mj-cs"/>
          <a:sym typeface="Helvetica"/>
        </a:defRPr>
      </a:lvl3pPr>
      <a:lvl4pPr defTabSz="457200">
        <a:defRPr sz="1200">
          <a:latin typeface="+mj-lt"/>
          <a:ea typeface="+mj-ea"/>
          <a:cs typeface="+mj-cs"/>
          <a:sym typeface="Helvetica"/>
        </a:defRPr>
      </a:lvl4pPr>
      <a:lvl5pPr defTabSz="457200">
        <a:defRPr sz="1200">
          <a:latin typeface="+mj-lt"/>
          <a:ea typeface="+mj-ea"/>
          <a:cs typeface="+mj-cs"/>
          <a:sym typeface="Helvetica"/>
        </a:defRPr>
      </a:lvl5pPr>
      <a:lvl6pPr defTabSz="457200">
        <a:defRPr sz="1200">
          <a:latin typeface="+mj-lt"/>
          <a:ea typeface="+mj-ea"/>
          <a:cs typeface="+mj-cs"/>
          <a:sym typeface="Helvetica"/>
        </a:defRPr>
      </a:lvl6pPr>
      <a:lvl7pPr defTabSz="457200">
        <a:defRPr sz="1200">
          <a:latin typeface="+mj-lt"/>
          <a:ea typeface="+mj-ea"/>
          <a:cs typeface="+mj-cs"/>
          <a:sym typeface="Helvetica"/>
        </a:defRPr>
      </a:lvl7pPr>
      <a:lvl8pPr defTabSz="457200">
        <a:defRPr sz="1200">
          <a:latin typeface="+mj-lt"/>
          <a:ea typeface="+mj-ea"/>
          <a:cs typeface="+mj-cs"/>
          <a:sym typeface="Helvetica"/>
        </a:defRPr>
      </a:lvl8pPr>
      <a:lvl9pPr defTabSz="457200">
        <a:defRPr sz="1200">
          <a:latin typeface="+mj-lt"/>
          <a:ea typeface="+mj-ea"/>
          <a:cs typeface="+mj-cs"/>
          <a:sym typeface="Helvetica"/>
        </a:defRPr>
      </a:lvl9pPr>
    </p:titleStyle>
    <p:bodyStyle>
      <a:lvl1pPr marL="342900" indent="-342900" defTabSz="457200">
        <a:defRPr sz="1200">
          <a:latin typeface="+mj-lt"/>
          <a:ea typeface="+mj-ea"/>
          <a:cs typeface="+mj-cs"/>
          <a:sym typeface="Helvetica"/>
        </a:defRPr>
      </a:lvl1pPr>
      <a:lvl2pPr marL="342900" indent="-114300" defTabSz="457200">
        <a:defRPr sz="1200">
          <a:latin typeface="+mj-lt"/>
          <a:ea typeface="+mj-ea"/>
          <a:cs typeface="+mj-cs"/>
          <a:sym typeface="Helvetica"/>
        </a:defRPr>
      </a:lvl2pPr>
      <a:lvl3pPr marL="342900" defTabSz="457200">
        <a:defRPr sz="1200">
          <a:latin typeface="+mj-lt"/>
          <a:ea typeface="+mj-ea"/>
          <a:cs typeface="+mj-cs"/>
          <a:sym typeface="Helvetica"/>
        </a:defRPr>
      </a:lvl3pPr>
      <a:lvl4pPr marL="342900" defTabSz="457200">
        <a:defRPr sz="1200">
          <a:latin typeface="+mj-lt"/>
          <a:ea typeface="+mj-ea"/>
          <a:cs typeface="+mj-cs"/>
          <a:sym typeface="Helvetica"/>
        </a:defRPr>
      </a:lvl4pPr>
      <a:lvl5pPr marL="342900" defTabSz="457200">
        <a:defRPr sz="1200">
          <a:latin typeface="+mj-lt"/>
          <a:ea typeface="+mj-ea"/>
          <a:cs typeface="+mj-cs"/>
          <a:sym typeface="Helvetica"/>
        </a:defRPr>
      </a:lvl5pPr>
      <a:lvl6pPr marL="342900" defTabSz="457200">
        <a:defRPr sz="1200">
          <a:latin typeface="+mj-lt"/>
          <a:ea typeface="+mj-ea"/>
          <a:cs typeface="+mj-cs"/>
          <a:sym typeface="Helvetica"/>
        </a:defRPr>
      </a:lvl6pPr>
      <a:lvl7pPr marL="342900" defTabSz="457200">
        <a:defRPr sz="1200">
          <a:latin typeface="+mj-lt"/>
          <a:ea typeface="+mj-ea"/>
          <a:cs typeface="+mj-cs"/>
          <a:sym typeface="Helvetica"/>
        </a:defRPr>
      </a:lvl7pPr>
      <a:lvl8pPr marL="342900" defTabSz="457200">
        <a:defRPr sz="1200">
          <a:latin typeface="+mj-lt"/>
          <a:ea typeface="+mj-ea"/>
          <a:cs typeface="+mj-cs"/>
          <a:sym typeface="Helvetica"/>
        </a:defRPr>
      </a:lvl8pPr>
      <a:lvl9pPr marL="342900" defTabSz="457200">
        <a:defRPr sz="1200">
          <a:latin typeface="+mj-lt"/>
          <a:ea typeface="+mj-ea"/>
          <a:cs typeface="+mj-cs"/>
          <a:sym typeface="Helvetica"/>
        </a:defRPr>
      </a:lvl9pPr>
    </p:bodyStyle>
    <p:otherStyle>
      <a:lvl1pPr algn="ctr">
        <a:defRPr>
          <a:solidFill>
            <a:schemeClr val="tx1"/>
          </a:solidFill>
          <a:latin typeface="+mn-lt"/>
          <a:ea typeface="+mn-ea"/>
          <a:cs typeface="+mn-cs"/>
          <a:sym typeface="Helvetica"/>
        </a:defRPr>
      </a:lvl1pPr>
      <a:lvl2pPr algn="ctr">
        <a:defRPr>
          <a:solidFill>
            <a:schemeClr val="tx1"/>
          </a:solidFill>
          <a:latin typeface="+mn-lt"/>
          <a:ea typeface="+mn-ea"/>
          <a:cs typeface="+mn-cs"/>
          <a:sym typeface="Helvetica"/>
        </a:defRPr>
      </a:lvl2pPr>
      <a:lvl3pPr algn="ctr">
        <a:defRPr>
          <a:solidFill>
            <a:schemeClr val="tx1"/>
          </a:solidFill>
          <a:latin typeface="+mn-lt"/>
          <a:ea typeface="+mn-ea"/>
          <a:cs typeface="+mn-cs"/>
          <a:sym typeface="Helvetica"/>
        </a:defRPr>
      </a:lvl3pPr>
      <a:lvl4pPr algn="ctr">
        <a:defRPr>
          <a:solidFill>
            <a:schemeClr val="tx1"/>
          </a:solidFill>
          <a:latin typeface="+mn-lt"/>
          <a:ea typeface="+mn-ea"/>
          <a:cs typeface="+mn-cs"/>
          <a:sym typeface="Helvetica"/>
        </a:defRPr>
      </a:lvl4pPr>
      <a:lvl5pPr algn="ctr">
        <a:defRPr>
          <a:solidFill>
            <a:schemeClr val="tx1"/>
          </a:solidFill>
          <a:latin typeface="+mn-lt"/>
          <a:ea typeface="+mn-ea"/>
          <a:cs typeface="+mn-cs"/>
          <a:sym typeface="Helvetica"/>
        </a:defRPr>
      </a:lvl5pPr>
      <a:lvl6pPr algn="ctr">
        <a:defRPr>
          <a:solidFill>
            <a:schemeClr val="tx1"/>
          </a:solidFill>
          <a:latin typeface="+mn-lt"/>
          <a:ea typeface="+mn-ea"/>
          <a:cs typeface="+mn-cs"/>
          <a:sym typeface="Helvetica"/>
        </a:defRPr>
      </a:lvl6pPr>
      <a:lvl7pPr algn="ctr">
        <a:defRPr>
          <a:solidFill>
            <a:schemeClr val="tx1"/>
          </a:solidFill>
          <a:latin typeface="+mn-lt"/>
          <a:ea typeface="+mn-ea"/>
          <a:cs typeface="+mn-cs"/>
          <a:sym typeface="Helvetica"/>
        </a:defRPr>
      </a:lvl7pPr>
      <a:lvl8pPr algn="ctr">
        <a:defRPr>
          <a:solidFill>
            <a:schemeClr val="tx1"/>
          </a:solidFill>
          <a:latin typeface="+mn-lt"/>
          <a:ea typeface="+mn-ea"/>
          <a:cs typeface="+mn-cs"/>
          <a:sym typeface="Helvetica"/>
        </a:defRPr>
      </a:lvl8pPr>
      <a:lvl9pPr algn="ctr">
        <a:defRPr>
          <a:solidFill>
            <a:schemeClr val="tx1"/>
          </a:solidFill>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8" name="Shape 8"/>
          <p:cNvSpPr/>
          <p:nvPr/>
        </p:nvSpPr>
        <p:spPr>
          <a:xfrm>
            <a:off x="3089549" y="5715000"/>
            <a:ext cx="2964911" cy="646327"/>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wrap="none" lIns="45718" tIns="45718" rIns="45718" bIns="45718">
            <a:spAutoFit/>
          </a:bodyPr>
          <a:lstStyle/>
          <a:p>
            <a:pPr lvl="0" algn="ctr">
              <a:defRPr sz="1800"/>
            </a:pPr>
            <a:r>
              <a:rPr dirty="0">
                <a:solidFill>
                  <a:schemeClr val="accent1">
                    <a:lumMod val="75000"/>
                  </a:schemeClr>
                </a:solidFill>
                <a:latin typeface="Arial"/>
                <a:ea typeface="Arial"/>
                <a:cs typeface="Arial"/>
                <a:sym typeface="Arial"/>
              </a:rPr>
              <a:t>PART </a:t>
            </a:r>
            <a:r>
              <a:rPr lang="en-AU" dirty="0" smtClean="0">
                <a:solidFill>
                  <a:schemeClr val="accent1">
                    <a:lumMod val="75000"/>
                  </a:schemeClr>
                </a:solidFill>
                <a:latin typeface="Arial"/>
                <a:ea typeface="Arial"/>
                <a:cs typeface="Arial"/>
                <a:sym typeface="Arial"/>
              </a:rPr>
              <a:t>3</a:t>
            </a:r>
            <a:r>
              <a:rPr dirty="0" smtClean="0">
                <a:solidFill>
                  <a:schemeClr val="accent1">
                    <a:lumMod val="75000"/>
                  </a:schemeClr>
                </a:solidFill>
                <a:latin typeface="Arial"/>
                <a:ea typeface="Arial"/>
                <a:cs typeface="Arial"/>
                <a:sym typeface="Arial"/>
              </a:rPr>
              <a:t>:</a:t>
            </a:r>
            <a:endParaRPr dirty="0">
              <a:solidFill>
                <a:schemeClr val="accent1">
                  <a:lumMod val="75000"/>
                </a:schemeClr>
              </a:solidFill>
              <a:latin typeface="Arial"/>
              <a:ea typeface="Arial"/>
              <a:cs typeface="Arial"/>
              <a:sym typeface="Arial"/>
            </a:endParaRPr>
          </a:p>
          <a:p>
            <a:pPr lvl="0" algn="ctr">
              <a:defRPr sz="1800"/>
            </a:pPr>
            <a:r>
              <a:rPr lang="en-US" i="1" dirty="0" smtClean="0">
                <a:solidFill>
                  <a:schemeClr val="accent1">
                    <a:lumMod val="75000"/>
                  </a:schemeClr>
                </a:solidFill>
                <a:latin typeface="Arial"/>
                <a:ea typeface="Arial"/>
                <a:cs typeface="Arial"/>
                <a:sym typeface="Arial"/>
              </a:rPr>
              <a:t>Daring to Give God My Best</a:t>
            </a:r>
            <a:endParaRPr i="1" dirty="0">
              <a:solidFill>
                <a:schemeClr val="accent1">
                  <a:lumMod val="75000"/>
                </a:schemeClr>
              </a:solidFill>
              <a:latin typeface="Arial"/>
              <a:ea typeface="Arial"/>
              <a:cs typeface="Arial"/>
              <a:sym typeface="Arial"/>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defTabSz="457200">
              <a:spcBef>
                <a:spcPts val="600"/>
              </a:spcBef>
              <a:defRPr sz="1800"/>
            </a:pPr>
            <a:r>
              <a:rPr lang="en-US" sz="2800" dirty="0" smtClean="0">
                <a:solidFill>
                  <a:srgbClr val="FFFFFF"/>
                </a:solidFill>
                <a:latin typeface="Calibri" pitchFamily="34" charset="0"/>
                <a:ea typeface="Arial"/>
                <a:cs typeface="Arial"/>
                <a:sym typeface="Arial"/>
              </a:rPr>
              <a:t>John 15:13</a:t>
            </a:r>
            <a:endParaRPr sz="2800" dirty="0">
              <a:solidFill>
                <a:srgbClr val="FFFFFF"/>
              </a:solidFill>
              <a:latin typeface="Calibri" pitchFamily="34" charset="0"/>
              <a:ea typeface="Arial"/>
              <a:cs typeface="Arial"/>
              <a:sym typeface="Arial"/>
            </a:endParaRPr>
          </a:p>
          <a:p>
            <a:pPr lvl="0" defTabSz="457200">
              <a:spcBef>
                <a:spcPts val="600"/>
              </a:spcBef>
              <a:defRPr sz="1800"/>
            </a:pPr>
            <a:r>
              <a:rPr lang="en-US" sz="1600" i="1" dirty="0" smtClean="0">
                <a:solidFill>
                  <a:srgbClr val="FFFFFF"/>
                </a:solidFill>
                <a:latin typeface="Calibri" pitchFamily="34" charset="0"/>
                <a:ea typeface="Arial"/>
                <a:cs typeface="Arial"/>
                <a:sym typeface="Arial"/>
              </a:rPr>
              <a:t>New Living Translation</a:t>
            </a:r>
            <a:endParaRPr sz="1600" i="1" dirty="0">
              <a:solidFill>
                <a:srgbClr val="FFFFFF"/>
              </a:solidFill>
              <a:latin typeface="Calibri" pitchFamily="34" charset="0"/>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dirty="0"/>
          </a:p>
        </p:txBody>
      </p:sp>
      <p:sp>
        <p:nvSpPr>
          <p:cNvPr id="13" name="Shape 13"/>
          <p:cNvSpPr/>
          <p:nvPr/>
        </p:nvSpPr>
        <p:spPr>
          <a:xfrm>
            <a:off x="739775" y="2971800"/>
            <a:ext cx="7645400" cy="861774"/>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latin typeface="Calibri" pitchFamily="34" charset="0"/>
              </a:rPr>
              <a:t>There is no greater love than to lay down one’s life for one’s friends.</a:t>
            </a:r>
          </a:p>
        </p:txBody>
      </p:sp>
    </p:spTree>
    <p:extLst>
      <p:ext uri="{BB962C8B-B14F-4D97-AF65-F5344CB8AC3E}">
        <p14:creationId xmlns:p14="http://schemas.microsoft.com/office/powerpoint/2010/main" xmlns="" val="2352270166"/>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430887"/>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indent="39687" algn="ctr" defTabSz="457200">
              <a:spcBef>
                <a:spcPts val="600"/>
              </a:spcBef>
              <a:defRPr sz="1800"/>
            </a:pPr>
            <a:r>
              <a:rPr lang="en-US" sz="2800" dirty="0" smtClean="0">
                <a:solidFill>
                  <a:srgbClr val="FFFFFF"/>
                </a:solidFill>
                <a:latin typeface="Calibri" pitchFamily="34" charset="0"/>
                <a:ea typeface="Arial"/>
                <a:cs typeface="Arial"/>
                <a:sym typeface="Arial"/>
              </a:rPr>
              <a:t>2. </a:t>
            </a:r>
            <a:r>
              <a:rPr lang="en-US" sz="2800" u="sng" dirty="0" smtClean="0">
                <a:solidFill>
                  <a:srgbClr val="FFFFFF"/>
                </a:solidFill>
                <a:latin typeface="Calibri" pitchFamily="34" charset="0"/>
                <a:ea typeface="Arial"/>
                <a:cs typeface="Arial"/>
                <a:sym typeface="Arial"/>
              </a:rPr>
              <a:t>I must sacrifice my comfort</a:t>
            </a:r>
            <a:endParaRPr sz="2800" dirty="0">
              <a:solidFill>
                <a:srgbClr val="FFFFFF"/>
              </a:solidFill>
              <a:latin typeface="Calibri" pitchFamily="34" charset="0"/>
              <a:ea typeface="Arial"/>
              <a:cs typeface="Arial"/>
              <a:sym typeface="Arial"/>
            </a:endParaRPr>
          </a:p>
        </p:txBody>
      </p:sp>
    </p:spTree>
    <p:extLst>
      <p:ext uri="{BB962C8B-B14F-4D97-AF65-F5344CB8AC3E}">
        <p14:creationId xmlns:p14="http://schemas.microsoft.com/office/powerpoint/2010/main" xmlns="" val="2982031422"/>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430887"/>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indent="39687" defTabSz="457200">
              <a:spcBef>
                <a:spcPts val="600"/>
              </a:spcBef>
              <a:defRPr sz="1800"/>
            </a:pPr>
            <a:r>
              <a:rPr lang="en-US" sz="2800" dirty="0" smtClean="0">
                <a:solidFill>
                  <a:srgbClr val="FFFFFF"/>
                </a:solidFill>
                <a:latin typeface="Calibri" pitchFamily="34" charset="0"/>
                <a:ea typeface="Arial"/>
                <a:cs typeface="Arial"/>
                <a:sym typeface="Arial"/>
              </a:rPr>
              <a:t>2 Timothy 2:3</a:t>
            </a:r>
            <a:endParaRPr sz="2800" dirty="0">
              <a:solidFill>
                <a:srgbClr val="FFFFFF"/>
              </a:solidFill>
              <a:latin typeface="Calibri" pitchFamily="34" charset="0"/>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dirty="0"/>
          </a:p>
        </p:txBody>
      </p:sp>
      <p:sp>
        <p:nvSpPr>
          <p:cNvPr id="13" name="Shape 13"/>
          <p:cNvSpPr/>
          <p:nvPr/>
        </p:nvSpPr>
        <p:spPr>
          <a:xfrm>
            <a:off x="739775" y="2971800"/>
            <a:ext cx="7645400" cy="861774"/>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latin typeface="Calibri" pitchFamily="34" charset="0"/>
              </a:rPr>
              <a:t>Endure hardship with us like a good soldier of Christ Jesus.</a:t>
            </a:r>
            <a:endParaRPr sz="2800" dirty="0">
              <a:solidFill>
                <a:schemeClr val="bg1"/>
              </a:solidFill>
              <a:latin typeface="Calibri" pitchFamily="34" charset="0"/>
            </a:endParaRPr>
          </a:p>
        </p:txBody>
      </p:sp>
    </p:spTree>
    <p:extLst>
      <p:ext uri="{BB962C8B-B14F-4D97-AF65-F5344CB8AC3E}">
        <p14:creationId xmlns:p14="http://schemas.microsoft.com/office/powerpoint/2010/main" xmlns="" val="537874524"/>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430887"/>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indent="39687" defTabSz="457200">
              <a:spcBef>
                <a:spcPts val="600"/>
              </a:spcBef>
              <a:defRPr sz="1800"/>
            </a:pPr>
            <a:r>
              <a:rPr lang="en-US" sz="2800" dirty="0" smtClean="0">
                <a:solidFill>
                  <a:srgbClr val="FFFFFF"/>
                </a:solidFill>
                <a:latin typeface="Calibri" pitchFamily="34" charset="0"/>
                <a:ea typeface="Arial"/>
                <a:cs typeface="Arial"/>
                <a:sym typeface="Arial"/>
              </a:rPr>
              <a:t>Ephesians 5:2</a:t>
            </a:r>
            <a:endParaRPr sz="2800" dirty="0">
              <a:solidFill>
                <a:srgbClr val="FFFFFF"/>
              </a:solidFill>
              <a:latin typeface="Calibri" pitchFamily="34" charset="0"/>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dirty="0"/>
          </a:p>
        </p:txBody>
      </p:sp>
      <p:sp>
        <p:nvSpPr>
          <p:cNvPr id="13" name="Shape 13"/>
          <p:cNvSpPr/>
          <p:nvPr/>
        </p:nvSpPr>
        <p:spPr>
          <a:xfrm>
            <a:off x="739775" y="2971800"/>
            <a:ext cx="7645400" cy="861774"/>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latin typeface="Calibri" pitchFamily="34" charset="0"/>
              </a:rPr>
              <a:t>Live a life of sacrificial love just like Christ loved us and gave Himself as an offering and sacrifice for us.</a:t>
            </a:r>
            <a:endParaRPr sz="2800" dirty="0">
              <a:solidFill>
                <a:schemeClr val="bg1"/>
              </a:solidFill>
              <a:latin typeface="Calibri" pitchFamily="34" charset="0"/>
            </a:endParaRPr>
          </a:p>
        </p:txBody>
      </p:sp>
    </p:spTree>
    <p:extLst>
      <p:ext uri="{BB962C8B-B14F-4D97-AF65-F5344CB8AC3E}">
        <p14:creationId xmlns:p14="http://schemas.microsoft.com/office/powerpoint/2010/main" xmlns="" val="888701528"/>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2" descr="Image result for jim elliot quotes"/>
          <p:cNvPicPr>
            <a:picLocks noChangeAspect="1" noChangeArrowheads="1"/>
          </p:cNvPicPr>
          <p:nvPr/>
        </p:nvPicPr>
        <p:blipFill>
          <a:blip r:embed="rId2" cstate="print"/>
          <a:srcRect/>
          <a:stretch>
            <a:fillRect/>
          </a:stretch>
        </p:blipFill>
        <p:spPr bwMode="auto">
          <a:xfrm>
            <a:off x="1066800" y="-1"/>
            <a:ext cx="6858000" cy="6858001"/>
          </a:xfrm>
          <a:prstGeom prst="rect">
            <a:avLst/>
          </a:prstGeom>
          <a:noFill/>
        </p:spPr>
      </p:pic>
    </p:spTree>
    <p:extLst>
      <p:ext uri="{BB962C8B-B14F-4D97-AF65-F5344CB8AC3E}">
        <p14:creationId xmlns:p14="http://schemas.microsoft.com/office/powerpoint/2010/main" xmlns="" val="2644356956"/>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430887"/>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indent="39687" algn="ctr" defTabSz="457200">
              <a:spcBef>
                <a:spcPts val="600"/>
              </a:spcBef>
              <a:defRPr sz="1800"/>
            </a:pPr>
            <a:r>
              <a:rPr lang="en-US" sz="2800" dirty="0" smtClean="0">
                <a:solidFill>
                  <a:srgbClr val="FFFFFF"/>
                </a:solidFill>
                <a:latin typeface="Calibri" pitchFamily="34" charset="0"/>
                <a:ea typeface="Arial"/>
                <a:cs typeface="Arial"/>
                <a:sym typeface="Arial"/>
              </a:rPr>
              <a:t>3. </a:t>
            </a:r>
            <a:r>
              <a:rPr lang="en-US" sz="2800" u="sng" dirty="0" smtClean="0">
                <a:solidFill>
                  <a:srgbClr val="FFFFFF"/>
                </a:solidFill>
                <a:latin typeface="Calibri" pitchFamily="34" charset="0"/>
                <a:ea typeface="Arial"/>
                <a:cs typeface="Arial"/>
                <a:sym typeface="Arial"/>
              </a:rPr>
              <a:t>I must eliminate distractions</a:t>
            </a:r>
            <a:endParaRPr sz="2800" dirty="0">
              <a:solidFill>
                <a:srgbClr val="FFFFFF"/>
              </a:solidFill>
              <a:latin typeface="Calibri" pitchFamily="34" charset="0"/>
              <a:ea typeface="Arial"/>
              <a:cs typeface="Arial"/>
              <a:sym typeface="Arial"/>
            </a:endParaRPr>
          </a:p>
        </p:txBody>
      </p:sp>
    </p:spTree>
    <p:extLst>
      <p:ext uri="{BB962C8B-B14F-4D97-AF65-F5344CB8AC3E}">
        <p14:creationId xmlns:p14="http://schemas.microsoft.com/office/powerpoint/2010/main" xmlns="" val="2644356956"/>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indent="39687" defTabSz="457200">
              <a:spcBef>
                <a:spcPts val="600"/>
              </a:spcBef>
              <a:defRPr sz="1800"/>
            </a:pPr>
            <a:r>
              <a:rPr lang="en-US" sz="2800" dirty="0" smtClean="0">
                <a:solidFill>
                  <a:srgbClr val="FFFFFF"/>
                </a:solidFill>
                <a:latin typeface="Calibri" pitchFamily="34" charset="0"/>
                <a:ea typeface="Arial"/>
                <a:cs typeface="Arial"/>
                <a:sym typeface="Arial"/>
              </a:rPr>
              <a:t>2 Timothy 2:4</a:t>
            </a:r>
            <a:endParaRPr sz="2800" dirty="0">
              <a:solidFill>
                <a:srgbClr val="FFFFFF"/>
              </a:solidFill>
              <a:latin typeface="Calibri" pitchFamily="34" charset="0"/>
              <a:ea typeface="Arial"/>
              <a:cs typeface="Arial"/>
              <a:sym typeface="Arial"/>
            </a:endParaRPr>
          </a:p>
          <a:p>
            <a:pPr lvl="0" indent="39687" defTabSz="457200">
              <a:spcBef>
                <a:spcPts val="600"/>
              </a:spcBef>
              <a:defRPr sz="1800"/>
            </a:pPr>
            <a:r>
              <a:rPr lang="en-US" sz="1600" i="1" dirty="0" smtClean="0">
                <a:solidFill>
                  <a:srgbClr val="FFFFFF"/>
                </a:solidFill>
                <a:latin typeface="Calibri" pitchFamily="34" charset="0"/>
                <a:ea typeface="Arial"/>
                <a:cs typeface="Arial"/>
                <a:sym typeface="Arial"/>
              </a:rPr>
              <a:t>New International Version / New Living Translation</a:t>
            </a:r>
            <a:endParaRPr sz="1600" i="1" dirty="0">
              <a:solidFill>
                <a:srgbClr val="FFFFFF"/>
              </a:solidFill>
              <a:latin typeface="Calibri" pitchFamily="34" charset="0"/>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dirty="0"/>
          </a:p>
        </p:txBody>
      </p:sp>
      <p:sp>
        <p:nvSpPr>
          <p:cNvPr id="13" name="Shape 13"/>
          <p:cNvSpPr/>
          <p:nvPr/>
        </p:nvSpPr>
        <p:spPr>
          <a:xfrm>
            <a:off x="739775" y="2971800"/>
            <a:ext cx="7645400" cy="1723549"/>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a:defRPr sz="1800">
                <a:solidFill>
                  <a:srgbClr val="000000"/>
                </a:solidFill>
              </a:defRPr>
            </a:pPr>
            <a:r>
              <a:rPr lang="en-US" sz="2800" dirty="0" smtClean="0">
                <a:solidFill>
                  <a:schemeClr val="bg1"/>
                </a:solidFill>
                <a:latin typeface="Calibri" pitchFamily="34" charset="0"/>
              </a:rPr>
              <a:t>As Christ’s soldier, do not let yourself become entangled in the affairs of this life, wasting time, for then you can’t please your commanding officer who enlisted you in his army.</a:t>
            </a:r>
            <a:endParaRPr sz="2800" dirty="0">
              <a:solidFill>
                <a:schemeClr val="bg1"/>
              </a:solidFill>
              <a:latin typeface="Calibri" pitchFamily="34" charset="0"/>
            </a:endParaRPr>
          </a:p>
        </p:txBody>
      </p:sp>
    </p:spTree>
    <p:extLst>
      <p:ext uri="{BB962C8B-B14F-4D97-AF65-F5344CB8AC3E}">
        <p14:creationId xmlns:p14="http://schemas.microsoft.com/office/powerpoint/2010/main" xmlns="" val="3423985385"/>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indent="39687" defTabSz="457200">
              <a:spcBef>
                <a:spcPts val="600"/>
              </a:spcBef>
              <a:defRPr sz="1800"/>
            </a:pPr>
            <a:r>
              <a:rPr lang="en-US" sz="2800" dirty="0" smtClean="0">
                <a:solidFill>
                  <a:srgbClr val="FFFFFF"/>
                </a:solidFill>
                <a:latin typeface="Calibri" pitchFamily="34" charset="0"/>
                <a:ea typeface="Arial"/>
                <a:cs typeface="Arial"/>
                <a:sym typeface="Arial"/>
              </a:rPr>
              <a:t>2 Corinthians 9:24-27</a:t>
            </a:r>
            <a:endParaRPr sz="2800" dirty="0">
              <a:solidFill>
                <a:srgbClr val="FFFFFF"/>
              </a:solidFill>
              <a:latin typeface="Calibri" pitchFamily="34" charset="0"/>
              <a:ea typeface="Arial"/>
              <a:cs typeface="Arial"/>
              <a:sym typeface="Arial"/>
            </a:endParaRPr>
          </a:p>
          <a:p>
            <a:pPr lvl="0" indent="39687" defTabSz="457200">
              <a:spcBef>
                <a:spcPts val="600"/>
              </a:spcBef>
              <a:defRPr sz="1800"/>
            </a:pPr>
            <a:r>
              <a:rPr lang="en-US" sz="1600" i="1" dirty="0" smtClean="0">
                <a:solidFill>
                  <a:srgbClr val="FFFFFF"/>
                </a:solidFill>
                <a:latin typeface="Calibri" pitchFamily="34" charset="0"/>
                <a:ea typeface="Arial"/>
                <a:cs typeface="Arial"/>
                <a:sym typeface="Arial"/>
              </a:rPr>
              <a:t>New Living </a:t>
            </a:r>
            <a:r>
              <a:rPr lang="en-US" sz="1600" i="1" dirty="0" smtClean="0">
                <a:solidFill>
                  <a:srgbClr val="FFFFFF"/>
                </a:solidFill>
                <a:latin typeface="Calibri" pitchFamily="34" charset="0"/>
                <a:ea typeface="Arial"/>
                <a:cs typeface="Arial"/>
                <a:sym typeface="Arial"/>
              </a:rPr>
              <a:t>Translation</a:t>
            </a:r>
            <a:endParaRPr sz="1600" i="1" dirty="0">
              <a:solidFill>
                <a:srgbClr val="FFFFFF"/>
              </a:solidFill>
              <a:latin typeface="Calibri" pitchFamily="34" charset="0"/>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dirty="0"/>
          </a:p>
        </p:txBody>
      </p:sp>
      <p:sp>
        <p:nvSpPr>
          <p:cNvPr id="13" name="Shape 13"/>
          <p:cNvSpPr/>
          <p:nvPr/>
        </p:nvSpPr>
        <p:spPr>
          <a:xfrm>
            <a:off x="739775" y="2971800"/>
            <a:ext cx="7645400" cy="2154436"/>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latin typeface="Calibri" pitchFamily="34" charset="0"/>
              </a:rPr>
              <a:t>Don’t you realize that in a race everyone runs, but only one person gets the prize? So run to win! All athletes are disciplined in their training. They do it to win a prize that will fade away, but we do it for an eternal prize.  …</a:t>
            </a:r>
            <a:endParaRPr sz="2800" dirty="0">
              <a:solidFill>
                <a:schemeClr val="bg1"/>
              </a:solidFill>
              <a:latin typeface="Calibri" pitchFamily="34" charset="0"/>
            </a:endParaRPr>
          </a:p>
        </p:txBody>
      </p:sp>
    </p:spTree>
    <p:extLst>
      <p:ext uri="{BB962C8B-B14F-4D97-AF65-F5344CB8AC3E}">
        <p14:creationId xmlns:p14="http://schemas.microsoft.com/office/powerpoint/2010/main" xmlns="" val="2374541701"/>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indent="39687" defTabSz="457200">
              <a:spcBef>
                <a:spcPts val="600"/>
              </a:spcBef>
              <a:defRPr sz="1800"/>
            </a:pPr>
            <a:r>
              <a:rPr lang="en-US" sz="2800" dirty="0" smtClean="0">
                <a:solidFill>
                  <a:srgbClr val="FFFFFF"/>
                </a:solidFill>
                <a:latin typeface="Calibri" pitchFamily="34" charset="0"/>
                <a:ea typeface="Arial"/>
                <a:cs typeface="Arial"/>
                <a:sym typeface="Arial"/>
              </a:rPr>
              <a:t>2 Corinthians 9:24-27</a:t>
            </a:r>
            <a:endParaRPr sz="2800" dirty="0">
              <a:solidFill>
                <a:srgbClr val="FFFFFF"/>
              </a:solidFill>
              <a:latin typeface="Calibri" pitchFamily="34" charset="0"/>
              <a:ea typeface="Arial"/>
              <a:cs typeface="Arial"/>
              <a:sym typeface="Arial"/>
            </a:endParaRPr>
          </a:p>
          <a:p>
            <a:pPr lvl="0" indent="39687" defTabSz="457200">
              <a:spcBef>
                <a:spcPts val="600"/>
              </a:spcBef>
              <a:defRPr sz="1800"/>
            </a:pPr>
            <a:r>
              <a:rPr lang="en-US" sz="1600" i="1" dirty="0" smtClean="0">
                <a:solidFill>
                  <a:srgbClr val="FFFFFF"/>
                </a:solidFill>
                <a:latin typeface="Calibri" pitchFamily="34" charset="0"/>
                <a:ea typeface="Arial"/>
                <a:cs typeface="Arial"/>
                <a:sym typeface="Arial"/>
              </a:rPr>
              <a:t>New Living </a:t>
            </a:r>
            <a:r>
              <a:rPr lang="en-US" sz="1600" i="1" dirty="0" smtClean="0">
                <a:solidFill>
                  <a:srgbClr val="FFFFFF"/>
                </a:solidFill>
                <a:latin typeface="Calibri" pitchFamily="34" charset="0"/>
                <a:ea typeface="Arial"/>
                <a:cs typeface="Arial"/>
                <a:sym typeface="Arial"/>
              </a:rPr>
              <a:t>Translation</a:t>
            </a:r>
            <a:endParaRPr sz="1600" i="1" dirty="0">
              <a:solidFill>
                <a:srgbClr val="FFFFFF"/>
              </a:solidFill>
              <a:latin typeface="Calibri" pitchFamily="34" charset="0"/>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dirty="0"/>
          </a:p>
        </p:txBody>
      </p:sp>
      <p:sp>
        <p:nvSpPr>
          <p:cNvPr id="13" name="Shape 13"/>
          <p:cNvSpPr/>
          <p:nvPr/>
        </p:nvSpPr>
        <p:spPr>
          <a:xfrm>
            <a:off x="739775" y="2971800"/>
            <a:ext cx="7645400" cy="2154436"/>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latin typeface="Calibri" pitchFamily="34" charset="0"/>
              </a:rPr>
              <a:t>… </a:t>
            </a:r>
            <a:r>
              <a:rPr lang="en-US" sz="2800" dirty="0" smtClean="0">
                <a:solidFill>
                  <a:schemeClr val="bg1"/>
                </a:solidFill>
                <a:latin typeface="Calibri" pitchFamily="34" charset="0"/>
              </a:rPr>
              <a:t>So I run with purpose in every step. I am not just shadowboxing. I discipline my body like an athlete, training it to do what it should. Otherwise, I fear that after preaching to others I myself might be disqualified.</a:t>
            </a:r>
            <a:endParaRPr sz="2800" dirty="0">
              <a:solidFill>
                <a:schemeClr val="bg1"/>
              </a:solidFill>
              <a:latin typeface="Calibri" pitchFamily="34" charset="0"/>
            </a:endParaRPr>
          </a:p>
        </p:txBody>
      </p:sp>
    </p:spTree>
    <p:extLst>
      <p:ext uri="{BB962C8B-B14F-4D97-AF65-F5344CB8AC3E}">
        <p14:creationId xmlns:p14="http://schemas.microsoft.com/office/powerpoint/2010/main" xmlns="" val="1814660662"/>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430887"/>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indent="39687" algn="ctr" defTabSz="457200">
              <a:spcBef>
                <a:spcPts val="600"/>
              </a:spcBef>
              <a:defRPr sz="1800"/>
            </a:pPr>
            <a:r>
              <a:rPr lang="en-US" sz="2800" dirty="0" smtClean="0">
                <a:solidFill>
                  <a:srgbClr val="FFFFFF"/>
                </a:solidFill>
                <a:latin typeface="Calibri" pitchFamily="34" charset="0"/>
                <a:ea typeface="Arial"/>
                <a:cs typeface="Arial"/>
                <a:sym typeface="Arial"/>
              </a:rPr>
              <a:t>1. </a:t>
            </a:r>
            <a:r>
              <a:rPr lang="en-US" sz="2800" u="sng" dirty="0" smtClean="0">
                <a:solidFill>
                  <a:srgbClr val="FFFFFF"/>
                </a:solidFill>
                <a:latin typeface="Calibri" pitchFamily="34" charset="0"/>
                <a:ea typeface="Arial"/>
                <a:cs typeface="Arial"/>
                <a:sym typeface="Arial"/>
              </a:rPr>
              <a:t>I must intend to win</a:t>
            </a:r>
            <a:endParaRPr sz="2800" dirty="0">
              <a:solidFill>
                <a:srgbClr val="FFFFFF"/>
              </a:solidFill>
              <a:latin typeface="Calibri" pitchFamily="34" charset="0"/>
              <a:ea typeface="Arial"/>
              <a:cs typeface="Arial"/>
              <a:sym typeface="Arial"/>
            </a:endParaRPr>
          </a:p>
        </p:txBody>
      </p:sp>
    </p:spTree>
    <p:extLst>
      <p:ext uri="{BB962C8B-B14F-4D97-AF65-F5344CB8AC3E}">
        <p14:creationId xmlns:p14="http://schemas.microsoft.com/office/powerpoint/2010/main" xmlns="" val="2628041594"/>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defTabSz="457200">
              <a:spcBef>
                <a:spcPts val="600"/>
              </a:spcBef>
              <a:defRPr sz="1800"/>
            </a:pPr>
            <a:r>
              <a:rPr lang="en-US" sz="2800" dirty="0" smtClean="0">
                <a:solidFill>
                  <a:srgbClr val="FFFFFF"/>
                </a:solidFill>
                <a:latin typeface="Calibri" pitchFamily="34" charset="0"/>
                <a:ea typeface="Arial"/>
                <a:cs typeface="Arial"/>
                <a:sym typeface="Arial"/>
              </a:rPr>
              <a:t>1 Peter 3:11-12</a:t>
            </a:r>
            <a:endParaRPr sz="2800" dirty="0">
              <a:solidFill>
                <a:srgbClr val="FFFFFF"/>
              </a:solidFill>
              <a:latin typeface="Calibri" pitchFamily="34" charset="0"/>
              <a:ea typeface="Arial"/>
              <a:cs typeface="Arial"/>
              <a:sym typeface="Arial"/>
            </a:endParaRPr>
          </a:p>
          <a:p>
            <a:pPr lvl="0" defTabSz="457200">
              <a:spcBef>
                <a:spcPts val="600"/>
              </a:spcBef>
              <a:defRPr sz="1800"/>
            </a:pPr>
            <a:r>
              <a:rPr lang="en-US" sz="1600" i="1" dirty="0" smtClean="0">
                <a:solidFill>
                  <a:srgbClr val="FFFFFF"/>
                </a:solidFill>
                <a:latin typeface="Calibri" pitchFamily="34" charset="0"/>
                <a:ea typeface="Arial"/>
                <a:cs typeface="Arial"/>
                <a:sym typeface="Arial"/>
              </a:rPr>
              <a:t>Today’s English Version</a:t>
            </a:r>
            <a:endParaRPr sz="1600" i="1" dirty="0">
              <a:solidFill>
                <a:srgbClr val="FFFFFF"/>
              </a:solidFill>
              <a:latin typeface="Calibri" pitchFamily="34" charset="0"/>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dirty="0"/>
          </a:p>
        </p:txBody>
      </p:sp>
      <p:sp>
        <p:nvSpPr>
          <p:cNvPr id="13" name="Shape 13"/>
          <p:cNvSpPr/>
          <p:nvPr/>
        </p:nvSpPr>
        <p:spPr>
          <a:xfrm>
            <a:off x="739775" y="2971800"/>
            <a:ext cx="7645400" cy="1723549"/>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latin typeface="Calibri" pitchFamily="34" charset="0"/>
              </a:rPr>
              <a:t>Since everything on earth will be gone one day, what kind of people should you be? Your lives should be holy and dedicated to God, as you wait for the day of God and do your best to make it come soon!</a:t>
            </a:r>
            <a:endParaRPr sz="2800" dirty="0">
              <a:solidFill>
                <a:schemeClr val="bg1"/>
              </a:solidFill>
              <a:latin typeface="Calibri" pitchFamily="34" charset="0"/>
            </a:endParaRP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indent="39687" defTabSz="457200">
              <a:spcBef>
                <a:spcPts val="600"/>
              </a:spcBef>
              <a:defRPr sz="1800"/>
            </a:pPr>
            <a:r>
              <a:rPr lang="en-US" sz="2800" dirty="0" smtClean="0">
                <a:solidFill>
                  <a:srgbClr val="FFFFFF"/>
                </a:solidFill>
                <a:latin typeface="Calibri" pitchFamily="34" charset="0"/>
                <a:ea typeface="Arial"/>
                <a:cs typeface="Arial"/>
                <a:sym typeface="Arial"/>
              </a:rPr>
              <a:t>1 Corinthians 9:24</a:t>
            </a:r>
            <a:endParaRPr sz="2800" dirty="0">
              <a:solidFill>
                <a:srgbClr val="FFFFFF"/>
              </a:solidFill>
              <a:latin typeface="Calibri" pitchFamily="34" charset="0"/>
              <a:ea typeface="Arial"/>
              <a:cs typeface="Arial"/>
              <a:sym typeface="Arial"/>
            </a:endParaRPr>
          </a:p>
          <a:p>
            <a:pPr lvl="0" indent="39687" defTabSz="457200">
              <a:spcBef>
                <a:spcPts val="600"/>
              </a:spcBef>
              <a:defRPr sz="1800"/>
            </a:pPr>
            <a:r>
              <a:rPr lang="en-US" sz="1600" i="1" dirty="0" smtClean="0">
                <a:solidFill>
                  <a:srgbClr val="FFFFFF"/>
                </a:solidFill>
                <a:latin typeface="Calibri" pitchFamily="34" charset="0"/>
                <a:ea typeface="Arial"/>
                <a:cs typeface="Arial"/>
                <a:sym typeface="Arial"/>
              </a:rPr>
              <a:t>Living Bible</a:t>
            </a:r>
            <a:endParaRPr sz="1600" i="1" dirty="0">
              <a:solidFill>
                <a:srgbClr val="FFFFFF"/>
              </a:solidFill>
              <a:latin typeface="Calibri" pitchFamily="34" charset="0"/>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dirty="0"/>
          </a:p>
        </p:txBody>
      </p:sp>
      <p:sp>
        <p:nvSpPr>
          <p:cNvPr id="13" name="Shape 13"/>
          <p:cNvSpPr/>
          <p:nvPr/>
        </p:nvSpPr>
        <p:spPr>
          <a:xfrm>
            <a:off x="739775" y="2971800"/>
            <a:ext cx="7645400" cy="861774"/>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latin typeface="Calibri" pitchFamily="34" charset="0"/>
              </a:rPr>
              <a:t>In a race everyone runs, but only one person wins the prize. So run your race to win!</a:t>
            </a:r>
            <a:endParaRPr sz="2800" dirty="0">
              <a:solidFill>
                <a:schemeClr val="bg1"/>
              </a:solidFill>
              <a:latin typeface="Calibri" pitchFamily="34" charset="0"/>
            </a:endParaRPr>
          </a:p>
        </p:txBody>
      </p:sp>
    </p:spTree>
    <p:extLst>
      <p:ext uri="{BB962C8B-B14F-4D97-AF65-F5344CB8AC3E}">
        <p14:creationId xmlns:p14="http://schemas.microsoft.com/office/powerpoint/2010/main" xmlns="" val="949783752"/>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defTabSz="457200">
              <a:spcBef>
                <a:spcPts val="600"/>
              </a:spcBef>
              <a:defRPr sz="1800"/>
            </a:pPr>
            <a:r>
              <a:rPr lang="en-US" sz="2800" dirty="0" smtClean="0">
                <a:solidFill>
                  <a:srgbClr val="FFFFFF"/>
                </a:solidFill>
                <a:latin typeface="Calibri" pitchFamily="34" charset="0"/>
                <a:ea typeface="Arial"/>
                <a:cs typeface="Arial"/>
                <a:sym typeface="Arial"/>
              </a:rPr>
              <a:t>2 </a:t>
            </a:r>
            <a:r>
              <a:rPr lang="en-US" sz="2800" dirty="0" smtClean="0">
                <a:solidFill>
                  <a:srgbClr val="FFFFFF"/>
                </a:solidFill>
                <a:latin typeface="Calibri" pitchFamily="34" charset="0"/>
                <a:ea typeface="Arial"/>
                <a:cs typeface="Arial"/>
                <a:sym typeface="Arial"/>
              </a:rPr>
              <a:t>Timothy </a:t>
            </a:r>
            <a:r>
              <a:rPr lang="en-US" sz="2800" dirty="0" smtClean="0">
                <a:solidFill>
                  <a:srgbClr val="FFFFFF"/>
                </a:solidFill>
                <a:latin typeface="Calibri" pitchFamily="34" charset="0"/>
                <a:ea typeface="Arial"/>
                <a:cs typeface="Arial"/>
                <a:sym typeface="Arial"/>
              </a:rPr>
              <a:t>4:7</a:t>
            </a:r>
            <a:endParaRPr sz="2800" dirty="0">
              <a:solidFill>
                <a:srgbClr val="FFFFFF"/>
              </a:solidFill>
              <a:latin typeface="Calibri" pitchFamily="34" charset="0"/>
              <a:ea typeface="Arial"/>
              <a:cs typeface="Arial"/>
              <a:sym typeface="Arial"/>
            </a:endParaRPr>
          </a:p>
          <a:p>
            <a:pPr lvl="0" indent="39687" defTabSz="457200">
              <a:spcBef>
                <a:spcPts val="600"/>
              </a:spcBef>
              <a:defRPr sz="1800"/>
            </a:pPr>
            <a:r>
              <a:rPr lang="en-US" sz="1600" i="1" dirty="0" smtClean="0">
                <a:solidFill>
                  <a:srgbClr val="FFFFFF"/>
                </a:solidFill>
                <a:latin typeface="Calibri" pitchFamily="34" charset="0"/>
                <a:ea typeface="Arial"/>
                <a:cs typeface="Arial"/>
                <a:sym typeface="Arial"/>
              </a:rPr>
              <a:t>New Living Translation</a:t>
            </a:r>
            <a:endParaRPr sz="1600" i="1" dirty="0">
              <a:solidFill>
                <a:srgbClr val="FFFFFF"/>
              </a:solidFill>
              <a:latin typeface="Calibri" pitchFamily="34" charset="0"/>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dirty="0"/>
          </a:p>
        </p:txBody>
      </p:sp>
      <p:sp>
        <p:nvSpPr>
          <p:cNvPr id="13" name="Shape 13"/>
          <p:cNvSpPr/>
          <p:nvPr/>
        </p:nvSpPr>
        <p:spPr>
          <a:xfrm>
            <a:off x="739775" y="2971800"/>
            <a:ext cx="7645400" cy="861774"/>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latin typeface="Calibri" pitchFamily="34" charset="0"/>
              </a:rPr>
              <a:t>I have fought the good fight, I have finished the race, I have kept the faith.</a:t>
            </a:r>
            <a:endParaRPr sz="2800" dirty="0">
              <a:solidFill>
                <a:schemeClr val="bg1"/>
              </a:solidFill>
              <a:latin typeface="Calibri" pitchFamily="34" charset="0"/>
            </a:endParaRPr>
          </a:p>
        </p:txBody>
      </p:sp>
    </p:spTree>
    <p:extLst>
      <p:ext uri="{BB962C8B-B14F-4D97-AF65-F5344CB8AC3E}">
        <p14:creationId xmlns:p14="http://schemas.microsoft.com/office/powerpoint/2010/main" xmlns="" val="903078927"/>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defTabSz="457200">
              <a:spcBef>
                <a:spcPts val="600"/>
              </a:spcBef>
              <a:defRPr sz="1800"/>
            </a:pPr>
            <a:r>
              <a:rPr lang="en-US" sz="2800" dirty="0" smtClean="0">
                <a:solidFill>
                  <a:srgbClr val="FFFFFF"/>
                </a:solidFill>
                <a:latin typeface="Calibri" pitchFamily="34" charset="0"/>
                <a:ea typeface="Arial"/>
                <a:cs typeface="Arial"/>
                <a:sym typeface="Arial"/>
              </a:rPr>
              <a:t>1 Thessalonians 2:19-20</a:t>
            </a:r>
            <a:endParaRPr sz="2800" dirty="0">
              <a:solidFill>
                <a:srgbClr val="FFFFFF"/>
              </a:solidFill>
              <a:latin typeface="Calibri" pitchFamily="34" charset="0"/>
              <a:ea typeface="Arial"/>
              <a:cs typeface="Arial"/>
              <a:sym typeface="Arial"/>
            </a:endParaRPr>
          </a:p>
          <a:p>
            <a:pPr lvl="0" indent="39687" defTabSz="457200">
              <a:spcBef>
                <a:spcPts val="600"/>
              </a:spcBef>
              <a:defRPr sz="1800"/>
            </a:pPr>
            <a:r>
              <a:rPr lang="en-US" sz="1600" i="1" dirty="0" smtClean="0">
                <a:solidFill>
                  <a:srgbClr val="FFFFFF"/>
                </a:solidFill>
                <a:latin typeface="Calibri" pitchFamily="34" charset="0"/>
                <a:ea typeface="Arial"/>
                <a:cs typeface="Arial"/>
                <a:sym typeface="Arial"/>
              </a:rPr>
              <a:t>New Living Translation</a:t>
            </a:r>
            <a:endParaRPr sz="1600" i="1" dirty="0">
              <a:solidFill>
                <a:srgbClr val="FFFFFF"/>
              </a:solidFill>
              <a:latin typeface="Calibri" pitchFamily="34" charset="0"/>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dirty="0"/>
          </a:p>
        </p:txBody>
      </p:sp>
      <p:sp>
        <p:nvSpPr>
          <p:cNvPr id="13" name="Shape 13"/>
          <p:cNvSpPr/>
          <p:nvPr/>
        </p:nvSpPr>
        <p:spPr>
          <a:xfrm>
            <a:off x="739775" y="2971800"/>
            <a:ext cx="7645400" cy="1723549"/>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latin typeface="Calibri" pitchFamily="34" charset="0"/>
              </a:rPr>
              <a:t>After all, what gives us hope and joy, and what will be our proud reward and crown as we stand before our Lord Jesus when he returns? It is you! Yes, you are our pride and joy.</a:t>
            </a:r>
            <a:endParaRPr sz="2800" dirty="0">
              <a:solidFill>
                <a:schemeClr val="bg1"/>
              </a:solidFill>
              <a:latin typeface="Calibri" pitchFamily="34" charset="0"/>
            </a:endParaRPr>
          </a:p>
        </p:txBody>
      </p:sp>
    </p:spTree>
    <p:extLst>
      <p:ext uri="{BB962C8B-B14F-4D97-AF65-F5344CB8AC3E}">
        <p14:creationId xmlns:p14="http://schemas.microsoft.com/office/powerpoint/2010/main" xmlns="" val="903078927"/>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430887"/>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indent="39687" algn="ctr" defTabSz="457200">
              <a:spcBef>
                <a:spcPts val="600"/>
              </a:spcBef>
              <a:defRPr sz="1800"/>
            </a:pPr>
            <a:r>
              <a:rPr lang="en-US" sz="2800" dirty="0">
                <a:solidFill>
                  <a:srgbClr val="FFFFFF"/>
                </a:solidFill>
                <a:latin typeface="Calibri" pitchFamily="34" charset="0"/>
                <a:ea typeface="Arial"/>
                <a:cs typeface="Arial"/>
                <a:sym typeface="Arial"/>
              </a:rPr>
              <a:t>2</a:t>
            </a:r>
            <a:r>
              <a:rPr lang="en-US" sz="2800" dirty="0" smtClean="0">
                <a:solidFill>
                  <a:srgbClr val="FFFFFF"/>
                </a:solidFill>
                <a:latin typeface="Calibri" pitchFamily="34" charset="0"/>
                <a:ea typeface="Arial"/>
                <a:cs typeface="Arial"/>
                <a:sym typeface="Arial"/>
              </a:rPr>
              <a:t>. </a:t>
            </a:r>
            <a:r>
              <a:rPr lang="en-US" sz="2800" u="sng" dirty="0" smtClean="0">
                <a:solidFill>
                  <a:srgbClr val="FFFFFF"/>
                </a:solidFill>
                <a:latin typeface="Calibri" pitchFamily="34" charset="0"/>
                <a:ea typeface="Arial"/>
                <a:cs typeface="Arial"/>
                <a:sym typeface="Arial"/>
              </a:rPr>
              <a:t>I must discipline myself</a:t>
            </a:r>
            <a:endParaRPr sz="2800" dirty="0">
              <a:solidFill>
                <a:srgbClr val="FFFFFF"/>
              </a:solidFill>
              <a:latin typeface="Calibri" pitchFamily="34" charset="0"/>
              <a:ea typeface="Arial"/>
              <a:cs typeface="Arial"/>
              <a:sym typeface="Arial"/>
            </a:endParaRPr>
          </a:p>
        </p:txBody>
      </p:sp>
    </p:spTree>
    <p:extLst>
      <p:ext uri="{BB962C8B-B14F-4D97-AF65-F5344CB8AC3E}">
        <p14:creationId xmlns:p14="http://schemas.microsoft.com/office/powerpoint/2010/main" xmlns="" val="596604909"/>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indent="39687" defTabSz="457200">
              <a:spcBef>
                <a:spcPts val="600"/>
              </a:spcBef>
              <a:defRPr sz="1800"/>
            </a:pPr>
            <a:r>
              <a:rPr lang="en-US" sz="2800" dirty="0" smtClean="0">
                <a:solidFill>
                  <a:srgbClr val="FFFFFF"/>
                </a:solidFill>
                <a:latin typeface="Calibri" pitchFamily="34" charset="0"/>
                <a:ea typeface="Arial"/>
                <a:cs typeface="Arial"/>
                <a:sym typeface="Arial"/>
              </a:rPr>
              <a:t>2 Timothy 2:5</a:t>
            </a:r>
            <a:endParaRPr sz="2800" dirty="0">
              <a:solidFill>
                <a:srgbClr val="FFFFFF"/>
              </a:solidFill>
              <a:latin typeface="Calibri" pitchFamily="34" charset="0"/>
              <a:ea typeface="Arial"/>
              <a:cs typeface="Arial"/>
              <a:sym typeface="Arial"/>
            </a:endParaRPr>
          </a:p>
          <a:p>
            <a:pPr lvl="0" indent="39687" defTabSz="457200">
              <a:spcBef>
                <a:spcPts val="600"/>
              </a:spcBef>
              <a:defRPr sz="1800"/>
            </a:pPr>
            <a:r>
              <a:rPr lang="en-US" sz="1600" i="1" dirty="0" smtClean="0">
                <a:solidFill>
                  <a:srgbClr val="FFFFFF"/>
                </a:solidFill>
                <a:latin typeface="Calibri" pitchFamily="34" charset="0"/>
                <a:ea typeface="Arial"/>
                <a:cs typeface="Arial"/>
                <a:sym typeface="Arial"/>
              </a:rPr>
              <a:t>New American Standard Bible</a:t>
            </a:r>
            <a:endParaRPr sz="1600" i="1" dirty="0">
              <a:solidFill>
                <a:srgbClr val="FFFFFF"/>
              </a:solidFill>
              <a:latin typeface="Calibri" pitchFamily="34" charset="0"/>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dirty="0"/>
          </a:p>
        </p:txBody>
      </p:sp>
      <p:sp>
        <p:nvSpPr>
          <p:cNvPr id="13" name="Shape 13"/>
          <p:cNvSpPr/>
          <p:nvPr/>
        </p:nvSpPr>
        <p:spPr>
          <a:xfrm>
            <a:off x="739775" y="2971800"/>
            <a:ext cx="7645400" cy="1292662"/>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latin typeface="Calibri" pitchFamily="34" charset="0"/>
              </a:rPr>
              <a:t>If anyone competes as an athlete, he cannot receive the victor’s crown unless he competes according to the rules.</a:t>
            </a:r>
            <a:endParaRPr sz="2800" dirty="0">
              <a:solidFill>
                <a:schemeClr val="bg1"/>
              </a:solidFill>
              <a:latin typeface="Calibri" pitchFamily="34" charset="0"/>
            </a:endParaRPr>
          </a:p>
        </p:txBody>
      </p:sp>
    </p:spTree>
    <p:extLst>
      <p:ext uri="{BB962C8B-B14F-4D97-AF65-F5344CB8AC3E}">
        <p14:creationId xmlns:p14="http://schemas.microsoft.com/office/powerpoint/2010/main" xmlns="" val="1783124594"/>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indent="39687" defTabSz="457200">
              <a:spcBef>
                <a:spcPts val="600"/>
              </a:spcBef>
              <a:defRPr sz="1800"/>
            </a:pPr>
            <a:r>
              <a:rPr lang="en-US" sz="2800" dirty="0" smtClean="0">
                <a:solidFill>
                  <a:srgbClr val="FFFFFF"/>
                </a:solidFill>
                <a:latin typeface="Calibri" pitchFamily="34" charset="0"/>
                <a:ea typeface="Arial"/>
                <a:cs typeface="Arial"/>
                <a:sym typeface="Arial"/>
              </a:rPr>
              <a:t>1 Corinthians 9:25, 27</a:t>
            </a:r>
            <a:endParaRPr sz="2800" dirty="0">
              <a:solidFill>
                <a:srgbClr val="FFFFFF"/>
              </a:solidFill>
              <a:latin typeface="Calibri" pitchFamily="34" charset="0"/>
              <a:ea typeface="Arial"/>
              <a:cs typeface="Arial"/>
              <a:sym typeface="Arial"/>
            </a:endParaRPr>
          </a:p>
          <a:p>
            <a:pPr lvl="0" indent="39687" defTabSz="457200">
              <a:spcBef>
                <a:spcPts val="600"/>
              </a:spcBef>
              <a:defRPr sz="1800"/>
            </a:pPr>
            <a:r>
              <a:rPr lang="en-US" sz="1600" i="1" dirty="0" smtClean="0">
                <a:solidFill>
                  <a:srgbClr val="FFFFFF"/>
                </a:solidFill>
                <a:latin typeface="Calibri" pitchFamily="34" charset="0"/>
                <a:ea typeface="Arial"/>
                <a:cs typeface="Arial"/>
                <a:sym typeface="Arial"/>
              </a:rPr>
              <a:t>New </a:t>
            </a:r>
            <a:r>
              <a:rPr lang="en-US" sz="1600" i="1" dirty="0" smtClean="0">
                <a:solidFill>
                  <a:srgbClr val="FFFFFF"/>
                </a:solidFill>
                <a:latin typeface="Calibri" pitchFamily="34" charset="0"/>
                <a:ea typeface="Arial"/>
                <a:cs typeface="Arial"/>
                <a:sym typeface="Arial"/>
              </a:rPr>
              <a:t>Living Translation</a:t>
            </a:r>
            <a:endParaRPr sz="1600" i="1" dirty="0">
              <a:solidFill>
                <a:srgbClr val="FFFFFF"/>
              </a:solidFill>
              <a:latin typeface="Calibri" pitchFamily="34" charset="0"/>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dirty="0"/>
          </a:p>
        </p:txBody>
      </p:sp>
      <p:sp>
        <p:nvSpPr>
          <p:cNvPr id="13" name="Shape 13"/>
          <p:cNvSpPr/>
          <p:nvPr/>
        </p:nvSpPr>
        <p:spPr>
          <a:xfrm>
            <a:off x="739775" y="2971800"/>
            <a:ext cx="7645400" cy="1723549"/>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latin typeface="Calibri" pitchFamily="34" charset="0"/>
              </a:rPr>
              <a:t>All athletes are disciplined in their training. They do it to win a prize that will fade away, but we do it for an eternal prize. … I discipline my body like an athlete, training it to do what it should.</a:t>
            </a:r>
            <a:endParaRPr sz="2800" dirty="0">
              <a:solidFill>
                <a:schemeClr val="bg1"/>
              </a:solidFill>
              <a:latin typeface="Calibri" pitchFamily="34" charset="0"/>
            </a:endParaRPr>
          </a:p>
        </p:txBody>
      </p:sp>
    </p:spTree>
    <p:extLst>
      <p:ext uri="{BB962C8B-B14F-4D97-AF65-F5344CB8AC3E}">
        <p14:creationId xmlns:p14="http://schemas.microsoft.com/office/powerpoint/2010/main" xmlns="" val="233979458"/>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3010" name="Picture 2" descr="Related image"/>
          <p:cNvPicPr>
            <a:picLocks noChangeAspect="1" noChangeArrowheads="1"/>
          </p:cNvPicPr>
          <p:nvPr/>
        </p:nvPicPr>
        <p:blipFill>
          <a:blip r:embed="rId2" cstate="print"/>
          <a:srcRect t="4004" b="10000"/>
          <a:stretch>
            <a:fillRect/>
          </a:stretch>
        </p:blipFill>
        <p:spPr bwMode="auto">
          <a:xfrm>
            <a:off x="1219200" y="304800"/>
            <a:ext cx="6710147" cy="5943600"/>
          </a:xfrm>
          <a:prstGeom prst="rect">
            <a:avLst/>
          </a:prstGeom>
          <a:noFill/>
        </p:spPr>
      </p:pic>
    </p:spTree>
    <p:extLst>
      <p:ext uri="{BB962C8B-B14F-4D97-AF65-F5344CB8AC3E}">
        <p14:creationId xmlns:p14="http://schemas.microsoft.com/office/powerpoint/2010/main" xmlns="" val="1729674071"/>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430887"/>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indent="39687" algn="ctr" defTabSz="457200">
              <a:spcBef>
                <a:spcPts val="600"/>
              </a:spcBef>
              <a:defRPr sz="1800"/>
            </a:pPr>
            <a:r>
              <a:rPr lang="en-US" sz="2800" dirty="0" smtClean="0">
                <a:solidFill>
                  <a:srgbClr val="FFFFFF"/>
                </a:solidFill>
                <a:latin typeface="Calibri" pitchFamily="34" charset="0"/>
                <a:ea typeface="Arial"/>
                <a:cs typeface="Arial"/>
                <a:sym typeface="Arial"/>
              </a:rPr>
              <a:t>3. </a:t>
            </a:r>
            <a:r>
              <a:rPr lang="en-US" sz="2800" u="sng" dirty="0" smtClean="0">
                <a:solidFill>
                  <a:srgbClr val="FFFFFF"/>
                </a:solidFill>
                <a:latin typeface="Calibri" pitchFamily="34" charset="0"/>
                <a:ea typeface="Arial"/>
                <a:cs typeface="Arial"/>
                <a:sym typeface="Arial"/>
              </a:rPr>
              <a:t>I must stay focused on the reward</a:t>
            </a:r>
            <a:endParaRPr sz="2800" dirty="0">
              <a:solidFill>
                <a:srgbClr val="FFFFFF"/>
              </a:solidFill>
              <a:latin typeface="Calibri" pitchFamily="34" charset="0"/>
              <a:ea typeface="Arial"/>
              <a:cs typeface="Arial"/>
              <a:sym typeface="Arial"/>
            </a:endParaRPr>
          </a:p>
        </p:txBody>
      </p:sp>
    </p:spTree>
    <p:extLst>
      <p:ext uri="{BB962C8B-B14F-4D97-AF65-F5344CB8AC3E}">
        <p14:creationId xmlns:p14="http://schemas.microsoft.com/office/powerpoint/2010/main" xmlns="" val="1729674071"/>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indent="39687" defTabSz="457200">
              <a:spcBef>
                <a:spcPts val="600"/>
              </a:spcBef>
              <a:defRPr sz="1800"/>
            </a:pPr>
            <a:r>
              <a:rPr lang="en-US" sz="2800" dirty="0" smtClean="0">
                <a:solidFill>
                  <a:srgbClr val="FFFFFF"/>
                </a:solidFill>
                <a:latin typeface="Calibri" pitchFamily="34" charset="0"/>
                <a:ea typeface="Arial"/>
                <a:cs typeface="Arial"/>
                <a:sym typeface="Arial"/>
              </a:rPr>
              <a:t>Hebrews </a:t>
            </a:r>
            <a:r>
              <a:rPr lang="en-US" sz="2800" dirty="0" smtClean="0">
                <a:solidFill>
                  <a:srgbClr val="FFFFFF"/>
                </a:solidFill>
                <a:latin typeface="Calibri" pitchFamily="34" charset="0"/>
                <a:ea typeface="Arial"/>
                <a:cs typeface="Arial"/>
                <a:sym typeface="Arial"/>
              </a:rPr>
              <a:t>12:1b-2</a:t>
            </a:r>
            <a:endParaRPr sz="2800" dirty="0">
              <a:solidFill>
                <a:srgbClr val="FFFFFF"/>
              </a:solidFill>
              <a:latin typeface="Calibri" pitchFamily="34" charset="0"/>
              <a:ea typeface="Arial"/>
              <a:cs typeface="Arial"/>
              <a:sym typeface="Arial"/>
            </a:endParaRPr>
          </a:p>
          <a:p>
            <a:pPr lvl="0" indent="39687" defTabSz="457200">
              <a:spcBef>
                <a:spcPts val="600"/>
              </a:spcBef>
              <a:defRPr sz="1800"/>
            </a:pPr>
            <a:r>
              <a:rPr lang="en-AU" sz="1600" i="1" dirty="0" smtClean="0">
                <a:solidFill>
                  <a:srgbClr val="FFFFFF"/>
                </a:solidFill>
                <a:latin typeface="Calibri" pitchFamily="34" charset="0"/>
                <a:ea typeface="Arial"/>
                <a:cs typeface="Arial"/>
                <a:sym typeface="Arial"/>
              </a:rPr>
              <a:t>New Living Translation</a:t>
            </a:r>
            <a:endParaRPr sz="1600" i="1" dirty="0">
              <a:solidFill>
                <a:srgbClr val="FFFFFF"/>
              </a:solidFill>
              <a:latin typeface="Calibri" pitchFamily="34" charset="0"/>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dirty="0"/>
          </a:p>
        </p:txBody>
      </p:sp>
      <p:sp>
        <p:nvSpPr>
          <p:cNvPr id="13" name="Shape 13"/>
          <p:cNvSpPr/>
          <p:nvPr/>
        </p:nvSpPr>
        <p:spPr>
          <a:xfrm>
            <a:off x="739775" y="2971800"/>
            <a:ext cx="7645400" cy="2154436"/>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latin typeface="Calibri" pitchFamily="34" charset="0"/>
              </a:rPr>
              <a:t>And let us run with endurance the race God has set before us. We do this by keeping our eyes on Jesus, the champion who initiates and perfects our faith. Because of the joy awaiting him, he endured the cross, disregarding its shame. </a:t>
            </a:r>
            <a:endParaRPr sz="2800" dirty="0">
              <a:solidFill>
                <a:schemeClr val="bg1"/>
              </a:solidFill>
              <a:latin typeface="Calibri" pitchFamily="34" charset="0"/>
            </a:endParaRPr>
          </a:p>
        </p:txBody>
      </p:sp>
    </p:spTree>
    <p:extLst>
      <p:ext uri="{BB962C8B-B14F-4D97-AF65-F5344CB8AC3E}">
        <p14:creationId xmlns:p14="http://schemas.microsoft.com/office/powerpoint/2010/main" xmlns="" val="2878252975"/>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indent="39687" defTabSz="457200">
              <a:spcBef>
                <a:spcPts val="600"/>
              </a:spcBef>
              <a:defRPr sz="1800"/>
            </a:pPr>
            <a:r>
              <a:rPr lang="en-US" sz="2800" dirty="0" smtClean="0">
                <a:solidFill>
                  <a:srgbClr val="FFFFFF"/>
                </a:solidFill>
                <a:latin typeface="Calibri" pitchFamily="34" charset="0"/>
                <a:ea typeface="Arial"/>
                <a:cs typeface="Arial"/>
                <a:sym typeface="Arial"/>
              </a:rPr>
              <a:t>Hebrews 12:2</a:t>
            </a:r>
            <a:endParaRPr sz="2800" dirty="0">
              <a:solidFill>
                <a:srgbClr val="FFFFFF"/>
              </a:solidFill>
              <a:latin typeface="Calibri" pitchFamily="34" charset="0"/>
              <a:ea typeface="Arial"/>
              <a:cs typeface="Arial"/>
              <a:sym typeface="Arial"/>
            </a:endParaRPr>
          </a:p>
          <a:p>
            <a:pPr lvl="0" indent="39687" defTabSz="457200">
              <a:spcBef>
                <a:spcPts val="600"/>
              </a:spcBef>
              <a:defRPr sz="1800"/>
            </a:pPr>
            <a:r>
              <a:rPr lang="en-US" sz="1600" i="1" dirty="0" smtClean="0">
                <a:solidFill>
                  <a:srgbClr val="FFFFFF"/>
                </a:solidFill>
                <a:latin typeface="Calibri" pitchFamily="34" charset="0"/>
                <a:ea typeface="Arial"/>
                <a:cs typeface="Arial"/>
                <a:sym typeface="Arial"/>
              </a:rPr>
              <a:t>New Living Translation</a:t>
            </a:r>
            <a:endParaRPr sz="1600" i="1" dirty="0">
              <a:solidFill>
                <a:srgbClr val="FFFFFF"/>
              </a:solidFill>
              <a:latin typeface="Calibri" pitchFamily="34" charset="0"/>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dirty="0"/>
          </a:p>
        </p:txBody>
      </p:sp>
      <p:sp>
        <p:nvSpPr>
          <p:cNvPr id="13" name="Shape 13"/>
          <p:cNvSpPr/>
          <p:nvPr/>
        </p:nvSpPr>
        <p:spPr>
          <a:xfrm>
            <a:off x="739775" y="2971800"/>
            <a:ext cx="7645400" cy="861774"/>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latin typeface="Calibri" pitchFamily="34" charset="0"/>
              </a:rPr>
              <a:t>… Now he is seated in the place of honor beside God’s throne.</a:t>
            </a:r>
            <a:endParaRPr sz="2800" dirty="0">
              <a:solidFill>
                <a:schemeClr val="bg1"/>
              </a:solidFill>
              <a:latin typeface="Calibri" pitchFamily="34" charset="0"/>
            </a:endParaRPr>
          </a:p>
        </p:txBody>
      </p:sp>
    </p:spTree>
    <p:extLst>
      <p:ext uri="{BB962C8B-B14F-4D97-AF65-F5344CB8AC3E}">
        <p14:creationId xmlns:p14="http://schemas.microsoft.com/office/powerpoint/2010/main" xmlns="" val="928560794"/>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defTabSz="457200">
              <a:spcBef>
                <a:spcPts val="600"/>
              </a:spcBef>
              <a:defRPr sz="1800"/>
            </a:pPr>
            <a:r>
              <a:rPr lang="en-US" sz="2800" dirty="0">
                <a:solidFill>
                  <a:srgbClr val="FFFFFF"/>
                </a:solidFill>
                <a:latin typeface="Calibri" pitchFamily="34" charset="0"/>
                <a:ea typeface="Arial"/>
                <a:cs typeface="Arial"/>
                <a:sym typeface="Arial"/>
              </a:rPr>
              <a:t>2</a:t>
            </a:r>
            <a:r>
              <a:rPr lang="en-US" sz="2800" dirty="0" smtClean="0">
                <a:solidFill>
                  <a:srgbClr val="FFFFFF"/>
                </a:solidFill>
                <a:latin typeface="Calibri" pitchFamily="34" charset="0"/>
                <a:ea typeface="Arial"/>
                <a:cs typeface="Arial"/>
                <a:sym typeface="Arial"/>
              </a:rPr>
              <a:t> Peter 1:5-8</a:t>
            </a:r>
            <a:endParaRPr sz="2800" dirty="0">
              <a:solidFill>
                <a:srgbClr val="FFFFFF"/>
              </a:solidFill>
              <a:latin typeface="Calibri" pitchFamily="34" charset="0"/>
              <a:ea typeface="Arial"/>
              <a:cs typeface="Arial"/>
              <a:sym typeface="Arial"/>
            </a:endParaRPr>
          </a:p>
          <a:p>
            <a:pPr lvl="0" defTabSz="457200">
              <a:spcBef>
                <a:spcPts val="600"/>
              </a:spcBef>
              <a:defRPr sz="1800"/>
            </a:pPr>
            <a:r>
              <a:rPr lang="en-US" sz="1600" i="1" dirty="0" smtClean="0">
                <a:solidFill>
                  <a:srgbClr val="FFFFFF"/>
                </a:solidFill>
                <a:latin typeface="Calibri" pitchFamily="34" charset="0"/>
                <a:ea typeface="Arial"/>
                <a:cs typeface="Arial"/>
                <a:sym typeface="Arial"/>
              </a:rPr>
              <a:t>Contemporary English Version</a:t>
            </a:r>
            <a:endParaRPr sz="1600" i="1" dirty="0">
              <a:solidFill>
                <a:srgbClr val="FFFFFF"/>
              </a:solidFill>
              <a:latin typeface="Calibri" pitchFamily="34" charset="0"/>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dirty="0"/>
          </a:p>
        </p:txBody>
      </p:sp>
      <p:sp>
        <p:nvSpPr>
          <p:cNvPr id="13" name="Shape 13"/>
          <p:cNvSpPr/>
          <p:nvPr/>
        </p:nvSpPr>
        <p:spPr>
          <a:xfrm>
            <a:off x="739775" y="2971800"/>
            <a:ext cx="7645400" cy="1723549"/>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latin typeface="Calibri" pitchFamily="34" charset="0"/>
              </a:rPr>
              <a:t>Do your best to improve your faith. You can do this by adding goodness, understanding, self-control, patience, devotion to God, concern for others, and love. …</a:t>
            </a:r>
            <a:endParaRPr sz="2800" dirty="0">
              <a:solidFill>
                <a:schemeClr val="bg1"/>
              </a:solidFill>
              <a:latin typeface="Calibri" pitchFamily="34" charset="0"/>
            </a:endParaRPr>
          </a:p>
        </p:txBody>
      </p:sp>
    </p:spTree>
    <p:extLst>
      <p:ext uri="{BB962C8B-B14F-4D97-AF65-F5344CB8AC3E}">
        <p14:creationId xmlns:p14="http://schemas.microsoft.com/office/powerpoint/2010/main" xmlns="" val="256620310"/>
      </p:ext>
    </p:extLst>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indent="39687" defTabSz="457200">
              <a:spcBef>
                <a:spcPts val="600"/>
              </a:spcBef>
              <a:defRPr sz="1800"/>
            </a:pPr>
            <a:r>
              <a:rPr lang="en-US" sz="2800" dirty="0" smtClean="0">
                <a:solidFill>
                  <a:srgbClr val="FFFFFF"/>
                </a:solidFill>
                <a:latin typeface="Calibri" pitchFamily="34" charset="0"/>
                <a:ea typeface="Arial"/>
                <a:cs typeface="Arial"/>
                <a:sym typeface="Arial"/>
              </a:rPr>
              <a:t>1 Corinthians 9:26</a:t>
            </a:r>
            <a:endParaRPr sz="2800" dirty="0">
              <a:solidFill>
                <a:srgbClr val="FFFFFF"/>
              </a:solidFill>
              <a:latin typeface="Calibri" pitchFamily="34" charset="0"/>
              <a:ea typeface="Arial"/>
              <a:cs typeface="Arial"/>
              <a:sym typeface="Arial"/>
            </a:endParaRPr>
          </a:p>
          <a:p>
            <a:pPr lvl="0" indent="39687" defTabSz="457200">
              <a:spcBef>
                <a:spcPts val="600"/>
              </a:spcBef>
              <a:defRPr sz="1800"/>
            </a:pPr>
            <a:r>
              <a:rPr lang="en-US" sz="1600" i="1" dirty="0" smtClean="0">
                <a:solidFill>
                  <a:srgbClr val="FFFFFF"/>
                </a:solidFill>
                <a:latin typeface="Calibri" pitchFamily="34" charset="0"/>
                <a:ea typeface="Arial"/>
                <a:cs typeface="Arial"/>
                <a:sym typeface="Arial"/>
              </a:rPr>
              <a:t>Living Bible</a:t>
            </a:r>
            <a:endParaRPr sz="1600" i="1" dirty="0">
              <a:solidFill>
                <a:srgbClr val="FFFFFF"/>
              </a:solidFill>
              <a:latin typeface="Calibri" pitchFamily="34" charset="0"/>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dirty="0"/>
          </a:p>
        </p:txBody>
      </p:sp>
      <p:sp>
        <p:nvSpPr>
          <p:cNvPr id="13" name="Shape 13"/>
          <p:cNvSpPr/>
          <p:nvPr/>
        </p:nvSpPr>
        <p:spPr>
          <a:xfrm>
            <a:off x="739775" y="2971800"/>
            <a:ext cx="7645400" cy="1292662"/>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latin typeface="Calibri" pitchFamily="34" charset="0"/>
              </a:rPr>
              <a:t>I run straight to the goal with purpose in every step! I fight to win. I’m not just shadow-boxing or playing around.</a:t>
            </a:r>
            <a:endParaRPr sz="2800" dirty="0">
              <a:solidFill>
                <a:schemeClr val="bg1"/>
              </a:solidFill>
              <a:latin typeface="Calibri" pitchFamily="34" charset="0"/>
            </a:endParaRPr>
          </a:p>
        </p:txBody>
      </p:sp>
    </p:spTree>
    <p:extLst>
      <p:ext uri="{BB962C8B-B14F-4D97-AF65-F5344CB8AC3E}">
        <p14:creationId xmlns:p14="http://schemas.microsoft.com/office/powerpoint/2010/main" xmlns="" val="4121307672"/>
      </p:ext>
    </p:extLst>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indent="39687" defTabSz="457200">
              <a:spcBef>
                <a:spcPts val="600"/>
              </a:spcBef>
              <a:defRPr sz="1800"/>
            </a:pPr>
            <a:r>
              <a:rPr lang="en-US" sz="2800" dirty="0" smtClean="0">
                <a:solidFill>
                  <a:srgbClr val="FFFFFF"/>
                </a:solidFill>
                <a:latin typeface="Calibri" pitchFamily="34" charset="0"/>
                <a:ea typeface="Arial"/>
                <a:cs typeface="Arial"/>
                <a:sym typeface="Arial"/>
              </a:rPr>
              <a:t>2 Corinthians 9:6-13</a:t>
            </a:r>
            <a:endParaRPr sz="2800" dirty="0">
              <a:solidFill>
                <a:srgbClr val="FFFFFF"/>
              </a:solidFill>
              <a:latin typeface="Calibri" pitchFamily="34" charset="0"/>
              <a:ea typeface="Arial"/>
              <a:cs typeface="Arial"/>
              <a:sym typeface="Arial"/>
            </a:endParaRPr>
          </a:p>
          <a:p>
            <a:pPr lvl="0" indent="39687" defTabSz="457200">
              <a:spcBef>
                <a:spcPts val="600"/>
              </a:spcBef>
              <a:defRPr sz="1800"/>
            </a:pPr>
            <a:r>
              <a:rPr lang="en-US" sz="1600" i="1" dirty="0" smtClean="0">
                <a:solidFill>
                  <a:srgbClr val="FFFFFF"/>
                </a:solidFill>
                <a:latin typeface="Calibri" pitchFamily="34" charset="0"/>
                <a:ea typeface="Arial"/>
                <a:cs typeface="Arial"/>
                <a:sym typeface="Arial"/>
              </a:rPr>
              <a:t>New Living Translation</a:t>
            </a:r>
            <a:endParaRPr sz="1600" i="1" dirty="0">
              <a:solidFill>
                <a:srgbClr val="FFFFFF"/>
              </a:solidFill>
              <a:latin typeface="Calibri" pitchFamily="34" charset="0"/>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dirty="0"/>
          </a:p>
        </p:txBody>
      </p:sp>
      <p:sp>
        <p:nvSpPr>
          <p:cNvPr id="13" name="Shape 13"/>
          <p:cNvSpPr/>
          <p:nvPr/>
        </p:nvSpPr>
        <p:spPr>
          <a:xfrm>
            <a:off x="739775" y="2971800"/>
            <a:ext cx="7645400" cy="2154436"/>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latin typeface="Calibri" pitchFamily="34" charset="0"/>
              </a:rPr>
              <a:t>Remember this – a farmer who plants only a few seeds will get a small crop. But the one who plants generously will get a generous crop. You must each make up your own mind as to how much you should give. …</a:t>
            </a:r>
            <a:endParaRPr sz="2800" dirty="0">
              <a:solidFill>
                <a:schemeClr val="bg1"/>
              </a:solidFill>
              <a:latin typeface="Calibri" pitchFamily="34" charset="0"/>
            </a:endParaRPr>
          </a:p>
        </p:txBody>
      </p:sp>
    </p:spTree>
    <p:extLst>
      <p:ext uri="{BB962C8B-B14F-4D97-AF65-F5344CB8AC3E}">
        <p14:creationId xmlns:p14="http://schemas.microsoft.com/office/powerpoint/2010/main" xmlns="" val="166579713"/>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indent="39687" defTabSz="457200">
              <a:spcBef>
                <a:spcPts val="600"/>
              </a:spcBef>
              <a:defRPr sz="1800"/>
            </a:pPr>
            <a:r>
              <a:rPr lang="en-US" sz="2800" dirty="0" smtClean="0">
                <a:solidFill>
                  <a:srgbClr val="FFFFFF"/>
                </a:solidFill>
                <a:latin typeface="Calibri" pitchFamily="34" charset="0"/>
                <a:ea typeface="Arial"/>
                <a:cs typeface="Arial"/>
                <a:sym typeface="Arial"/>
              </a:rPr>
              <a:t>2 Corinthians 9:6-13</a:t>
            </a:r>
            <a:endParaRPr sz="2800" dirty="0">
              <a:solidFill>
                <a:srgbClr val="FFFFFF"/>
              </a:solidFill>
              <a:latin typeface="Calibri" pitchFamily="34" charset="0"/>
              <a:ea typeface="Arial"/>
              <a:cs typeface="Arial"/>
              <a:sym typeface="Arial"/>
            </a:endParaRPr>
          </a:p>
          <a:p>
            <a:pPr lvl="0" indent="39687" defTabSz="457200">
              <a:spcBef>
                <a:spcPts val="600"/>
              </a:spcBef>
              <a:defRPr sz="1800"/>
            </a:pPr>
            <a:r>
              <a:rPr lang="en-US" sz="1600" i="1" dirty="0" smtClean="0">
                <a:solidFill>
                  <a:srgbClr val="FFFFFF"/>
                </a:solidFill>
                <a:latin typeface="Calibri" pitchFamily="34" charset="0"/>
                <a:ea typeface="Arial"/>
                <a:cs typeface="Arial"/>
                <a:sym typeface="Arial"/>
              </a:rPr>
              <a:t>New Living Translation</a:t>
            </a:r>
            <a:endParaRPr sz="1600" i="1" dirty="0">
              <a:solidFill>
                <a:srgbClr val="FFFFFF"/>
              </a:solidFill>
              <a:latin typeface="Calibri" pitchFamily="34" charset="0"/>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dirty="0"/>
          </a:p>
        </p:txBody>
      </p:sp>
      <p:sp>
        <p:nvSpPr>
          <p:cNvPr id="13" name="Shape 13"/>
          <p:cNvSpPr/>
          <p:nvPr/>
        </p:nvSpPr>
        <p:spPr>
          <a:xfrm>
            <a:off x="739775" y="2971800"/>
            <a:ext cx="7645400" cy="2154436"/>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latin typeface="Calibri" pitchFamily="34" charset="0"/>
              </a:rPr>
              <a:t>… Don’t give reluctantly or in response to pressure. For God loves the person who gives cheerfully. Then God will generously provide all you need, and you will always have everything you need and plenty left over to share with others. …</a:t>
            </a:r>
            <a:endParaRPr sz="2800" dirty="0">
              <a:solidFill>
                <a:schemeClr val="bg1"/>
              </a:solidFill>
              <a:latin typeface="Calibri" pitchFamily="34" charset="0"/>
            </a:endParaRPr>
          </a:p>
        </p:txBody>
      </p:sp>
    </p:spTree>
    <p:extLst>
      <p:ext uri="{BB962C8B-B14F-4D97-AF65-F5344CB8AC3E}">
        <p14:creationId xmlns:p14="http://schemas.microsoft.com/office/powerpoint/2010/main" xmlns="" val="2489889670"/>
      </p:ext>
    </p:extLst>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indent="39687" defTabSz="457200">
              <a:spcBef>
                <a:spcPts val="600"/>
              </a:spcBef>
              <a:defRPr sz="1800"/>
            </a:pPr>
            <a:r>
              <a:rPr lang="en-US" sz="2800" dirty="0" smtClean="0">
                <a:solidFill>
                  <a:srgbClr val="FFFFFF"/>
                </a:solidFill>
                <a:latin typeface="Calibri" pitchFamily="34" charset="0"/>
                <a:ea typeface="Arial"/>
                <a:cs typeface="Arial"/>
                <a:sym typeface="Arial"/>
              </a:rPr>
              <a:t>2 Corinthians 9:6-13</a:t>
            </a:r>
            <a:endParaRPr sz="2800" dirty="0">
              <a:solidFill>
                <a:srgbClr val="FFFFFF"/>
              </a:solidFill>
              <a:latin typeface="Calibri" pitchFamily="34" charset="0"/>
              <a:ea typeface="Arial"/>
              <a:cs typeface="Arial"/>
              <a:sym typeface="Arial"/>
            </a:endParaRPr>
          </a:p>
          <a:p>
            <a:pPr lvl="0" indent="39687" defTabSz="457200">
              <a:spcBef>
                <a:spcPts val="600"/>
              </a:spcBef>
              <a:defRPr sz="1800"/>
            </a:pPr>
            <a:r>
              <a:rPr lang="en-US" sz="1600" i="1" dirty="0" smtClean="0">
                <a:solidFill>
                  <a:srgbClr val="FFFFFF"/>
                </a:solidFill>
                <a:latin typeface="Calibri" pitchFamily="34" charset="0"/>
                <a:ea typeface="Arial"/>
                <a:cs typeface="Arial"/>
                <a:sym typeface="Arial"/>
              </a:rPr>
              <a:t>New Living Translation</a:t>
            </a:r>
            <a:endParaRPr sz="1600" i="1" dirty="0">
              <a:solidFill>
                <a:srgbClr val="FFFFFF"/>
              </a:solidFill>
              <a:latin typeface="Calibri" pitchFamily="34" charset="0"/>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dirty="0"/>
          </a:p>
        </p:txBody>
      </p:sp>
      <p:sp>
        <p:nvSpPr>
          <p:cNvPr id="13" name="Shape 13"/>
          <p:cNvSpPr/>
          <p:nvPr/>
        </p:nvSpPr>
        <p:spPr>
          <a:xfrm>
            <a:off x="739775" y="2971800"/>
            <a:ext cx="7645400" cy="1723549"/>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latin typeface="Calibri" pitchFamily="34" charset="0"/>
              </a:rPr>
              <a:t>… For God is the one who gives seed to the farmer and then bread to eat. In the same way, He will give you many opportunities to do good, and He will produce a great harvest of generosity in you! …</a:t>
            </a:r>
            <a:endParaRPr sz="2800" dirty="0">
              <a:solidFill>
                <a:schemeClr val="bg1"/>
              </a:solidFill>
              <a:latin typeface="Calibri" pitchFamily="34" charset="0"/>
            </a:endParaRPr>
          </a:p>
        </p:txBody>
      </p:sp>
    </p:spTree>
    <p:extLst>
      <p:ext uri="{BB962C8B-B14F-4D97-AF65-F5344CB8AC3E}">
        <p14:creationId xmlns:p14="http://schemas.microsoft.com/office/powerpoint/2010/main" xmlns="" val="1279047650"/>
      </p:ext>
    </p:extLst>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indent="39687" defTabSz="457200">
              <a:spcBef>
                <a:spcPts val="600"/>
              </a:spcBef>
              <a:defRPr sz="1800"/>
            </a:pPr>
            <a:r>
              <a:rPr lang="en-US" sz="2800" dirty="0" smtClean="0">
                <a:solidFill>
                  <a:srgbClr val="FFFFFF"/>
                </a:solidFill>
                <a:latin typeface="Calibri" pitchFamily="34" charset="0"/>
                <a:ea typeface="Arial"/>
                <a:cs typeface="Arial"/>
                <a:sym typeface="Arial"/>
              </a:rPr>
              <a:t>2 Corinthians 9:6-13</a:t>
            </a:r>
            <a:endParaRPr sz="2800" dirty="0">
              <a:solidFill>
                <a:srgbClr val="FFFFFF"/>
              </a:solidFill>
              <a:latin typeface="Calibri" pitchFamily="34" charset="0"/>
              <a:ea typeface="Arial"/>
              <a:cs typeface="Arial"/>
              <a:sym typeface="Arial"/>
            </a:endParaRPr>
          </a:p>
          <a:p>
            <a:pPr lvl="0" indent="39687" defTabSz="457200">
              <a:spcBef>
                <a:spcPts val="600"/>
              </a:spcBef>
              <a:defRPr sz="1800"/>
            </a:pPr>
            <a:r>
              <a:rPr lang="en-US" sz="1600" i="1" dirty="0" smtClean="0">
                <a:solidFill>
                  <a:srgbClr val="FFFFFF"/>
                </a:solidFill>
                <a:latin typeface="Calibri" pitchFamily="34" charset="0"/>
                <a:ea typeface="Arial"/>
                <a:cs typeface="Arial"/>
                <a:sym typeface="Arial"/>
              </a:rPr>
              <a:t>New Living Translation</a:t>
            </a:r>
            <a:endParaRPr sz="1600" i="1" dirty="0">
              <a:solidFill>
                <a:srgbClr val="FFFFFF"/>
              </a:solidFill>
              <a:latin typeface="Calibri" pitchFamily="34" charset="0"/>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dirty="0"/>
          </a:p>
        </p:txBody>
      </p:sp>
      <p:sp>
        <p:nvSpPr>
          <p:cNvPr id="13" name="Shape 13"/>
          <p:cNvSpPr/>
          <p:nvPr/>
        </p:nvSpPr>
        <p:spPr>
          <a:xfrm>
            <a:off x="739775" y="2971800"/>
            <a:ext cx="7645400" cy="2154436"/>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a:defRPr sz="1800">
                <a:solidFill>
                  <a:srgbClr val="000000"/>
                </a:solidFill>
              </a:defRPr>
            </a:pPr>
            <a:r>
              <a:rPr lang="en-US" sz="2800" dirty="0" smtClean="0">
                <a:solidFill>
                  <a:schemeClr val="bg1"/>
                </a:solidFill>
                <a:latin typeface="Calibri" pitchFamily="34" charset="0"/>
              </a:rPr>
              <a:t>… Yes, you will be enriched so that you can give even more generously! …You will be glorifying God through your generous gifts, and your generosity will prove you are obedient to the Good News of Christ!</a:t>
            </a:r>
            <a:endParaRPr sz="2800" dirty="0">
              <a:solidFill>
                <a:schemeClr val="bg1"/>
              </a:solidFill>
              <a:latin typeface="Calibri" pitchFamily="34" charset="0"/>
            </a:endParaRPr>
          </a:p>
        </p:txBody>
      </p:sp>
    </p:spTree>
    <p:extLst>
      <p:ext uri="{BB962C8B-B14F-4D97-AF65-F5344CB8AC3E}">
        <p14:creationId xmlns:p14="http://schemas.microsoft.com/office/powerpoint/2010/main" xmlns="" val="829780802"/>
      </p:ext>
    </p:extLst>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430887"/>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indent="39687" algn="ctr" defTabSz="457200">
              <a:spcBef>
                <a:spcPts val="600"/>
              </a:spcBef>
              <a:defRPr sz="1800"/>
            </a:pPr>
            <a:r>
              <a:rPr lang="en-US" sz="2800" u="sng" dirty="0" smtClean="0">
                <a:solidFill>
                  <a:srgbClr val="FFFFFF"/>
                </a:solidFill>
                <a:latin typeface="Calibri" pitchFamily="34" charset="0"/>
                <a:ea typeface="Arial"/>
                <a:cs typeface="Arial"/>
                <a:sym typeface="Arial"/>
              </a:rPr>
              <a:t>Plant generously in faith</a:t>
            </a:r>
            <a:endParaRPr sz="2800" u="sng" dirty="0">
              <a:solidFill>
                <a:srgbClr val="FFFFFF"/>
              </a:solidFill>
              <a:latin typeface="Calibri" pitchFamily="34" charset="0"/>
              <a:ea typeface="Arial"/>
              <a:cs typeface="Arial"/>
              <a:sym typeface="Arial"/>
            </a:endParaRPr>
          </a:p>
        </p:txBody>
      </p:sp>
      <p:sp>
        <p:nvSpPr>
          <p:cNvPr id="5" name="Shape 15"/>
          <p:cNvSpPr/>
          <p:nvPr/>
        </p:nvSpPr>
        <p:spPr>
          <a:xfrm>
            <a:off x="762000" y="2438400"/>
            <a:ext cx="7645400" cy="430887"/>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indent="39687" algn="ctr" defTabSz="457200">
              <a:spcBef>
                <a:spcPts val="600"/>
              </a:spcBef>
              <a:defRPr sz="1800"/>
            </a:pPr>
            <a:r>
              <a:rPr lang="en-US" sz="2800" dirty="0" smtClean="0">
                <a:solidFill>
                  <a:srgbClr val="FFFFFF"/>
                </a:solidFill>
                <a:latin typeface="Calibri" pitchFamily="34" charset="0"/>
                <a:ea typeface="Arial"/>
                <a:cs typeface="Arial"/>
                <a:sym typeface="Arial"/>
              </a:rPr>
              <a:t>TO REAP A GREAT HARVEST, I MUST…</a:t>
            </a:r>
            <a:endParaRPr sz="2800" dirty="0">
              <a:solidFill>
                <a:srgbClr val="FFFFFF"/>
              </a:solidFill>
              <a:latin typeface="Calibri" pitchFamily="34" charset="0"/>
              <a:ea typeface="Arial"/>
              <a:cs typeface="Arial"/>
              <a:sym typeface="Arial"/>
            </a:endParaRPr>
          </a:p>
        </p:txBody>
      </p:sp>
    </p:spTree>
    <p:extLst>
      <p:ext uri="{BB962C8B-B14F-4D97-AF65-F5344CB8AC3E}">
        <p14:creationId xmlns:p14="http://schemas.microsoft.com/office/powerpoint/2010/main" xmlns="" val="2103231088"/>
      </p:ext>
    </p:extLst>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indent="39687" defTabSz="457200">
              <a:spcBef>
                <a:spcPts val="600"/>
              </a:spcBef>
              <a:defRPr sz="1800"/>
            </a:pPr>
            <a:r>
              <a:rPr lang="en-US" sz="2800" dirty="0" smtClean="0">
                <a:solidFill>
                  <a:srgbClr val="FFFFFF"/>
                </a:solidFill>
                <a:latin typeface="Arial"/>
                <a:ea typeface="Arial"/>
                <a:cs typeface="Arial"/>
                <a:sym typeface="Arial"/>
              </a:rPr>
              <a:t>Matthew 6:31-33</a:t>
            </a:r>
            <a:endParaRPr sz="2800" dirty="0">
              <a:solidFill>
                <a:srgbClr val="FFFFFF"/>
              </a:solidFill>
              <a:latin typeface="Arial"/>
              <a:ea typeface="Arial"/>
              <a:cs typeface="Arial"/>
              <a:sym typeface="Arial"/>
            </a:endParaRPr>
          </a:p>
          <a:p>
            <a:pPr lvl="0" indent="39687" defTabSz="457200">
              <a:spcBef>
                <a:spcPts val="600"/>
              </a:spcBef>
              <a:defRPr sz="1800"/>
            </a:pPr>
            <a:r>
              <a:rPr lang="en-AU" sz="1600" i="1" dirty="0" smtClean="0">
                <a:solidFill>
                  <a:srgbClr val="FFFFFF"/>
                </a:solidFill>
                <a:latin typeface="Arial"/>
                <a:ea typeface="Arial"/>
                <a:cs typeface="Arial"/>
                <a:sym typeface="Arial"/>
              </a:rPr>
              <a:t>New 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dirty="0"/>
          </a:p>
        </p:txBody>
      </p:sp>
      <p:sp>
        <p:nvSpPr>
          <p:cNvPr id="13" name="Shape 13"/>
          <p:cNvSpPr/>
          <p:nvPr/>
        </p:nvSpPr>
        <p:spPr>
          <a:xfrm>
            <a:off x="739775" y="2971800"/>
            <a:ext cx="7645400" cy="2154436"/>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a:defRPr sz="1800">
                <a:solidFill>
                  <a:srgbClr val="000000"/>
                </a:solidFill>
              </a:defRPr>
            </a:pPr>
            <a:r>
              <a:rPr lang="en-US" sz="2800" dirty="0" smtClean="0">
                <a:solidFill>
                  <a:schemeClr val="bg1"/>
                </a:solidFill>
                <a:latin typeface="Calibri" pitchFamily="34" charset="0"/>
              </a:rPr>
              <a:t>So don’t worry about these things, saying, ‘What will we eat? What will we drink? What will we wear?’ These things dominate the thoughts of unbelievers, but your heavenly Father already knows all your needs. …</a:t>
            </a:r>
            <a:endParaRPr sz="2800" dirty="0">
              <a:solidFill>
                <a:schemeClr val="bg1"/>
              </a:solidFill>
              <a:latin typeface="Calibri" pitchFamily="34" charset="0"/>
            </a:endParaRPr>
          </a:p>
        </p:txBody>
      </p:sp>
    </p:spTree>
    <p:extLst>
      <p:ext uri="{BB962C8B-B14F-4D97-AF65-F5344CB8AC3E}">
        <p14:creationId xmlns:p14="http://schemas.microsoft.com/office/powerpoint/2010/main" xmlns="" val="2867845529"/>
      </p:ext>
    </p:extLst>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indent="39687" defTabSz="457200">
              <a:spcBef>
                <a:spcPts val="600"/>
              </a:spcBef>
              <a:defRPr sz="1800"/>
            </a:pPr>
            <a:r>
              <a:rPr lang="en-US" sz="2800" dirty="0" smtClean="0">
                <a:solidFill>
                  <a:srgbClr val="FFFFFF"/>
                </a:solidFill>
                <a:latin typeface="Arial"/>
                <a:ea typeface="Arial"/>
                <a:cs typeface="Arial"/>
                <a:sym typeface="Arial"/>
              </a:rPr>
              <a:t>Matthew 6:31-33</a:t>
            </a:r>
            <a:endParaRPr sz="2800" dirty="0">
              <a:solidFill>
                <a:srgbClr val="FFFFFF"/>
              </a:solidFill>
              <a:latin typeface="Arial"/>
              <a:ea typeface="Arial"/>
              <a:cs typeface="Arial"/>
              <a:sym typeface="Arial"/>
            </a:endParaRPr>
          </a:p>
          <a:p>
            <a:pPr lvl="0" indent="39687" defTabSz="457200">
              <a:spcBef>
                <a:spcPts val="600"/>
              </a:spcBef>
              <a:defRPr sz="1800"/>
            </a:pPr>
            <a:r>
              <a:rPr lang="en-AU" sz="1600" i="1" dirty="0" smtClean="0">
                <a:solidFill>
                  <a:srgbClr val="FFFFFF"/>
                </a:solidFill>
                <a:latin typeface="Arial"/>
                <a:ea typeface="Arial"/>
                <a:cs typeface="Arial"/>
                <a:sym typeface="Arial"/>
              </a:rPr>
              <a:t>New 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dirty="0"/>
          </a:p>
        </p:txBody>
      </p:sp>
      <p:sp>
        <p:nvSpPr>
          <p:cNvPr id="13" name="Shape 13"/>
          <p:cNvSpPr/>
          <p:nvPr/>
        </p:nvSpPr>
        <p:spPr>
          <a:xfrm>
            <a:off x="739775" y="2971800"/>
            <a:ext cx="7645400" cy="1292662"/>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a:defRPr sz="1800">
                <a:solidFill>
                  <a:srgbClr val="000000"/>
                </a:solidFill>
              </a:defRPr>
            </a:pPr>
            <a:r>
              <a:rPr lang="en-US" sz="2800" dirty="0" smtClean="0">
                <a:solidFill>
                  <a:schemeClr val="bg1"/>
                </a:solidFill>
                <a:latin typeface="Calibri" pitchFamily="34" charset="0"/>
              </a:rPr>
              <a:t>… Seek the Kingdom of God above all else, and live righteously, and he will give you everything you need.</a:t>
            </a:r>
            <a:endParaRPr sz="2800" dirty="0">
              <a:solidFill>
                <a:schemeClr val="bg1"/>
              </a:solidFill>
              <a:latin typeface="Calibri" pitchFamily="34" charset="0"/>
            </a:endParaRPr>
          </a:p>
        </p:txBody>
      </p:sp>
    </p:spTree>
    <p:extLst>
      <p:ext uri="{BB962C8B-B14F-4D97-AF65-F5344CB8AC3E}">
        <p14:creationId xmlns:p14="http://schemas.microsoft.com/office/powerpoint/2010/main" xmlns="" val="2867845529"/>
      </p:ext>
    </p:extLst>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430887"/>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indent="39687" defTabSz="457200">
              <a:spcBef>
                <a:spcPts val="600"/>
              </a:spcBef>
              <a:defRPr sz="1800"/>
            </a:pPr>
            <a:r>
              <a:rPr lang="en-US" sz="2800" dirty="0" smtClean="0">
                <a:solidFill>
                  <a:srgbClr val="FFFFFF"/>
                </a:solidFill>
                <a:latin typeface="Calibri" pitchFamily="34" charset="0"/>
                <a:ea typeface="Arial"/>
                <a:cs typeface="Arial"/>
                <a:sym typeface="Arial"/>
              </a:rPr>
              <a:t>Mark 10:29-30</a:t>
            </a:r>
            <a:endParaRPr sz="2800" dirty="0">
              <a:solidFill>
                <a:srgbClr val="FFFFFF"/>
              </a:solidFill>
              <a:latin typeface="Calibri" pitchFamily="34" charset="0"/>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dirty="0"/>
          </a:p>
        </p:txBody>
      </p:sp>
      <p:sp>
        <p:nvSpPr>
          <p:cNvPr id="13" name="Shape 13"/>
          <p:cNvSpPr/>
          <p:nvPr/>
        </p:nvSpPr>
        <p:spPr>
          <a:xfrm>
            <a:off x="739775" y="2971800"/>
            <a:ext cx="7645400" cy="2154436"/>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a:defRPr sz="1800">
                <a:solidFill>
                  <a:srgbClr val="000000"/>
                </a:solidFill>
              </a:defRPr>
            </a:pPr>
            <a:r>
              <a:rPr lang="en-US" sz="2800" dirty="0" smtClean="0">
                <a:solidFill>
                  <a:schemeClr val="bg1"/>
                </a:solidFill>
                <a:latin typeface="Calibri" pitchFamily="34" charset="0"/>
              </a:rPr>
              <a:t>I guarantee you this: Anyone who gives up anything for my sake and the Good News – whether a home or a family member or property – will get more than that back, multiplied a hundredfold, and in the world to come they will be given life forever!</a:t>
            </a:r>
            <a:endParaRPr sz="2800" dirty="0">
              <a:solidFill>
                <a:schemeClr val="bg1"/>
              </a:solidFill>
              <a:latin typeface="Calibri" pitchFamily="34" charset="0"/>
            </a:endParaRPr>
          </a:p>
        </p:txBody>
      </p:sp>
    </p:spTree>
    <p:extLst>
      <p:ext uri="{BB962C8B-B14F-4D97-AF65-F5344CB8AC3E}">
        <p14:creationId xmlns:p14="http://schemas.microsoft.com/office/powerpoint/2010/main" xmlns="" val="2380338662"/>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defTabSz="457200">
              <a:spcBef>
                <a:spcPts val="600"/>
              </a:spcBef>
              <a:defRPr sz="1800"/>
            </a:pPr>
            <a:r>
              <a:rPr lang="en-US" sz="2800" dirty="0">
                <a:solidFill>
                  <a:srgbClr val="FFFFFF"/>
                </a:solidFill>
                <a:latin typeface="Calibri" pitchFamily="34" charset="0"/>
                <a:ea typeface="Arial"/>
                <a:cs typeface="Arial"/>
                <a:sym typeface="Arial"/>
              </a:rPr>
              <a:t>2</a:t>
            </a:r>
            <a:r>
              <a:rPr lang="en-US" sz="2800" dirty="0" smtClean="0">
                <a:solidFill>
                  <a:srgbClr val="FFFFFF"/>
                </a:solidFill>
                <a:latin typeface="Calibri" pitchFamily="34" charset="0"/>
                <a:ea typeface="Arial"/>
                <a:cs typeface="Arial"/>
                <a:sym typeface="Arial"/>
              </a:rPr>
              <a:t> Peter 1:5-8</a:t>
            </a:r>
            <a:endParaRPr sz="2800" dirty="0">
              <a:solidFill>
                <a:srgbClr val="FFFFFF"/>
              </a:solidFill>
              <a:latin typeface="Calibri" pitchFamily="34" charset="0"/>
              <a:ea typeface="Arial"/>
              <a:cs typeface="Arial"/>
              <a:sym typeface="Arial"/>
            </a:endParaRPr>
          </a:p>
          <a:p>
            <a:pPr lvl="0" defTabSz="457200">
              <a:spcBef>
                <a:spcPts val="600"/>
              </a:spcBef>
              <a:defRPr sz="1800"/>
            </a:pPr>
            <a:r>
              <a:rPr lang="en-US" sz="1600" i="1" dirty="0" smtClean="0">
                <a:solidFill>
                  <a:srgbClr val="FFFFFF"/>
                </a:solidFill>
                <a:latin typeface="Calibri" pitchFamily="34" charset="0"/>
                <a:ea typeface="Arial"/>
                <a:cs typeface="Arial"/>
                <a:sym typeface="Arial"/>
              </a:rPr>
              <a:t>Contemporary English Version</a:t>
            </a:r>
            <a:endParaRPr sz="1600" i="1" dirty="0">
              <a:solidFill>
                <a:srgbClr val="FFFFFF"/>
              </a:solidFill>
              <a:latin typeface="Calibri" pitchFamily="34" charset="0"/>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dirty="0"/>
          </a:p>
        </p:txBody>
      </p:sp>
      <p:sp>
        <p:nvSpPr>
          <p:cNvPr id="13" name="Shape 13"/>
          <p:cNvSpPr/>
          <p:nvPr/>
        </p:nvSpPr>
        <p:spPr>
          <a:xfrm>
            <a:off x="739775" y="2971800"/>
            <a:ext cx="7645400" cy="861774"/>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latin typeface="Calibri" pitchFamily="34" charset="0"/>
              </a:rPr>
              <a:t>… If you keep growing in this way, it will show that</a:t>
            </a:r>
            <a:r>
              <a:rPr lang="en-US" sz="2800" dirty="0" smtClean="0">
                <a:solidFill>
                  <a:schemeClr val="bg1"/>
                </a:solidFill>
                <a:latin typeface="Calibri" pitchFamily="34" charset="0"/>
              </a:rPr>
              <a:t>… Christ </a:t>
            </a:r>
            <a:r>
              <a:rPr lang="en-US" sz="2800" dirty="0" smtClean="0">
                <a:solidFill>
                  <a:schemeClr val="bg1"/>
                </a:solidFill>
                <a:latin typeface="Calibri" pitchFamily="34" charset="0"/>
              </a:rPr>
              <a:t>has made your lives useful and meaningful.</a:t>
            </a:r>
            <a:endParaRPr sz="2800" dirty="0">
              <a:solidFill>
                <a:schemeClr val="bg1"/>
              </a:solidFill>
              <a:latin typeface="Calibri" pitchFamily="34" charset="0"/>
            </a:endParaRPr>
          </a:p>
        </p:txBody>
      </p:sp>
    </p:spTree>
    <p:extLst>
      <p:ext uri="{BB962C8B-B14F-4D97-AF65-F5344CB8AC3E}">
        <p14:creationId xmlns:p14="http://schemas.microsoft.com/office/powerpoint/2010/main" xmlns="" val="1993877938"/>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430887"/>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defTabSz="457200">
              <a:spcBef>
                <a:spcPts val="600"/>
              </a:spcBef>
              <a:defRPr sz="1800"/>
            </a:pPr>
            <a:r>
              <a:rPr lang="en-US" sz="2800" dirty="0" smtClean="0">
                <a:solidFill>
                  <a:srgbClr val="FFFFFF"/>
                </a:solidFill>
                <a:latin typeface="Calibri" pitchFamily="34" charset="0"/>
                <a:ea typeface="Arial"/>
                <a:cs typeface="Arial"/>
                <a:sym typeface="Arial"/>
              </a:rPr>
              <a:t>Proverbs 3:9-10</a:t>
            </a:r>
            <a:endParaRPr sz="2800" dirty="0">
              <a:solidFill>
                <a:srgbClr val="FFFFFF"/>
              </a:solidFill>
              <a:latin typeface="Calibri" pitchFamily="34" charset="0"/>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dirty="0"/>
          </a:p>
        </p:txBody>
      </p:sp>
      <p:sp>
        <p:nvSpPr>
          <p:cNvPr id="13" name="Shape 13"/>
          <p:cNvSpPr/>
          <p:nvPr/>
        </p:nvSpPr>
        <p:spPr>
          <a:xfrm>
            <a:off x="739775" y="2971800"/>
            <a:ext cx="7645400" cy="1723549"/>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latin typeface="Calibri" pitchFamily="34" charset="0"/>
              </a:rPr>
              <a:t>Honor God with everything you own; give Him the first and the best parts of everything. If you do this, your barns will fill with grain and your barrels will overflow with wine.</a:t>
            </a:r>
            <a:endParaRPr sz="2800" dirty="0">
              <a:solidFill>
                <a:schemeClr val="bg1"/>
              </a:solidFill>
              <a:latin typeface="Calibri" pitchFamily="34" charset="0"/>
            </a:endParaRPr>
          </a:p>
        </p:txBody>
      </p:sp>
    </p:spTree>
    <p:extLst>
      <p:ext uri="{BB962C8B-B14F-4D97-AF65-F5344CB8AC3E}">
        <p14:creationId xmlns:p14="http://schemas.microsoft.com/office/powerpoint/2010/main" xmlns="" val="2183936643"/>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defTabSz="457200">
              <a:spcBef>
                <a:spcPts val="600"/>
              </a:spcBef>
              <a:defRPr sz="1800"/>
            </a:pPr>
            <a:r>
              <a:rPr lang="en-US" sz="2800" dirty="0" smtClean="0">
                <a:solidFill>
                  <a:srgbClr val="FFFFFF"/>
                </a:solidFill>
                <a:latin typeface="Calibri" pitchFamily="34" charset="0"/>
                <a:ea typeface="Arial"/>
                <a:cs typeface="Arial"/>
                <a:sym typeface="Arial"/>
              </a:rPr>
              <a:t>2 Timothy 2:3-7</a:t>
            </a:r>
            <a:endParaRPr sz="2800" dirty="0">
              <a:solidFill>
                <a:srgbClr val="FFFFFF"/>
              </a:solidFill>
              <a:latin typeface="Calibri" pitchFamily="34" charset="0"/>
              <a:ea typeface="Arial"/>
              <a:cs typeface="Arial"/>
              <a:sym typeface="Arial"/>
            </a:endParaRPr>
          </a:p>
          <a:p>
            <a:pPr lvl="0" defTabSz="457200">
              <a:spcBef>
                <a:spcPts val="600"/>
              </a:spcBef>
              <a:defRPr sz="1800"/>
            </a:pPr>
            <a:r>
              <a:rPr lang="en-US" sz="1600" i="1" dirty="0" smtClean="0">
                <a:solidFill>
                  <a:srgbClr val="FFFFFF"/>
                </a:solidFill>
                <a:latin typeface="Calibri" pitchFamily="34" charset="0"/>
                <a:ea typeface="Arial"/>
                <a:cs typeface="Arial"/>
                <a:sym typeface="Arial"/>
              </a:rPr>
              <a:t>New International Version / Living Bible</a:t>
            </a:r>
            <a:endParaRPr sz="1600" i="1" dirty="0">
              <a:solidFill>
                <a:srgbClr val="FFFFFF"/>
              </a:solidFill>
              <a:latin typeface="Calibri" pitchFamily="34" charset="0"/>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dirty="0"/>
          </a:p>
        </p:txBody>
      </p:sp>
      <p:sp>
        <p:nvSpPr>
          <p:cNvPr id="13" name="Shape 13"/>
          <p:cNvSpPr/>
          <p:nvPr/>
        </p:nvSpPr>
        <p:spPr>
          <a:xfrm>
            <a:off x="739775" y="2971800"/>
            <a:ext cx="7645400" cy="1723549"/>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latin typeface="Calibri" pitchFamily="34" charset="0"/>
              </a:rPr>
              <a:t>Endure hardship with us like a good soldier of Christ Jesus. No one serving as a soldier gets tied up in civilian affairs – he wants to please his commanding officer. Similarly, if anyone competes as an athlete,…</a:t>
            </a:r>
            <a:endParaRPr sz="2800" dirty="0">
              <a:solidFill>
                <a:schemeClr val="bg1"/>
              </a:solidFill>
              <a:latin typeface="Calibri" pitchFamily="34" charset="0"/>
            </a:endParaRPr>
          </a:p>
        </p:txBody>
      </p:sp>
    </p:spTree>
    <p:extLst>
      <p:ext uri="{BB962C8B-B14F-4D97-AF65-F5344CB8AC3E}">
        <p14:creationId xmlns:p14="http://schemas.microsoft.com/office/powerpoint/2010/main" xmlns="" val="3557270112"/>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defTabSz="457200">
              <a:spcBef>
                <a:spcPts val="600"/>
              </a:spcBef>
              <a:defRPr sz="1800"/>
            </a:pPr>
            <a:r>
              <a:rPr lang="en-US" sz="2800" dirty="0" smtClean="0">
                <a:solidFill>
                  <a:srgbClr val="FFFFFF"/>
                </a:solidFill>
                <a:latin typeface="Calibri" pitchFamily="34" charset="0"/>
                <a:ea typeface="Arial"/>
                <a:cs typeface="Arial"/>
                <a:sym typeface="Arial"/>
              </a:rPr>
              <a:t>2 Timothy 2:3-7</a:t>
            </a:r>
            <a:endParaRPr sz="2800" dirty="0">
              <a:solidFill>
                <a:srgbClr val="FFFFFF"/>
              </a:solidFill>
              <a:latin typeface="Calibri" pitchFamily="34" charset="0"/>
              <a:ea typeface="Arial"/>
              <a:cs typeface="Arial"/>
              <a:sym typeface="Arial"/>
            </a:endParaRPr>
          </a:p>
          <a:p>
            <a:pPr lvl="0" defTabSz="457200">
              <a:spcBef>
                <a:spcPts val="600"/>
              </a:spcBef>
              <a:defRPr sz="1800"/>
            </a:pPr>
            <a:r>
              <a:rPr lang="en-US" sz="1600" i="1" dirty="0" smtClean="0">
                <a:solidFill>
                  <a:srgbClr val="FFFFFF"/>
                </a:solidFill>
                <a:latin typeface="Calibri" pitchFamily="34" charset="0"/>
                <a:ea typeface="Arial"/>
                <a:cs typeface="Arial"/>
                <a:sym typeface="Arial"/>
              </a:rPr>
              <a:t>New International Version / Living Bible</a:t>
            </a:r>
            <a:endParaRPr sz="1600" i="1" dirty="0">
              <a:solidFill>
                <a:srgbClr val="FFFFFF"/>
              </a:solidFill>
              <a:latin typeface="Calibri" pitchFamily="34" charset="0"/>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dirty="0"/>
          </a:p>
        </p:txBody>
      </p:sp>
      <p:sp>
        <p:nvSpPr>
          <p:cNvPr id="13" name="Shape 13"/>
          <p:cNvSpPr/>
          <p:nvPr/>
        </p:nvSpPr>
        <p:spPr>
          <a:xfrm>
            <a:off x="739775" y="2971800"/>
            <a:ext cx="7645400" cy="1723549"/>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latin typeface="Calibri" pitchFamily="34" charset="0"/>
              </a:rPr>
              <a:t>…he does not receive the victor’s crown unless he competes according to the rules. And the hardworking farmer should be the first to receive a share of the crops. …</a:t>
            </a:r>
            <a:endParaRPr sz="2800" dirty="0">
              <a:solidFill>
                <a:schemeClr val="bg1"/>
              </a:solidFill>
              <a:latin typeface="Calibri" pitchFamily="34" charset="0"/>
            </a:endParaRPr>
          </a:p>
        </p:txBody>
      </p:sp>
    </p:spTree>
    <p:extLst>
      <p:ext uri="{BB962C8B-B14F-4D97-AF65-F5344CB8AC3E}">
        <p14:creationId xmlns:p14="http://schemas.microsoft.com/office/powerpoint/2010/main" xmlns="" val="3864541149"/>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defTabSz="457200">
              <a:spcBef>
                <a:spcPts val="600"/>
              </a:spcBef>
              <a:defRPr sz="1800"/>
            </a:pPr>
            <a:r>
              <a:rPr lang="en-US" sz="2800" dirty="0" smtClean="0">
                <a:solidFill>
                  <a:srgbClr val="FFFFFF"/>
                </a:solidFill>
                <a:latin typeface="Calibri" pitchFamily="34" charset="0"/>
                <a:ea typeface="Arial"/>
                <a:cs typeface="Arial"/>
                <a:sym typeface="Arial"/>
              </a:rPr>
              <a:t>2 Timothy 2:3-7</a:t>
            </a:r>
            <a:endParaRPr sz="2800" dirty="0">
              <a:solidFill>
                <a:srgbClr val="FFFFFF"/>
              </a:solidFill>
              <a:latin typeface="Calibri" pitchFamily="34" charset="0"/>
              <a:ea typeface="Arial"/>
              <a:cs typeface="Arial"/>
              <a:sym typeface="Arial"/>
            </a:endParaRPr>
          </a:p>
          <a:p>
            <a:pPr lvl="0" defTabSz="457200">
              <a:spcBef>
                <a:spcPts val="600"/>
              </a:spcBef>
              <a:defRPr sz="1800"/>
            </a:pPr>
            <a:r>
              <a:rPr lang="en-US" sz="1600" i="1" dirty="0" smtClean="0">
                <a:solidFill>
                  <a:srgbClr val="FFFFFF"/>
                </a:solidFill>
                <a:latin typeface="Calibri" pitchFamily="34" charset="0"/>
                <a:ea typeface="Arial"/>
                <a:cs typeface="Arial"/>
                <a:sym typeface="Arial"/>
              </a:rPr>
              <a:t>New International Version / Living Bible</a:t>
            </a:r>
            <a:endParaRPr sz="1600" i="1" dirty="0">
              <a:solidFill>
                <a:srgbClr val="FFFFFF"/>
              </a:solidFill>
              <a:latin typeface="Calibri" pitchFamily="34" charset="0"/>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dirty="0"/>
          </a:p>
        </p:txBody>
      </p:sp>
      <p:sp>
        <p:nvSpPr>
          <p:cNvPr id="13" name="Shape 13"/>
          <p:cNvSpPr/>
          <p:nvPr/>
        </p:nvSpPr>
        <p:spPr>
          <a:xfrm>
            <a:off x="739775" y="2971800"/>
            <a:ext cx="7645400" cy="861774"/>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latin typeface="Calibri" pitchFamily="34" charset="0"/>
              </a:rPr>
              <a:t>… Think about these three illustrations, and the Lord will help you to understand how they apply to you.</a:t>
            </a:r>
            <a:endParaRPr sz="2800" dirty="0">
              <a:solidFill>
                <a:schemeClr val="bg1"/>
              </a:solidFill>
              <a:latin typeface="Calibri" pitchFamily="34" charset="0"/>
            </a:endParaRPr>
          </a:p>
        </p:txBody>
      </p:sp>
    </p:spTree>
    <p:extLst>
      <p:ext uri="{BB962C8B-B14F-4D97-AF65-F5344CB8AC3E}">
        <p14:creationId xmlns:p14="http://schemas.microsoft.com/office/powerpoint/2010/main" xmlns="" val="3719923983"/>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430887"/>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indent="39687" algn="ctr" defTabSz="457200">
              <a:spcBef>
                <a:spcPts val="600"/>
              </a:spcBef>
              <a:defRPr sz="1800"/>
            </a:pPr>
            <a:r>
              <a:rPr lang="en-US" sz="2800" dirty="0" smtClean="0">
                <a:solidFill>
                  <a:srgbClr val="FFFFFF"/>
                </a:solidFill>
                <a:latin typeface="Calibri" pitchFamily="34" charset="0"/>
                <a:ea typeface="Arial"/>
                <a:cs typeface="Arial"/>
                <a:sym typeface="Arial"/>
              </a:rPr>
              <a:t>1. </a:t>
            </a:r>
            <a:r>
              <a:rPr lang="en-US" sz="2800" u="sng" dirty="0" smtClean="0">
                <a:solidFill>
                  <a:srgbClr val="FFFFFF"/>
                </a:solidFill>
                <a:latin typeface="Calibri" pitchFamily="34" charset="0"/>
                <a:ea typeface="Arial"/>
                <a:cs typeface="Arial"/>
                <a:sym typeface="Arial"/>
              </a:rPr>
              <a:t>I must define what I’d die for</a:t>
            </a:r>
            <a:endParaRPr sz="2800" dirty="0">
              <a:solidFill>
                <a:srgbClr val="FFFFFF"/>
              </a:solidFill>
              <a:latin typeface="Calibri" pitchFamily="34" charset="0"/>
              <a:ea typeface="Arial"/>
              <a:cs typeface="Arial"/>
              <a:sym typeface="Arial"/>
            </a:endParaRPr>
          </a:p>
        </p:txBody>
      </p:sp>
    </p:spTree>
  </p:cSld>
  <p:clrMapOvr>
    <a:masterClrMapping/>
  </p:clrMapOvr>
  <p:transition spd="med"/>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333399"/>
      </a:accent2>
      <a:accent3>
        <a:srgbClr val="8F8F8F"/>
      </a:accent3>
      <a:accent4>
        <a:srgbClr val="707070"/>
      </a:accent4>
      <a:accent5>
        <a:srgbClr val="B2C0D9"/>
      </a:accent5>
      <a:accent6>
        <a:srgbClr val="2E2E8B"/>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333399"/>
      </a:accent2>
      <a:accent3>
        <a:srgbClr val="8F8F8F"/>
      </a:accent3>
      <a:accent4>
        <a:srgbClr val="707070"/>
      </a:accent4>
      <a:accent5>
        <a:srgbClr val="B2C0D9"/>
      </a:accent5>
      <a:accent6>
        <a:srgbClr val="2E2E8B"/>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1193</TotalTime>
  <Words>1185</Words>
  <Application>Microsoft Office PowerPoint</Application>
  <PresentationFormat>On-screen Show (4:3)</PresentationFormat>
  <Paragraphs>90</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Default</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Tara Jeannerat</dc:creator>
  <cp:lastModifiedBy>Caleb Stott</cp:lastModifiedBy>
  <cp:revision>42</cp:revision>
  <dcterms:created xsi:type="dcterms:W3CDTF">2015-03-24T19:43:31Z</dcterms:created>
  <dcterms:modified xsi:type="dcterms:W3CDTF">2017-05-28T00:11:18Z</dcterms:modified>
</cp:coreProperties>
</file>