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256" r:id="rId2"/>
    <p:sldId id="261" r:id="rId3"/>
    <p:sldId id="259" r:id="rId4"/>
    <p:sldId id="258" r:id="rId5"/>
    <p:sldId id="262" r:id="rId6"/>
    <p:sldId id="263" r:id="rId7"/>
    <p:sldId id="264" r:id="rId8"/>
    <p:sldId id="265" r:id="rId9"/>
    <p:sldId id="266" r:id="rId10"/>
    <p:sldId id="267" r:id="rId11"/>
    <p:sldId id="268" r:id="rId12"/>
    <p:sldId id="260"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8" r:id="rId31"/>
    <p:sldId id="289" r:id="rId32"/>
    <p:sldId id="290" r:id="rId33"/>
    <p:sldId id="291" r:id="rId34"/>
    <p:sldId id="292" r:id="rId35"/>
    <p:sldId id="293" r:id="rId36"/>
    <p:sldId id="294" r:id="rId37"/>
  </p:sldIdLst>
  <p:sldSz cx="9144000" cy="6858000" type="screen4x3"/>
  <p:notesSz cx="6858000" cy="9144000"/>
  <p:defaultTextStyle>
    <a:lvl1pPr>
      <a:defRPr sz="2400">
        <a:latin typeface="+mn-lt"/>
        <a:ea typeface="+mn-ea"/>
        <a:cs typeface="+mn-cs"/>
        <a:sym typeface="Helvetica Neue"/>
      </a:defRPr>
    </a:lvl1pPr>
    <a:lvl2pPr>
      <a:defRPr sz="2400">
        <a:latin typeface="+mn-lt"/>
        <a:ea typeface="+mn-ea"/>
        <a:cs typeface="+mn-cs"/>
        <a:sym typeface="Helvetica Neue"/>
      </a:defRPr>
    </a:lvl2pPr>
    <a:lvl3pPr>
      <a:defRPr sz="2400">
        <a:latin typeface="+mn-lt"/>
        <a:ea typeface="+mn-ea"/>
        <a:cs typeface="+mn-cs"/>
        <a:sym typeface="Helvetica Neue"/>
      </a:defRPr>
    </a:lvl3pPr>
    <a:lvl4pPr>
      <a:defRPr sz="2400">
        <a:latin typeface="+mn-lt"/>
        <a:ea typeface="+mn-ea"/>
        <a:cs typeface="+mn-cs"/>
        <a:sym typeface="Helvetica Neue"/>
      </a:defRPr>
    </a:lvl4pPr>
    <a:lvl5pPr>
      <a:defRPr sz="2400">
        <a:latin typeface="+mn-lt"/>
        <a:ea typeface="+mn-ea"/>
        <a:cs typeface="+mn-cs"/>
        <a:sym typeface="Helvetica Neue"/>
      </a:defRPr>
    </a:lvl5pPr>
    <a:lvl6pPr>
      <a:defRPr sz="2400">
        <a:latin typeface="+mn-lt"/>
        <a:ea typeface="+mn-ea"/>
        <a:cs typeface="+mn-cs"/>
        <a:sym typeface="Helvetica Neue"/>
      </a:defRPr>
    </a:lvl6pPr>
    <a:lvl7pPr>
      <a:defRPr sz="2400">
        <a:latin typeface="+mn-lt"/>
        <a:ea typeface="+mn-ea"/>
        <a:cs typeface="+mn-cs"/>
        <a:sym typeface="Helvetica Neue"/>
      </a:defRPr>
    </a:lvl7pPr>
    <a:lvl8pPr>
      <a:defRPr sz="2400">
        <a:latin typeface="+mn-lt"/>
        <a:ea typeface="+mn-ea"/>
        <a:cs typeface="+mn-cs"/>
        <a:sym typeface="Helvetica Neue"/>
      </a:defRPr>
    </a:lvl8pPr>
    <a:lvl9pPr>
      <a:defRPr sz="2400">
        <a:latin typeface="+mn-lt"/>
        <a:ea typeface="+mn-ea"/>
        <a:cs typeface="+mn-cs"/>
        <a:sym typeface="Helvetica Neue"/>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xmlns="" val="88171199"/>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489825" y="6212999"/>
            <a:ext cx="257175" cy="650237"/>
          </a:xfrm>
          <a:prstGeom prst="rect">
            <a:avLst/>
          </a:prstGeom>
          <a:ln w="12700">
            <a:miter lim="400000"/>
          </a:ln>
        </p:spPr>
        <p:txBody>
          <a:bodyPr lIns="45718" tIns="45718" rIns="45718" bIns="45718" anchor="ctr">
            <a:spAutoFit/>
          </a:bodyPr>
          <a:lstStyle>
            <a:lvl1pPr algn="ctr">
              <a:defRPr sz="1800">
                <a:latin typeface="+mj-lt"/>
                <a:ea typeface="+mj-ea"/>
                <a:cs typeface="+mj-cs"/>
                <a:sym typeface="Helvetica"/>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defTabSz="457200">
        <a:defRPr sz="1200">
          <a:latin typeface="+mj-lt"/>
          <a:ea typeface="+mj-ea"/>
          <a:cs typeface="+mj-cs"/>
          <a:sym typeface="Helvetica"/>
        </a:defRPr>
      </a:lvl1pPr>
      <a:lvl2pPr defTabSz="457200">
        <a:defRPr sz="1200">
          <a:latin typeface="+mj-lt"/>
          <a:ea typeface="+mj-ea"/>
          <a:cs typeface="+mj-cs"/>
          <a:sym typeface="Helvetica"/>
        </a:defRPr>
      </a:lvl2pPr>
      <a:lvl3pPr defTabSz="457200">
        <a:defRPr sz="1200">
          <a:latin typeface="+mj-lt"/>
          <a:ea typeface="+mj-ea"/>
          <a:cs typeface="+mj-cs"/>
          <a:sym typeface="Helvetica"/>
        </a:defRPr>
      </a:lvl3pPr>
      <a:lvl4pPr defTabSz="457200">
        <a:defRPr sz="1200">
          <a:latin typeface="+mj-lt"/>
          <a:ea typeface="+mj-ea"/>
          <a:cs typeface="+mj-cs"/>
          <a:sym typeface="Helvetica"/>
        </a:defRPr>
      </a:lvl4pPr>
      <a:lvl5pPr defTabSz="457200">
        <a:defRPr sz="1200">
          <a:latin typeface="+mj-lt"/>
          <a:ea typeface="+mj-ea"/>
          <a:cs typeface="+mj-cs"/>
          <a:sym typeface="Helvetica"/>
        </a:defRPr>
      </a:lvl5pPr>
      <a:lvl6pPr defTabSz="457200">
        <a:defRPr sz="1200">
          <a:latin typeface="+mj-lt"/>
          <a:ea typeface="+mj-ea"/>
          <a:cs typeface="+mj-cs"/>
          <a:sym typeface="Helvetica"/>
        </a:defRPr>
      </a:lvl6pPr>
      <a:lvl7pPr defTabSz="457200">
        <a:defRPr sz="1200">
          <a:latin typeface="+mj-lt"/>
          <a:ea typeface="+mj-ea"/>
          <a:cs typeface="+mj-cs"/>
          <a:sym typeface="Helvetica"/>
        </a:defRPr>
      </a:lvl7pPr>
      <a:lvl8pPr defTabSz="457200">
        <a:defRPr sz="1200">
          <a:latin typeface="+mj-lt"/>
          <a:ea typeface="+mj-ea"/>
          <a:cs typeface="+mj-cs"/>
          <a:sym typeface="Helvetica"/>
        </a:defRPr>
      </a:lvl8pPr>
      <a:lvl9pPr defTabSz="457200">
        <a:defRPr sz="1200">
          <a:latin typeface="+mj-lt"/>
          <a:ea typeface="+mj-ea"/>
          <a:cs typeface="+mj-cs"/>
          <a:sym typeface="Helvetica"/>
        </a:defRPr>
      </a:lvl9pPr>
    </p:titleStyle>
    <p:bodyStyle>
      <a:lvl1pPr marL="342900" indent="-342900" defTabSz="457200">
        <a:defRPr sz="1200">
          <a:latin typeface="+mj-lt"/>
          <a:ea typeface="+mj-ea"/>
          <a:cs typeface="+mj-cs"/>
          <a:sym typeface="Helvetica"/>
        </a:defRPr>
      </a:lvl1pPr>
      <a:lvl2pPr marL="342900" indent="-114300" defTabSz="457200">
        <a:defRPr sz="1200">
          <a:latin typeface="+mj-lt"/>
          <a:ea typeface="+mj-ea"/>
          <a:cs typeface="+mj-cs"/>
          <a:sym typeface="Helvetica"/>
        </a:defRPr>
      </a:lvl2pPr>
      <a:lvl3pPr marL="342900" defTabSz="457200">
        <a:defRPr sz="1200">
          <a:latin typeface="+mj-lt"/>
          <a:ea typeface="+mj-ea"/>
          <a:cs typeface="+mj-cs"/>
          <a:sym typeface="Helvetica"/>
        </a:defRPr>
      </a:lvl3pPr>
      <a:lvl4pPr marL="342900" defTabSz="457200">
        <a:defRPr sz="1200">
          <a:latin typeface="+mj-lt"/>
          <a:ea typeface="+mj-ea"/>
          <a:cs typeface="+mj-cs"/>
          <a:sym typeface="Helvetica"/>
        </a:defRPr>
      </a:lvl4pPr>
      <a:lvl5pPr marL="342900" defTabSz="457200">
        <a:defRPr sz="1200">
          <a:latin typeface="+mj-lt"/>
          <a:ea typeface="+mj-ea"/>
          <a:cs typeface="+mj-cs"/>
          <a:sym typeface="Helvetica"/>
        </a:defRPr>
      </a:lvl5pPr>
      <a:lvl6pPr marL="342900" defTabSz="457200">
        <a:defRPr sz="1200">
          <a:latin typeface="+mj-lt"/>
          <a:ea typeface="+mj-ea"/>
          <a:cs typeface="+mj-cs"/>
          <a:sym typeface="Helvetica"/>
        </a:defRPr>
      </a:lvl6pPr>
      <a:lvl7pPr marL="342900" defTabSz="457200">
        <a:defRPr sz="1200">
          <a:latin typeface="+mj-lt"/>
          <a:ea typeface="+mj-ea"/>
          <a:cs typeface="+mj-cs"/>
          <a:sym typeface="Helvetica"/>
        </a:defRPr>
      </a:lvl7pPr>
      <a:lvl8pPr marL="342900" defTabSz="457200">
        <a:defRPr sz="1200">
          <a:latin typeface="+mj-lt"/>
          <a:ea typeface="+mj-ea"/>
          <a:cs typeface="+mj-cs"/>
          <a:sym typeface="Helvetica"/>
        </a:defRPr>
      </a:lvl8pPr>
      <a:lvl9pPr marL="342900" defTabSz="457200">
        <a:defRPr sz="1200">
          <a:latin typeface="+mj-lt"/>
          <a:ea typeface="+mj-ea"/>
          <a:cs typeface="+mj-cs"/>
          <a:sym typeface="Helvetica"/>
        </a:defRPr>
      </a:lvl9pPr>
    </p:bodyStyle>
    <p:otherStyle>
      <a:lvl1pPr algn="ctr">
        <a:defRPr>
          <a:solidFill>
            <a:schemeClr val="tx1"/>
          </a:solidFill>
          <a:latin typeface="+mn-lt"/>
          <a:ea typeface="+mn-ea"/>
          <a:cs typeface="+mn-cs"/>
          <a:sym typeface="Helvetica"/>
        </a:defRPr>
      </a:lvl1pPr>
      <a:lvl2pPr algn="ctr">
        <a:defRPr>
          <a:solidFill>
            <a:schemeClr val="tx1"/>
          </a:solidFill>
          <a:latin typeface="+mn-lt"/>
          <a:ea typeface="+mn-ea"/>
          <a:cs typeface="+mn-cs"/>
          <a:sym typeface="Helvetica"/>
        </a:defRPr>
      </a:lvl2pPr>
      <a:lvl3pPr algn="ctr">
        <a:defRPr>
          <a:solidFill>
            <a:schemeClr val="tx1"/>
          </a:solidFill>
          <a:latin typeface="+mn-lt"/>
          <a:ea typeface="+mn-ea"/>
          <a:cs typeface="+mn-cs"/>
          <a:sym typeface="Helvetica"/>
        </a:defRPr>
      </a:lvl3pPr>
      <a:lvl4pPr algn="ctr">
        <a:defRPr>
          <a:solidFill>
            <a:schemeClr val="tx1"/>
          </a:solidFill>
          <a:latin typeface="+mn-lt"/>
          <a:ea typeface="+mn-ea"/>
          <a:cs typeface="+mn-cs"/>
          <a:sym typeface="Helvetica"/>
        </a:defRPr>
      </a:lvl4pPr>
      <a:lvl5pPr algn="ctr">
        <a:defRPr>
          <a:solidFill>
            <a:schemeClr val="tx1"/>
          </a:solidFill>
          <a:latin typeface="+mn-lt"/>
          <a:ea typeface="+mn-ea"/>
          <a:cs typeface="+mn-cs"/>
          <a:sym typeface="Helvetica"/>
        </a:defRPr>
      </a:lvl5pPr>
      <a:lvl6pPr algn="ctr">
        <a:defRPr>
          <a:solidFill>
            <a:schemeClr val="tx1"/>
          </a:solidFill>
          <a:latin typeface="+mn-lt"/>
          <a:ea typeface="+mn-ea"/>
          <a:cs typeface="+mn-cs"/>
          <a:sym typeface="Helvetica"/>
        </a:defRPr>
      </a:lvl6pPr>
      <a:lvl7pPr algn="ctr">
        <a:defRPr>
          <a:solidFill>
            <a:schemeClr val="tx1"/>
          </a:solidFill>
          <a:latin typeface="+mn-lt"/>
          <a:ea typeface="+mn-ea"/>
          <a:cs typeface="+mn-cs"/>
          <a:sym typeface="Helvetica"/>
        </a:defRPr>
      </a:lvl7pPr>
      <a:lvl8pPr algn="ctr">
        <a:defRPr>
          <a:solidFill>
            <a:schemeClr val="tx1"/>
          </a:solidFill>
          <a:latin typeface="+mn-lt"/>
          <a:ea typeface="+mn-ea"/>
          <a:cs typeface="+mn-cs"/>
          <a:sym typeface="Helvetica"/>
        </a:defRPr>
      </a:lvl8pPr>
      <a:lvl9pPr algn="ctr">
        <a:defRPr>
          <a:solidFill>
            <a:schemeClr val="tx1"/>
          </a:solid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8" name="Shape 8"/>
          <p:cNvSpPr/>
          <p:nvPr/>
        </p:nvSpPr>
        <p:spPr>
          <a:xfrm>
            <a:off x="3615333" y="5715000"/>
            <a:ext cx="1913341" cy="64632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wrap="none" lIns="45718" tIns="45718" rIns="45718" bIns="45718">
            <a:spAutoFit/>
          </a:bodyPr>
          <a:lstStyle/>
          <a:p>
            <a:pPr lvl="0" algn="ctr">
              <a:defRPr sz="1800"/>
            </a:pPr>
            <a:r>
              <a:rPr dirty="0">
                <a:solidFill>
                  <a:schemeClr val="accent1">
                    <a:lumMod val="75000"/>
                  </a:schemeClr>
                </a:solidFill>
                <a:latin typeface="Arial"/>
                <a:ea typeface="Arial"/>
                <a:cs typeface="Arial"/>
                <a:sym typeface="Arial"/>
              </a:rPr>
              <a:t>PART </a:t>
            </a:r>
            <a:r>
              <a:rPr lang="en-US" dirty="0">
                <a:solidFill>
                  <a:schemeClr val="accent1">
                    <a:lumMod val="75000"/>
                  </a:schemeClr>
                </a:solidFill>
                <a:latin typeface="Arial"/>
                <a:ea typeface="Arial"/>
                <a:cs typeface="Arial"/>
                <a:sym typeface="Arial"/>
              </a:rPr>
              <a:t>04</a:t>
            </a:r>
            <a:r>
              <a:rPr dirty="0">
                <a:solidFill>
                  <a:schemeClr val="accent1">
                    <a:lumMod val="75000"/>
                  </a:schemeClr>
                </a:solidFill>
                <a:latin typeface="Arial"/>
                <a:ea typeface="Arial"/>
                <a:cs typeface="Arial"/>
                <a:sym typeface="Arial"/>
              </a:rPr>
              <a:t>:</a:t>
            </a:r>
          </a:p>
          <a:p>
            <a:pPr lvl="0" algn="ctr">
              <a:defRPr sz="1800"/>
            </a:pPr>
            <a:r>
              <a:rPr lang="en-US" i="1" dirty="0">
                <a:solidFill>
                  <a:schemeClr val="accent1">
                    <a:lumMod val="75000"/>
                  </a:schemeClr>
                </a:solidFill>
                <a:latin typeface="Arial"/>
                <a:ea typeface="Arial"/>
                <a:cs typeface="Arial"/>
                <a:sym typeface="Arial"/>
              </a:rPr>
              <a:t>Daring to Imagine</a:t>
            </a:r>
            <a:endParaRPr i="1" dirty="0">
              <a:solidFill>
                <a:schemeClr val="accent1">
                  <a:lumMod val="75000"/>
                </a:schemeClr>
              </a:solidFill>
              <a:latin typeface="Arial"/>
              <a:ea typeface="Arial"/>
              <a:cs typeface="Arial"/>
              <a:sym typeface="Aria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44071" y="2934653"/>
            <a:ext cx="7645400" cy="93871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l" defTabSz="457200">
              <a:spcBef>
                <a:spcPts val="600"/>
              </a:spcBef>
              <a:defRPr sz="1800"/>
            </a:pPr>
            <a:r>
              <a:rPr lang="en-US" sz="2800" dirty="0">
                <a:solidFill>
                  <a:srgbClr val="FFFFFF"/>
                </a:solidFill>
                <a:latin typeface="Arial"/>
                <a:ea typeface="Arial"/>
                <a:cs typeface="Arial"/>
                <a:sym typeface="Arial"/>
              </a:rPr>
              <a:t>“You can’t do it unless you imagine it.”</a:t>
            </a:r>
          </a:p>
          <a:p>
            <a:pPr lvl="0" indent="39687" algn="r" defTabSz="457200">
              <a:spcBef>
                <a:spcPts val="600"/>
              </a:spcBef>
              <a:defRPr sz="1800"/>
            </a:pPr>
            <a:r>
              <a:rPr lang="en-US" sz="2800" i="1" dirty="0">
                <a:solidFill>
                  <a:srgbClr val="FFFFFF"/>
                </a:solidFill>
                <a:latin typeface="Arial"/>
                <a:ea typeface="Arial"/>
                <a:cs typeface="Arial"/>
                <a:sym typeface="Arial"/>
              </a:rPr>
              <a:t>            				 -George Lucas</a:t>
            </a:r>
            <a:endParaRPr sz="2800" i="1"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253645815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44071" y="2934653"/>
            <a:ext cx="7645400" cy="180049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l" defTabSz="457200">
              <a:spcBef>
                <a:spcPts val="600"/>
              </a:spcBef>
              <a:defRPr sz="1800"/>
            </a:pPr>
            <a:r>
              <a:rPr lang="en-US" sz="2800" dirty="0">
                <a:solidFill>
                  <a:srgbClr val="FFFFFF"/>
                </a:solidFill>
                <a:latin typeface="Arial"/>
                <a:ea typeface="Arial"/>
                <a:cs typeface="Arial"/>
                <a:sym typeface="Arial"/>
              </a:rPr>
              <a:t>“Disneyland will never be completed. It will continue to grow as long as there is imagination left in the world.”</a:t>
            </a:r>
          </a:p>
          <a:p>
            <a:pPr lvl="0" indent="39687" algn="r" defTabSz="457200">
              <a:spcBef>
                <a:spcPts val="600"/>
              </a:spcBef>
              <a:defRPr sz="1800"/>
            </a:pPr>
            <a:r>
              <a:rPr lang="en-US" sz="2800" i="1" dirty="0">
                <a:solidFill>
                  <a:srgbClr val="FFFFFF"/>
                </a:solidFill>
                <a:latin typeface="Arial"/>
                <a:ea typeface="Arial"/>
                <a:cs typeface="Arial"/>
                <a:sym typeface="Arial"/>
              </a:rPr>
              <a:t>            				 -Walt Disney</a:t>
            </a:r>
            <a:endParaRPr sz="2800" i="1"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282072690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Genesis 11:6</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Amplified Bible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The Lord said, ‘Now that they are one people speaking one language, this is only the beginning of what they will do. Now nothing they have imagined they can do will be impossible for them!’</a:t>
            </a:r>
            <a:endParaRPr sz="2800" dirty="0">
              <a:solidFill>
                <a:schemeClr val="bg1"/>
              </a:solidFill>
            </a:endParaRPr>
          </a:p>
        </p:txBody>
      </p:sp>
    </p:spTree>
    <p:extLst>
      <p:ext uri="{BB962C8B-B14F-4D97-AF65-F5344CB8AC3E}">
        <p14:creationId xmlns:p14="http://schemas.microsoft.com/office/powerpoint/2010/main" xmlns="" val="28503409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2. Imagination is essential </a:t>
            </a:r>
            <a:r>
              <a:rPr lang="en-US" sz="2800" u="sng" dirty="0">
                <a:solidFill>
                  <a:srgbClr val="FFFFFF"/>
                </a:solidFill>
                <a:latin typeface="Arial"/>
                <a:ea typeface="Arial"/>
                <a:cs typeface="Arial"/>
                <a:sym typeface="Arial"/>
              </a:rPr>
              <a:t>to living by faith</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353467843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Hebrews 11:1</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What is faith? It is the confident assurance that what we hope for is going to happen. It is the evidence of things we cannot yet see.</a:t>
            </a:r>
            <a:endParaRPr sz="2800" dirty="0">
              <a:solidFill>
                <a:schemeClr val="bg1"/>
              </a:solidFill>
            </a:endParaRPr>
          </a:p>
        </p:txBody>
      </p:sp>
    </p:spTree>
    <p:extLst>
      <p:ext uri="{BB962C8B-B14F-4D97-AF65-F5344CB8AC3E}">
        <p14:creationId xmlns:p14="http://schemas.microsoft.com/office/powerpoint/2010/main" xmlns="" val="146828165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2 Corinthians 4:18</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Century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We set our eyes not on what we see but on what we cannot see. What we see will only last a short time, but what we cannot see will last forever.</a:t>
            </a:r>
            <a:endParaRPr sz="2800" dirty="0">
              <a:solidFill>
                <a:schemeClr val="bg1"/>
              </a:solidFill>
            </a:endParaRPr>
          </a:p>
        </p:txBody>
      </p:sp>
    </p:spTree>
    <p:extLst>
      <p:ext uri="{BB962C8B-B14F-4D97-AF65-F5344CB8AC3E}">
        <p14:creationId xmlns:p14="http://schemas.microsoft.com/office/powerpoint/2010/main" xmlns="" val="57062244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3. Great lives are </a:t>
            </a:r>
            <a:r>
              <a:rPr lang="en-US" sz="2800" u="sng" dirty="0">
                <a:solidFill>
                  <a:srgbClr val="FFFFFF"/>
                </a:solidFill>
                <a:latin typeface="Arial"/>
                <a:ea typeface="Arial"/>
                <a:cs typeface="Arial"/>
                <a:sym typeface="Arial"/>
              </a:rPr>
              <a:t>built around great dreams</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388341580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Ephesians 1:18</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smtClean="0">
                <a:solidFill>
                  <a:srgbClr val="FFFFFF"/>
                </a:solidFill>
                <a:latin typeface="Arial"/>
                <a:ea typeface="Arial"/>
                <a:cs typeface="Arial"/>
                <a:sym typeface="Arial"/>
              </a:rPr>
              <a:t>New American Standard Bible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“I pray that the eyes of your heart may be enlightened, so that you will know what is the hope of His calling…”</a:t>
            </a:r>
            <a:endParaRPr sz="2800" dirty="0">
              <a:solidFill>
                <a:schemeClr val="bg1"/>
              </a:solidFill>
            </a:endParaRPr>
          </a:p>
        </p:txBody>
      </p:sp>
    </p:spTree>
    <p:extLst>
      <p:ext uri="{BB962C8B-B14F-4D97-AF65-F5344CB8AC3E}">
        <p14:creationId xmlns:p14="http://schemas.microsoft.com/office/powerpoint/2010/main" xmlns="" val="30791998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Proverbs 29:18</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King James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Where there is no vision, the people perish…</a:t>
            </a:r>
            <a:endParaRPr sz="2800" dirty="0">
              <a:solidFill>
                <a:schemeClr val="bg1"/>
              </a:solidFill>
            </a:endParaRPr>
          </a:p>
        </p:txBody>
      </p:sp>
    </p:spTree>
    <p:extLst>
      <p:ext uri="{BB962C8B-B14F-4D97-AF65-F5344CB8AC3E}">
        <p14:creationId xmlns:p14="http://schemas.microsoft.com/office/powerpoint/2010/main" xmlns="" val="127631035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4. God’s dream for my life </a:t>
            </a:r>
            <a:r>
              <a:rPr lang="en-US" sz="2800" u="sng" dirty="0">
                <a:solidFill>
                  <a:srgbClr val="FFFFFF"/>
                </a:solidFill>
                <a:latin typeface="Arial"/>
                <a:ea typeface="Arial"/>
                <a:cs typeface="Arial"/>
                <a:sym typeface="Arial"/>
              </a:rPr>
              <a:t>is bigger than my dream</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233444261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1. My imagination </a:t>
            </a:r>
            <a:r>
              <a:rPr lang="en-US" sz="2800" u="sng" dirty="0">
                <a:solidFill>
                  <a:srgbClr val="FFFFFF"/>
                </a:solidFill>
                <a:latin typeface="Arial"/>
                <a:ea typeface="Arial"/>
                <a:cs typeface="Arial"/>
                <a:sym typeface="Arial"/>
              </a:rPr>
              <a:t>shapes my life</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60334450"/>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Ephesians 3:20</a:t>
            </a:r>
            <a:endParaRPr sz="2800" dirty="0">
              <a:solidFill>
                <a:srgbClr val="FFFFFF"/>
              </a:solidFill>
              <a:latin typeface="Arial"/>
              <a:ea typeface="Arial"/>
              <a:cs typeface="Arial"/>
              <a:sym typeface="Arial"/>
            </a:endParaRPr>
          </a:p>
          <a:p>
            <a:pPr lvl="0" indent="39687" defTabSz="457200">
              <a:spcBef>
                <a:spcPts val="600"/>
              </a:spcBef>
              <a:defRPr sz="1800"/>
            </a:pPr>
            <a:r>
              <a:rPr lang="en-AU"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Now all glory to God, who is able, through his mighty power at work within us, to accomplish infinitely more than we might ask or think.</a:t>
            </a:r>
            <a:endParaRPr sz="2800" dirty="0">
              <a:solidFill>
                <a:schemeClr val="bg1"/>
              </a:solidFill>
            </a:endParaRPr>
          </a:p>
        </p:txBody>
      </p:sp>
    </p:spTree>
    <p:extLst>
      <p:ext uri="{BB962C8B-B14F-4D97-AF65-F5344CB8AC3E}">
        <p14:creationId xmlns:p14="http://schemas.microsoft.com/office/powerpoint/2010/main" xmlns="" val="351843361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93871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Let the size of my God, determine </a:t>
            </a:r>
          </a:p>
          <a:p>
            <a:pPr lvl="0" indent="39687" algn="ctr" defTabSz="457200">
              <a:spcBef>
                <a:spcPts val="600"/>
              </a:spcBef>
              <a:defRPr sz="1800"/>
            </a:pPr>
            <a:r>
              <a:rPr lang="en-US" sz="2800" u="sng" dirty="0">
                <a:solidFill>
                  <a:srgbClr val="FFFFFF"/>
                </a:solidFill>
                <a:latin typeface="Arial"/>
                <a:ea typeface="Arial"/>
                <a:cs typeface="Arial"/>
                <a:sym typeface="Arial"/>
              </a:rPr>
              <a:t>the size of my goals</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142076835"/>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5. </a:t>
            </a:r>
            <a:r>
              <a:rPr lang="en-US" sz="2800" u="sng" dirty="0">
                <a:solidFill>
                  <a:srgbClr val="FFFFFF"/>
                </a:solidFill>
                <a:latin typeface="Arial"/>
                <a:ea typeface="Arial"/>
                <a:cs typeface="Arial"/>
                <a:sym typeface="Arial"/>
              </a:rPr>
              <a:t>Doubt is the enemy of imagination</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938016558"/>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James 1:5-7</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58532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But if any of </a:t>
            </a:r>
            <a:r>
              <a:rPr lang="en-US" sz="2800" dirty="0">
                <a:solidFill>
                  <a:schemeClr val="bg1"/>
                </a:solidFill>
              </a:rPr>
              <a:t>you </a:t>
            </a:r>
            <a:r>
              <a:rPr lang="en-US" sz="2800" dirty="0" smtClean="0">
                <a:solidFill>
                  <a:schemeClr val="bg1"/>
                </a:solidFill>
              </a:rPr>
              <a:t>needs </a:t>
            </a:r>
            <a:r>
              <a:rPr lang="en-US" sz="2800" dirty="0">
                <a:solidFill>
                  <a:schemeClr val="bg1"/>
                </a:solidFill>
              </a:rPr>
              <a:t>wisdom, </a:t>
            </a:r>
            <a:r>
              <a:rPr lang="en-US" sz="2800" dirty="0" smtClean="0">
                <a:solidFill>
                  <a:schemeClr val="bg1"/>
                </a:solidFill>
              </a:rPr>
              <a:t>you should ask </a:t>
            </a:r>
            <a:r>
              <a:rPr lang="en-US" sz="2800" dirty="0">
                <a:solidFill>
                  <a:schemeClr val="bg1"/>
                </a:solidFill>
              </a:rPr>
              <a:t>God for </a:t>
            </a:r>
            <a:r>
              <a:rPr lang="en-US" sz="2800" dirty="0" smtClean="0">
                <a:solidFill>
                  <a:schemeClr val="bg1"/>
                </a:solidFill>
              </a:rPr>
              <a:t>it. He </a:t>
            </a:r>
            <a:r>
              <a:rPr lang="en-US" sz="2800" dirty="0">
                <a:solidFill>
                  <a:schemeClr val="bg1"/>
                </a:solidFill>
              </a:rPr>
              <a:t>is generous </a:t>
            </a:r>
            <a:r>
              <a:rPr lang="en-US" sz="2800" dirty="0" smtClean="0">
                <a:solidFill>
                  <a:schemeClr val="bg1"/>
                </a:solidFill>
              </a:rPr>
              <a:t>to everyone and will give you wisdom without criticizing you. But </a:t>
            </a:r>
            <a:r>
              <a:rPr lang="en-US" sz="2800" dirty="0">
                <a:solidFill>
                  <a:schemeClr val="bg1"/>
                </a:solidFill>
              </a:rPr>
              <a:t>when you ask God, you must </a:t>
            </a:r>
            <a:r>
              <a:rPr lang="en-US" sz="2800" dirty="0" smtClean="0">
                <a:solidFill>
                  <a:schemeClr val="bg1"/>
                </a:solidFill>
              </a:rPr>
              <a:t>believe </a:t>
            </a:r>
            <a:r>
              <a:rPr lang="en-US" sz="2800" dirty="0">
                <a:solidFill>
                  <a:schemeClr val="bg1"/>
                </a:solidFill>
              </a:rPr>
              <a:t>and not doubt. </a:t>
            </a:r>
            <a:r>
              <a:rPr lang="en-US" sz="2800" dirty="0" smtClean="0">
                <a:solidFill>
                  <a:schemeClr val="bg1"/>
                </a:solidFill>
              </a:rPr>
              <a:t>Anyone who doubts is like a wave in the sea, …</a:t>
            </a:r>
            <a:endParaRPr sz="2800" dirty="0">
              <a:solidFill>
                <a:schemeClr val="bg1"/>
              </a:solidFill>
            </a:endParaRPr>
          </a:p>
        </p:txBody>
      </p:sp>
    </p:spTree>
    <p:extLst>
      <p:ext uri="{BB962C8B-B14F-4D97-AF65-F5344CB8AC3E}">
        <p14:creationId xmlns:p14="http://schemas.microsoft.com/office/powerpoint/2010/main" xmlns="" val="423550661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69249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James </a:t>
            </a:r>
            <a:r>
              <a:rPr lang="en-US" sz="2800" dirty="0" smtClean="0">
                <a:solidFill>
                  <a:srgbClr val="FFFFFF"/>
                </a:solidFill>
                <a:latin typeface="Arial"/>
                <a:ea typeface="Arial"/>
                <a:cs typeface="Arial"/>
                <a:sym typeface="Arial"/>
              </a:rPr>
              <a:t>1:5-8</a:t>
            </a:r>
          </a:p>
          <a:p>
            <a:pPr lvl="0" indent="39687" defTabSz="457200">
              <a:spcBef>
                <a:spcPts val="600"/>
              </a:spcBef>
              <a:defRPr sz="1800"/>
            </a:pPr>
            <a:r>
              <a:rPr lang="en-AU" sz="1200" i="1" dirty="0" smtClean="0">
                <a:solidFill>
                  <a:srgbClr val="FFFFFF"/>
                </a:solidFill>
                <a:latin typeface="Arial"/>
                <a:ea typeface="Arial"/>
                <a:cs typeface="Arial"/>
                <a:sym typeface="Arial"/>
              </a:rPr>
              <a:t>New Century Version</a:t>
            </a:r>
            <a:endParaRPr sz="12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 blown up and down by the wind. Such </a:t>
            </a:r>
            <a:r>
              <a:rPr lang="en-US" sz="2800" dirty="0">
                <a:solidFill>
                  <a:schemeClr val="bg1"/>
                </a:solidFill>
              </a:rPr>
              <a:t>doubters </a:t>
            </a:r>
            <a:r>
              <a:rPr lang="en-US" sz="2800" dirty="0" smtClean="0">
                <a:solidFill>
                  <a:schemeClr val="bg1"/>
                </a:solidFill>
              </a:rPr>
              <a:t>are thinking two different things at the same time, and they cannot </a:t>
            </a:r>
            <a:r>
              <a:rPr lang="en-US" sz="2800" dirty="0">
                <a:solidFill>
                  <a:schemeClr val="bg1"/>
                </a:solidFill>
              </a:rPr>
              <a:t>decide about anything they </a:t>
            </a:r>
            <a:r>
              <a:rPr lang="en-US" sz="2800" dirty="0" smtClean="0">
                <a:solidFill>
                  <a:schemeClr val="bg1"/>
                </a:solidFill>
              </a:rPr>
              <a:t>do. They </a:t>
            </a:r>
            <a:r>
              <a:rPr lang="en-US" sz="2800" dirty="0">
                <a:solidFill>
                  <a:schemeClr val="bg1"/>
                </a:solidFill>
              </a:rPr>
              <a:t>should not </a:t>
            </a:r>
            <a:r>
              <a:rPr lang="en-US" sz="2800" dirty="0" smtClean="0">
                <a:solidFill>
                  <a:schemeClr val="bg1"/>
                </a:solidFill>
              </a:rPr>
              <a:t>think they will receive </a:t>
            </a:r>
            <a:r>
              <a:rPr lang="en-US" sz="2800" dirty="0">
                <a:solidFill>
                  <a:schemeClr val="bg1"/>
                </a:solidFill>
              </a:rPr>
              <a:t>anything from the Lord.</a:t>
            </a:r>
            <a:endParaRPr sz="2800" dirty="0">
              <a:solidFill>
                <a:schemeClr val="bg1"/>
              </a:solidFill>
            </a:endParaRPr>
          </a:p>
        </p:txBody>
      </p:sp>
    </p:spTree>
    <p:extLst>
      <p:ext uri="{BB962C8B-B14F-4D97-AF65-F5344CB8AC3E}">
        <p14:creationId xmlns:p14="http://schemas.microsoft.com/office/powerpoint/2010/main" xmlns="" val="313026963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Mark 9:22-24</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The man said, ‘Please heal my son if you can.’ Jesus replied, ‘What do you mean, “If I can?” Anything is possible if the person believes.’ The father replied, ‘I do believe, but help me not to doubt!’</a:t>
            </a:r>
            <a:endParaRPr sz="2800" dirty="0">
              <a:solidFill>
                <a:schemeClr val="bg1"/>
              </a:solidFill>
            </a:endParaRPr>
          </a:p>
        </p:txBody>
      </p:sp>
    </p:spTree>
    <p:extLst>
      <p:ext uri="{BB962C8B-B14F-4D97-AF65-F5344CB8AC3E}">
        <p14:creationId xmlns:p14="http://schemas.microsoft.com/office/powerpoint/2010/main" xmlns="" val="1664034663"/>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93871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6. </a:t>
            </a:r>
            <a:r>
              <a:rPr lang="en-US" sz="2800" u="sng" dirty="0">
                <a:solidFill>
                  <a:srgbClr val="FFFFFF"/>
                </a:solidFill>
                <a:latin typeface="Arial"/>
                <a:ea typeface="Arial"/>
                <a:cs typeface="Arial"/>
                <a:sym typeface="Arial"/>
              </a:rPr>
              <a:t>God’s Spirit &amp; God’s Word fuel </a:t>
            </a:r>
          </a:p>
          <a:p>
            <a:pPr lvl="0" indent="39687" algn="ctr" defTabSz="457200">
              <a:spcBef>
                <a:spcPts val="600"/>
              </a:spcBef>
              <a:defRPr sz="1800"/>
            </a:pPr>
            <a:r>
              <a:rPr lang="en-US" sz="2800" u="sng" dirty="0">
                <a:solidFill>
                  <a:srgbClr val="FFFFFF"/>
                </a:solidFill>
                <a:latin typeface="Arial"/>
                <a:ea typeface="Arial"/>
                <a:cs typeface="Arial"/>
                <a:sym typeface="Arial"/>
              </a:rPr>
              <a:t>my imagination</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290361419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John 14:16-17</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smtClean="0">
                <a:solidFill>
                  <a:srgbClr val="FFFFFF"/>
                </a:solidFill>
                <a:latin typeface="Arial"/>
                <a:ea typeface="Arial"/>
                <a:cs typeface="Arial"/>
                <a:sym typeface="Arial"/>
              </a:rPr>
              <a:t>New International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And I </a:t>
            </a:r>
            <a:r>
              <a:rPr lang="en-US" sz="2800" dirty="0">
                <a:solidFill>
                  <a:schemeClr val="bg1"/>
                </a:solidFill>
              </a:rPr>
              <a:t>will ask the Father, and He will give you another </a:t>
            </a:r>
            <a:r>
              <a:rPr lang="en-US" sz="2800" dirty="0" smtClean="0">
                <a:solidFill>
                  <a:schemeClr val="bg1"/>
                </a:solidFill>
              </a:rPr>
              <a:t>advocate to help you and be </a:t>
            </a:r>
            <a:r>
              <a:rPr lang="en-US" sz="2800" dirty="0">
                <a:solidFill>
                  <a:schemeClr val="bg1"/>
                </a:solidFill>
              </a:rPr>
              <a:t>with you </a:t>
            </a:r>
            <a:r>
              <a:rPr lang="en-US" sz="2800" dirty="0" smtClean="0">
                <a:solidFill>
                  <a:schemeClr val="bg1"/>
                </a:solidFill>
              </a:rPr>
              <a:t>forever - the </a:t>
            </a:r>
            <a:r>
              <a:rPr lang="en-US" sz="2800" dirty="0">
                <a:solidFill>
                  <a:schemeClr val="bg1"/>
                </a:solidFill>
              </a:rPr>
              <a:t>Spirit of Truth</a:t>
            </a:r>
            <a:r>
              <a:rPr lang="en-US" sz="2800" dirty="0" smtClean="0">
                <a:solidFill>
                  <a:schemeClr val="bg1"/>
                </a:solidFill>
              </a:rPr>
              <a:t>… you </a:t>
            </a:r>
            <a:r>
              <a:rPr lang="en-US" sz="2800" dirty="0">
                <a:solidFill>
                  <a:schemeClr val="bg1"/>
                </a:solidFill>
              </a:rPr>
              <a:t>know </a:t>
            </a:r>
            <a:r>
              <a:rPr lang="en-US" sz="2800" dirty="0" smtClean="0">
                <a:solidFill>
                  <a:schemeClr val="bg1"/>
                </a:solidFill>
              </a:rPr>
              <a:t>him, for he lives </a:t>
            </a:r>
            <a:r>
              <a:rPr lang="en-US" sz="2800" dirty="0">
                <a:solidFill>
                  <a:schemeClr val="bg1"/>
                </a:solidFill>
              </a:rPr>
              <a:t>with you and will be in you!</a:t>
            </a:r>
            <a:endParaRPr sz="2800" dirty="0">
              <a:solidFill>
                <a:schemeClr val="bg1"/>
              </a:solidFill>
            </a:endParaRPr>
          </a:p>
        </p:txBody>
      </p:sp>
    </p:spTree>
    <p:extLst>
      <p:ext uri="{BB962C8B-B14F-4D97-AF65-F5344CB8AC3E}">
        <p14:creationId xmlns:p14="http://schemas.microsoft.com/office/powerpoint/2010/main" xmlns="" val="968360902"/>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Psalm 119:18, 27</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Open my eyes to see the wonderful truths in Your law…Help me understand the meaning of Your commandments, and I will meditate on Your wonderful miracles. </a:t>
            </a:r>
            <a:endParaRPr sz="2800" dirty="0">
              <a:solidFill>
                <a:schemeClr val="bg1"/>
              </a:solidFill>
            </a:endParaRPr>
          </a:p>
        </p:txBody>
      </p:sp>
    </p:spTree>
    <p:extLst>
      <p:ext uri="{BB962C8B-B14F-4D97-AF65-F5344CB8AC3E}">
        <p14:creationId xmlns:p14="http://schemas.microsoft.com/office/powerpoint/2010/main" xmlns="" val="364999916"/>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The Key: </a:t>
            </a:r>
            <a:r>
              <a:rPr lang="en-US" sz="2800" u="sng" dirty="0">
                <a:solidFill>
                  <a:srgbClr val="FFFFFF"/>
                </a:solidFill>
                <a:latin typeface="Arial"/>
                <a:ea typeface="Arial"/>
                <a:cs typeface="Arial"/>
                <a:sym typeface="Arial"/>
              </a:rPr>
              <a:t>A DAILY QUIET TIME</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54916344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Proverbs 23:7</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King James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43088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…For as a man thinks in his heart, so he is.</a:t>
            </a:r>
            <a:endParaRPr sz="2800" dirty="0">
              <a:solidFill>
                <a:schemeClr val="bg1"/>
              </a:solidFill>
            </a:endParaRPr>
          </a:p>
        </p:txBody>
      </p:sp>
    </p:spTree>
    <p:extLst>
      <p:ext uri="{BB962C8B-B14F-4D97-AF65-F5344CB8AC3E}">
        <p14:creationId xmlns:p14="http://schemas.microsoft.com/office/powerpoint/2010/main" xmlns="" val="1913696455"/>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Isaiah 50:4</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The Sovereign Lord has given me His words of wisdom, so I know what to say to all these weary ones. Morning by morning He wakens me and opens my understanding to His will.</a:t>
            </a:r>
            <a:endParaRPr sz="2800" dirty="0">
              <a:solidFill>
                <a:schemeClr val="bg1"/>
              </a:solidFill>
            </a:endParaRPr>
          </a:p>
        </p:txBody>
      </p:sp>
    </p:spTree>
    <p:extLst>
      <p:ext uri="{BB962C8B-B14F-4D97-AF65-F5344CB8AC3E}">
        <p14:creationId xmlns:p14="http://schemas.microsoft.com/office/powerpoint/2010/main" xmlns="" val="3662625433"/>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93871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7. </a:t>
            </a:r>
            <a:r>
              <a:rPr lang="en-US" sz="2800" u="sng" dirty="0">
                <a:solidFill>
                  <a:srgbClr val="FFFFFF"/>
                </a:solidFill>
                <a:latin typeface="Arial"/>
                <a:ea typeface="Arial"/>
                <a:cs typeface="Arial"/>
                <a:sym typeface="Arial"/>
              </a:rPr>
              <a:t>Growing my character will</a:t>
            </a:r>
          </a:p>
          <a:p>
            <a:pPr lvl="0" indent="39687" algn="ctr" defTabSz="457200">
              <a:spcBef>
                <a:spcPts val="600"/>
              </a:spcBef>
              <a:defRPr sz="1800"/>
            </a:pPr>
            <a:r>
              <a:rPr lang="en-US" sz="2800" u="sng" dirty="0">
                <a:solidFill>
                  <a:srgbClr val="FFFFFF"/>
                </a:solidFill>
                <a:latin typeface="Arial"/>
                <a:ea typeface="Arial"/>
                <a:cs typeface="Arial"/>
                <a:sym typeface="Arial"/>
              </a:rPr>
              <a:t>clarify my vision</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3714110602"/>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2 Peter 1:5-9</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Supplement </a:t>
            </a:r>
            <a:r>
              <a:rPr lang="en-US" sz="2800" dirty="0">
                <a:solidFill>
                  <a:schemeClr val="bg1"/>
                </a:solidFill>
              </a:rPr>
              <a:t>your </a:t>
            </a:r>
            <a:r>
              <a:rPr lang="en-US" sz="2800" dirty="0" smtClean="0">
                <a:solidFill>
                  <a:schemeClr val="bg1"/>
                </a:solidFill>
              </a:rPr>
              <a:t>faith with a generous provision of moral excellence, and moral excellence with knowledge, and knowledge with self-control, and self-control with patient endurance, and patient endurance with godliness…</a:t>
            </a:r>
            <a:endParaRPr sz="2800" dirty="0">
              <a:solidFill>
                <a:schemeClr val="bg1"/>
              </a:solidFill>
            </a:endParaRPr>
          </a:p>
        </p:txBody>
      </p:sp>
    </p:spTree>
    <p:extLst>
      <p:ext uri="{BB962C8B-B14F-4D97-AF65-F5344CB8AC3E}">
        <p14:creationId xmlns:p14="http://schemas.microsoft.com/office/powerpoint/2010/main" xmlns="" val="312242280"/>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2 Peter 1:5-9</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…and </a:t>
            </a:r>
            <a:r>
              <a:rPr lang="en-US" sz="2800" dirty="0" smtClean="0">
                <a:solidFill>
                  <a:schemeClr val="bg1"/>
                </a:solidFill>
              </a:rPr>
              <a:t>godliness with brotherly affection, and brotherly affection with love for everyone. The more you grow like this, the more productive and useful you will be in your knowledge of our Lord Jesus Christ. …</a:t>
            </a:r>
            <a:endParaRPr sz="2800" dirty="0">
              <a:solidFill>
                <a:schemeClr val="bg1"/>
              </a:solidFill>
            </a:endParaRPr>
          </a:p>
        </p:txBody>
      </p:sp>
    </p:spTree>
    <p:extLst>
      <p:ext uri="{BB962C8B-B14F-4D97-AF65-F5344CB8AC3E}">
        <p14:creationId xmlns:p14="http://schemas.microsoft.com/office/powerpoint/2010/main" xmlns="" val="3657025246"/>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2 Peter 1:5-9</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…But those who fail to develop in this way are short-sighted or blind, forgetting that they have been cleansed from their old sins.</a:t>
            </a:r>
            <a:endParaRPr sz="2800" dirty="0">
              <a:solidFill>
                <a:schemeClr val="bg1"/>
              </a:solidFill>
            </a:endParaRPr>
          </a:p>
        </p:txBody>
      </p:sp>
    </p:spTree>
    <p:extLst>
      <p:ext uri="{BB962C8B-B14F-4D97-AF65-F5344CB8AC3E}">
        <p14:creationId xmlns:p14="http://schemas.microsoft.com/office/powerpoint/2010/main" xmlns="" val="722600908"/>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86177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ctr" defTabSz="457200">
              <a:spcBef>
                <a:spcPts val="600"/>
              </a:spcBef>
              <a:defRPr sz="1800"/>
            </a:pPr>
            <a:r>
              <a:rPr lang="en-US" sz="2800" dirty="0">
                <a:solidFill>
                  <a:srgbClr val="FFFFFF"/>
                </a:solidFill>
                <a:latin typeface="Arial"/>
                <a:ea typeface="Arial"/>
                <a:cs typeface="Arial"/>
                <a:sym typeface="Arial"/>
              </a:rPr>
              <a:t>8. If a dream is from God, it will be connected somehow to </a:t>
            </a:r>
            <a:r>
              <a:rPr lang="en-US" sz="2800" u="sng" dirty="0">
                <a:solidFill>
                  <a:srgbClr val="FFFFFF"/>
                </a:solidFill>
                <a:latin typeface="Arial"/>
                <a:ea typeface="Arial"/>
                <a:cs typeface="Arial"/>
                <a:sym typeface="Arial"/>
              </a:rPr>
              <a:t>His church &amp; plan for the world</a:t>
            </a:r>
            <a:endParaRPr sz="280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3851874216"/>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indent="39687" defTabSz="457200">
              <a:spcBef>
                <a:spcPts val="600"/>
              </a:spcBef>
              <a:defRPr sz="1800"/>
            </a:pPr>
            <a:r>
              <a:rPr lang="en-US" sz="2800" dirty="0">
                <a:solidFill>
                  <a:srgbClr val="FFFFFF"/>
                </a:solidFill>
                <a:latin typeface="Arial"/>
                <a:ea typeface="Arial"/>
                <a:cs typeface="Arial"/>
                <a:sym typeface="Arial"/>
              </a:rPr>
              <a:t>Mark 8:35</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a:solidFill>
                  <a:schemeClr val="bg1"/>
                </a:solidFill>
              </a:rPr>
              <a:t>If you try to keep your life for yourself, you will lose it. But if you give up your life for my sake and for the sake of the Good News, you will find true life.</a:t>
            </a:r>
            <a:endParaRPr sz="2800" dirty="0">
              <a:solidFill>
                <a:schemeClr val="bg1"/>
              </a:solidFill>
            </a:endParaRPr>
          </a:p>
        </p:txBody>
      </p:sp>
    </p:spTree>
    <p:extLst>
      <p:ext uri="{BB962C8B-B14F-4D97-AF65-F5344CB8AC3E}">
        <p14:creationId xmlns:p14="http://schemas.microsoft.com/office/powerpoint/2010/main" xmlns="" val="94055664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48553" y="2438400"/>
            <a:ext cx="7645400" cy="266226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l" defTabSz="457200">
              <a:spcBef>
                <a:spcPts val="600"/>
              </a:spcBef>
              <a:defRPr sz="1800"/>
            </a:pPr>
            <a:r>
              <a:rPr lang="en-US" sz="2800" dirty="0">
                <a:solidFill>
                  <a:srgbClr val="FFFFFF"/>
                </a:solidFill>
                <a:latin typeface="Arial"/>
                <a:ea typeface="Arial"/>
                <a:cs typeface="Arial"/>
                <a:sym typeface="Arial"/>
              </a:rPr>
              <a:t>“Imagination is more important than knowledge…Logic will get you from A to B. Imagination will take you everywhere. The true sign of intelligence is not knowledge but imagination.”</a:t>
            </a:r>
          </a:p>
          <a:p>
            <a:pPr lvl="0" indent="39687" algn="r" defTabSz="457200">
              <a:spcBef>
                <a:spcPts val="600"/>
              </a:spcBef>
              <a:defRPr sz="1800"/>
            </a:pPr>
            <a:r>
              <a:rPr lang="en-US" sz="2800" i="1" dirty="0">
                <a:solidFill>
                  <a:srgbClr val="FFFFFF"/>
                </a:solidFill>
                <a:latin typeface="Arial"/>
                <a:ea typeface="Arial"/>
                <a:cs typeface="Arial"/>
                <a:sym typeface="Arial"/>
              </a:rPr>
              <a:t>            				 -Albert Einstein</a:t>
            </a:r>
            <a:endParaRPr sz="2800" i="1" dirty="0">
              <a:solidFill>
                <a:srgbClr val="FFFFFF"/>
              </a:solidFill>
              <a:latin typeface="Arial"/>
              <a:ea typeface="Arial"/>
              <a:cs typeface="Arial"/>
              <a:sym typeface="Aria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48553" y="2438400"/>
            <a:ext cx="7645400" cy="2231380"/>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l" defTabSz="457200">
              <a:spcBef>
                <a:spcPts val="600"/>
              </a:spcBef>
              <a:defRPr sz="1800"/>
            </a:pPr>
            <a:r>
              <a:rPr lang="en-US" sz="2800" dirty="0">
                <a:solidFill>
                  <a:srgbClr val="FFFFFF"/>
                </a:solidFill>
                <a:latin typeface="Arial"/>
                <a:ea typeface="Arial"/>
                <a:cs typeface="Arial"/>
                <a:sym typeface="Arial"/>
              </a:rPr>
              <a:t>“Imagination is the beginning of creation, you IMAGINE what you desire, you WILL create what you imagine, and you CREATE what you will.”</a:t>
            </a:r>
          </a:p>
          <a:p>
            <a:pPr lvl="0" indent="39687" algn="r" defTabSz="457200">
              <a:spcBef>
                <a:spcPts val="600"/>
              </a:spcBef>
              <a:defRPr sz="1800"/>
            </a:pPr>
            <a:r>
              <a:rPr lang="en-US" sz="2800" i="1" dirty="0">
                <a:solidFill>
                  <a:srgbClr val="FFFFFF"/>
                </a:solidFill>
                <a:latin typeface="Arial"/>
                <a:ea typeface="Arial"/>
                <a:cs typeface="Arial"/>
                <a:sym typeface="Arial"/>
              </a:rPr>
              <a:t>            				 -George Bernard Shaw</a:t>
            </a:r>
            <a:endParaRPr sz="2800" i="1"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99220597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44071" y="2934653"/>
            <a:ext cx="7645400" cy="93871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l" defTabSz="457200">
              <a:spcBef>
                <a:spcPts val="600"/>
              </a:spcBef>
              <a:defRPr sz="1800"/>
            </a:pPr>
            <a:r>
              <a:rPr lang="en-US" sz="2800" dirty="0">
                <a:solidFill>
                  <a:srgbClr val="FFFFFF"/>
                </a:solidFill>
                <a:latin typeface="Arial"/>
                <a:ea typeface="Arial"/>
                <a:cs typeface="Arial"/>
                <a:sym typeface="Arial"/>
              </a:rPr>
              <a:t>“Imagination is the organ of meaning.”</a:t>
            </a:r>
          </a:p>
          <a:p>
            <a:pPr lvl="0" indent="39687" algn="r" defTabSz="457200">
              <a:spcBef>
                <a:spcPts val="600"/>
              </a:spcBef>
              <a:defRPr sz="1800"/>
            </a:pPr>
            <a:r>
              <a:rPr lang="en-US" sz="2800" i="1" dirty="0">
                <a:solidFill>
                  <a:srgbClr val="FFFFFF"/>
                </a:solidFill>
                <a:latin typeface="Arial"/>
                <a:ea typeface="Arial"/>
                <a:cs typeface="Arial"/>
                <a:sym typeface="Arial"/>
              </a:rPr>
              <a:t>            				 -C.S. Lewis</a:t>
            </a:r>
            <a:endParaRPr sz="2800" i="1"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267566689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44071" y="2934653"/>
            <a:ext cx="7645400" cy="93871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l" defTabSz="457200">
              <a:spcBef>
                <a:spcPts val="600"/>
              </a:spcBef>
              <a:defRPr sz="1800"/>
            </a:pPr>
            <a:r>
              <a:rPr lang="en-US" sz="2800" dirty="0">
                <a:solidFill>
                  <a:srgbClr val="FFFFFF"/>
                </a:solidFill>
                <a:latin typeface="Arial"/>
                <a:ea typeface="Arial"/>
                <a:cs typeface="Arial"/>
                <a:sym typeface="Arial"/>
              </a:rPr>
              <a:t>“Imagination rules the world.”</a:t>
            </a:r>
          </a:p>
          <a:p>
            <a:pPr lvl="0" indent="39687" algn="r" defTabSz="457200">
              <a:spcBef>
                <a:spcPts val="600"/>
              </a:spcBef>
              <a:defRPr sz="1800"/>
            </a:pPr>
            <a:r>
              <a:rPr lang="en-US" sz="2800" i="1" dirty="0">
                <a:solidFill>
                  <a:srgbClr val="FFFFFF"/>
                </a:solidFill>
                <a:latin typeface="Arial"/>
                <a:ea typeface="Arial"/>
                <a:cs typeface="Arial"/>
                <a:sym typeface="Arial"/>
              </a:rPr>
              <a:t>            				 -Napoleon Bonaparte</a:t>
            </a:r>
            <a:endParaRPr sz="2800" i="1"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338868069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44071" y="2934653"/>
            <a:ext cx="7645400" cy="93871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l" defTabSz="457200">
              <a:spcBef>
                <a:spcPts val="600"/>
              </a:spcBef>
              <a:defRPr sz="1800"/>
            </a:pPr>
            <a:r>
              <a:rPr lang="en-US" sz="2800" dirty="0">
                <a:solidFill>
                  <a:srgbClr val="FFFFFF"/>
                </a:solidFill>
                <a:latin typeface="Arial"/>
                <a:ea typeface="Arial"/>
                <a:cs typeface="Arial"/>
                <a:sym typeface="Arial"/>
              </a:rPr>
              <a:t>“Imagination decides everything.”</a:t>
            </a:r>
          </a:p>
          <a:p>
            <a:pPr lvl="0" indent="39687" algn="r" defTabSz="457200">
              <a:spcBef>
                <a:spcPts val="600"/>
              </a:spcBef>
              <a:defRPr sz="1800"/>
            </a:pPr>
            <a:r>
              <a:rPr lang="en-US" sz="2800" i="1" dirty="0">
                <a:solidFill>
                  <a:srgbClr val="FFFFFF"/>
                </a:solidFill>
                <a:latin typeface="Arial"/>
                <a:ea typeface="Arial"/>
                <a:cs typeface="Arial"/>
                <a:sym typeface="Arial"/>
              </a:rPr>
              <a:t>            				 -Pascal</a:t>
            </a:r>
            <a:endParaRPr sz="2800" i="1"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15373628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44071" y="2934653"/>
            <a:ext cx="7645400" cy="1369606"/>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p>
            <a:pPr lvl="0" algn="l" defTabSz="457200">
              <a:spcBef>
                <a:spcPts val="600"/>
              </a:spcBef>
              <a:defRPr sz="1800"/>
            </a:pPr>
            <a:r>
              <a:rPr lang="en-US" sz="2800" dirty="0">
                <a:solidFill>
                  <a:srgbClr val="FFFFFF"/>
                </a:solidFill>
                <a:latin typeface="Arial"/>
                <a:ea typeface="Arial"/>
                <a:cs typeface="Arial"/>
                <a:sym typeface="Arial"/>
              </a:rPr>
              <a:t>“If you can imagine it, you can achieve it. If you can dream it, you can become it!”</a:t>
            </a:r>
          </a:p>
          <a:p>
            <a:pPr lvl="0" indent="39687" algn="r" defTabSz="457200">
              <a:spcBef>
                <a:spcPts val="600"/>
              </a:spcBef>
              <a:defRPr sz="1800"/>
            </a:pPr>
            <a:r>
              <a:rPr lang="en-US" sz="2800" i="1" dirty="0">
                <a:solidFill>
                  <a:srgbClr val="FFFFFF"/>
                </a:solidFill>
                <a:latin typeface="Arial"/>
                <a:ea typeface="Arial"/>
                <a:cs typeface="Arial"/>
                <a:sym typeface="Arial"/>
              </a:rPr>
              <a:t>            				 -William Arthur Ward</a:t>
            </a:r>
            <a:endParaRPr sz="2800" i="1" dirty="0">
              <a:solidFill>
                <a:srgbClr val="FFFFFF"/>
              </a:solidFill>
              <a:latin typeface="Arial"/>
              <a:ea typeface="Arial"/>
              <a:cs typeface="Arial"/>
              <a:sym typeface="Arial"/>
            </a:endParaRPr>
          </a:p>
        </p:txBody>
      </p:sp>
    </p:spTree>
    <p:extLst>
      <p:ext uri="{BB962C8B-B14F-4D97-AF65-F5344CB8AC3E}">
        <p14:creationId xmlns:p14="http://schemas.microsoft.com/office/powerpoint/2010/main" xmlns="" val="139427653"/>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866</TotalTime>
  <Words>923</Words>
  <Application>Microsoft Office PowerPoint</Application>
  <PresentationFormat>On-screen Show (4:3)</PresentationFormat>
  <Paragraphs>81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Tara Jeannerat</dc:creator>
  <cp:lastModifiedBy>Caleb Stott</cp:lastModifiedBy>
  <cp:revision>28</cp:revision>
  <dcterms:created xsi:type="dcterms:W3CDTF">2015-03-24T19:43:31Z</dcterms:created>
  <dcterms:modified xsi:type="dcterms:W3CDTF">2017-06-03T23:56:09Z</dcterms:modified>
</cp:coreProperties>
</file>