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2"/>
    <p:sldId id="257" r:id="rId3"/>
    <p:sldId id="258" r:id="rId4"/>
    <p:sldId id="259" r:id="rId5"/>
    <p:sldId id="262" r:id="rId6"/>
    <p:sldId id="299" r:id="rId7"/>
    <p:sldId id="261" r:id="rId8"/>
    <p:sldId id="265" r:id="rId9"/>
    <p:sldId id="263" r:id="rId10"/>
    <p:sldId id="264" r:id="rId11"/>
    <p:sldId id="268" r:id="rId12"/>
    <p:sldId id="267" r:id="rId13"/>
    <p:sldId id="270" r:id="rId14"/>
    <p:sldId id="271" r:id="rId15"/>
    <p:sldId id="266" r:id="rId16"/>
    <p:sldId id="274" r:id="rId17"/>
    <p:sldId id="272" r:id="rId18"/>
    <p:sldId id="273" r:id="rId19"/>
    <p:sldId id="275" r:id="rId20"/>
    <p:sldId id="276" r:id="rId21"/>
    <p:sldId id="278" r:id="rId22"/>
    <p:sldId id="279" r:id="rId23"/>
    <p:sldId id="281" r:id="rId24"/>
    <p:sldId id="280" r:id="rId25"/>
    <p:sldId id="283" r:id="rId26"/>
    <p:sldId id="282" r:id="rId27"/>
    <p:sldId id="284" r:id="rId28"/>
    <p:sldId id="286" r:id="rId29"/>
    <p:sldId id="285" r:id="rId30"/>
    <p:sldId id="289" r:id="rId31"/>
    <p:sldId id="287" r:id="rId32"/>
    <p:sldId id="291" r:id="rId33"/>
    <p:sldId id="292" r:id="rId34"/>
    <p:sldId id="290" r:id="rId35"/>
    <p:sldId id="294" r:id="rId36"/>
    <p:sldId id="293" r:id="rId37"/>
    <p:sldId id="296" r:id="rId38"/>
    <p:sldId id="295" r:id="rId39"/>
    <p:sldId id="288" r:id="rId40"/>
    <p:sldId id="298" r:id="rId41"/>
    <p:sldId id="297" r:id="rId42"/>
  </p:sldIdLst>
  <p:sldSz cx="9144000" cy="6858000" type="screen4x3"/>
  <p:notesSz cx="6858000" cy="9144000"/>
  <p:defaultTextStyle>
    <a:lvl1pPr>
      <a:defRPr sz="2400">
        <a:latin typeface="+mn-lt"/>
        <a:ea typeface="+mn-ea"/>
        <a:cs typeface="+mn-cs"/>
        <a:sym typeface="Helvetica Neue"/>
      </a:defRPr>
    </a:lvl1pPr>
    <a:lvl2pPr>
      <a:defRPr sz="2400">
        <a:latin typeface="+mn-lt"/>
        <a:ea typeface="+mn-ea"/>
        <a:cs typeface="+mn-cs"/>
        <a:sym typeface="Helvetica Neue"/>
      </a:defRPr>
    </a:lvl2pPr>
    <a:lvl3pPr>
      <a:defRPr sz="2400">
        <a:latin typeface="+mn-lt"/>
        <a:ea typeface="+mn-ea"/>
        <a:cs typeface="+mn-cs"/>
        <a:sym typeface="Helvetica Neue"/>
      </a:defRPr>
    </a:lvl3pPr>
    <a:lvl4pPr>
      <a:defRPr sz="2400">
        <a:latin typeface="+mn-lt"/>
        <a:ea typeface="+mn-ea"/>
        <a:cs typeface="+mn-cs"/>
        <a:sym typeface="Helvetica Neue"/>
      </a:defRPr>
    </a:lvl4pPr>
    <a:lvl5pPr>
      <a:defRPr sz="2400">
        <a:latin typeface="+mn-lt"/>
        <a:ea typeface="+mn-ea"/>
        <a:cs typeface="+mn-cs"/>
        <a:sym typeface="Helvetica Neue"/>
      </a:defRPr>
    </a:lvl5pPr>
    <a:lvl6pPr>
      <a:defRPr sz="2400">
        <a:latin typeface="+mn-lt"/>
        <a:ea typeface="+mn-ea"/>
        <a:cs typeface="+mn-cs"/>
        <a:sym typeface="Helvetica Neue"/>
      </a:defRPr>
    </a:lvl6pPr>
    <a:lvl7pPr>
      <a:defRPr sz="2400">
        <a:latin typeface="+mn-lt"/>
        <a:ea typeface="+mn-ea"/>
        <a:cs typeface="+mn-cs"/>
        <a:sym typeface="Helvetica Neue"/>
      </a:defRPr>
    </a:lvl7pPr>
    <a:lvl8pPr>
      <a:defRPr sz="2400">
        <a:latin typeface="+mn-lt"/>
        <a:ea typeface="+mn-ea"/>
        <a:cs typeface="+mn-cs"/>
        <a:sym typeface="Helvetica Neue"/>
      </a:defRPr>
    </a:lvl8pPr>
    <a:lvl9pPr>
      <a:defRPr sz="2400">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 xmlns:p14="http://schemas.microsoft.com/office/powerpoint/2010/main" val="3089781732"/>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489825" y="6212999"/>
            <a:ext cx="257175" cy="650237"/>
          </a:xfrm>
          <a:prstGeom prst="rect">
            <a:avLst/>
          </a:prstGeom>
          <a:ln w="12700">
            <a:miter lim="400000"/>
          </a:ln>
        </p:spPr>
        <p:txBody>
          <a:bodyPr lIns="45718" tIns="45718" rIns="45718" bIns="45718" anchor="ctr">
            <a:spAutoFit/>
          </a:bodyPr>
          <a:lstStyle>
            <a:lvl1pPr algn="ctr">
              <a:defRPr sz="1800">
                <a:latin typeface="+mj-lt"/>
                <a:ea typeface="+mj-ea"/>
                <a:cs typeface="+mj-cs"/>
                <a:sym typeface="Helvetic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defTabSz="457200">
        <a:defRPr sz="1200">
          <a:latin typeface="+mj-lt"/>
          <a:ea typeface="+mj-ea"/>
          <a:cs typeface="+mj-cs"/>
          <a:sym typeface="Helvetica"/>
        </a:defRPr>
      </a:lvl1pPr>
      <a:lvl2pPr defTabSz="457200">
        <a:defRPr sz="1200">
          <a:latin typeface="+mj-lt"/>
          <a:ea typeface="+mj-ea"/>
          <a:cs typeface="+mj-cs"/>
          <a:sym typeface="Helvetica"/>
        </a:defRPr>
      </a:lvl2pPr>
      <a:lvl3pPr defTabSz="457200">
        <a:defRPr sz="1200">
          <a:latin typeface="+mj-lt"/>
          <a:ea typeface="+mj-ea"/>
          <a:cs typeface="+mj-cs"/>
          <a:sym typeface="Helvetica"/>
        </a:defRPr>
      </a:lvl3pPr>
      <a:lvl4pPr defTabSz="457200">
        <a:defRPr sz="1200">
          <a:latin typeface="+mj-lt"/>
          <a:ea typeface="+mj-ea"/>
          <a:cs typeface="+mj-cs"/>
          <a:sym typeface="Helvetica"/>
        </a:defRPr>
      </a:lvl4pPr>
      <a:lvl5pPr defTabSz="457200">
        <a:defRPr sz="1200">
          <a:latin typeface="+mj-lt"/>
          <a:ea typeface="+mj-ea"/>
          <a:cs typeface="+mj-cs"/>
          <a:sym typeface="Helvetica"/>
        </a:defRPr>
      </a:lvl5pPr>
      <a:lvl6pPr defTabSz="457200">
        <a:defRPr sz="1200">
          <a:latin typeface="+mj-lt"/>
          <a:ea typeface="+mj-ea"/>
          <a:cs typeface="+mj-cs"/>
          <a:sym typeface="Helvetica"/>
        </a:defRPr>
      </a:lvl6pPr>
      <a:lvl7pPr defTabSz="457200">
        <a:defRPr sz="1200">
          <a:latin typeface="+mj-lt"/>
          <a:ea typeface="+mj-ea"/>
          <a:cs typeface="+mj-cs"/>
          <a:sym typeface="Helvetica"/>
        </a:defRPr>
      </a:lvl7pPr>
      <a:lvl8pPr defTabSz="457200">
        <a:defRPr sz="1200">
          <a:latin typeface="+mj-lt"/>
          <a:ea typeface="+mj-ea"/>
          <a:cs typeface="+mj-cs"/>
          <a:sym typeface="Helvetica"/>
        </a:defRPr>
      </a:lvl8pPr>
      <a:lvl9pPr defTabSz="457200">
        <a:defRPr sz="1200">
          <a:latin typeface="+mj-lt"/>
          <a:ea typeface="+mj-ea"/>
          <a:cs typeface="+mj-cs"/>
          <a:sym typeface="Helvetica"/>
        </a:defRPr>
      </a:lvl9pPr>
    </p:titleStyle>
    <p:bodyStyle>
      <a:lvl1pPr marL="342900" indent="-342900" defTabSz="457200">
        <a:defRPr sz="1200">
          <a:latin typeface="+mj-lt"/>
          <a:ea typeface="+mj-ea"/>
          <a:cs typeface="+mj-cs"/>
          <a:sym typeface="Helvetica"/>
        </a:defRPr>
      </a:lvl1pPr>
      <a:lvl2pPr marL="342900" indent="-114300" defTabSz="457200">
        <a:defRPr sz="1200">
          <a:latin typeface="+mj-lt"/>
          <a:ea typeface="+mj-ea"/>
          <a:cs typeface="+mj-cs"/>
          <a:sym typeface="Helvetica"/>
        </a:defRPr>
      </a:lvl2pPr>
      <a:lvl3pPr marL="342900" defTabSz="457200">
        <a:defRPr sz="1200">
          <a:latin typeface="+mj-lt"/>
          <a:ea typeface="+mj-ea"/>
          <a:cs typeface="+mj-cs"/>
          <a:sym typeface="Helvetica"/>
        </a:defRPr>
      </a:lvl3pPr>
      <a:lvl4pPr marL="342900" defTabSz="457200">
        <a:defRPr sz="1200">
          <a:latin typeface="+mj-lt"/>
          <a:ea typeface="+mj-ea"/>
          <a:cs typeface="+mj-cs"/>
          <a:sym typeface="Helvetica"/>
        </a:defRPr>
      </a:lvl4pPr>
      <a:lvl5pPr marL="342900" defTabSz="457200">
        <a:defRPr sz="1200">
          <a:latin typeface="+mj-lt"/>
          <a:ea typeface="+mj-ea"/>
          <a:cs typeface="+mj-cs"/>
          <a:sym typeface="Helvetica"/>
        </a:defRPr>
      </a:lvl5pPr>
      <a:lvl6pPr marL="342900" defTabSz="457200">
        <a:defRPr sz="1200">
          <a:latin typeface="+mj-lt"/>
          <a:ea typeface="+mj-ea"/>
          <a:cs typeface="+mj-cs"/>
          <a:sym typeface="Helvetica"/>
        </a:defRPr>
      </a:lvl6pPr>
      <a:lvl7pPr marL="342900" defTabSz="457200">
        <a:defRPr sz="1200">
          <a:latin typeface="+mj-lt"/>
          <a:ea typeface="+mj-ea"/>
          <a:cs typeface="+mj-cs"/>
          <a:sym typeface="Helvetica"/>
        </a:defRPr>
      </a:lvl7pPr>
      <a:lvl8pPr marL="342900" defTabSz="457200">
        <a:defRPr sz="1200">
          <a:latin typeface="+mj-lt"/>
          <a:ea typeface="+mj-ea"/>
          <a:cs typeface="+mj-cs"/>
          <a:sym typeface="Helvetica"/>
        </a:defRPr>
      </a:lvl8pPr>
      <a:lvl9pPr marL="342900" defTabSz="457200">
        <a:defRPr sz="1200">
          <a:latin typeface="+mj-lt"/>
          <a:ea typeface="+mj-ea"/>
          <a:cs typeface="+mj-cs"/>
          <a:sym typeface="Helvetica"/>
        </a:defRPr>
      </a:lvl9pPr>
    </p:bodyStyle>
    <p:otherStyle>
      <a:lvl1pPr algn="ctr">
        <a:defRPr>
          <a:solidFill>
            <a:schemeClr val="tx1"/>
          </a:solidFill>
          <a:latin typeface="+mn-lt"/>
          <a:ea typeface="+mn-ea"/>
          <a:cs typeface="+mn-cs"/>
          <a:sym typeface="Helvetica"/>
        </a:defRPr>
      </a:lvl1pPr>
      <a:lvl2pPr algn="ctr">
        <a:defRPr>
          <a:solidFill>
            <a:schemeClr val="tx1"/>
          </a:solidFill>
          <a:latin typeface="+mn-lt"/>
          <a:ea typeface="+mn-ea"/>
          <a:cs typeface="+mn-cs"/>
          <a:sym typeface="Helvetica"/>
        </a:defRPr>
      </a:lvl2pPr>
      <a:lvl3pPr algn="ctr">
        <a:defRPr>
          <a:solidFill>
            <a:schemeClr val="tx1"/>
          </a:solidFill>
          <a:latin typeface="+mn-lt"/>
          <a:ea typeface="+mn-ea"/>
          <a:cs typeface="+mn-cs"/>
          <a:sym typeface="Helvetica"/>
        </a:defRPr>
      </a:lvl3pPr>
      <a:lvl4pPr algn="ctr">
        <a:defRPr>
          <a:solidFill>
            <a:schemeClr val="tx1"/>
          </a:solidFill>
          <a:latin typeface="+mn-lt"/>
          <a:ea typeface="+mn-ea"/>
          <a:cs typeface="+mn-cs"/>
          <a:sym typeface="Helvetica"/>
        </a:defRPr>
      </a:lvl4pPr>
      <a:lvl5pPr algn="ctr">
        <a:defRPr>
          <a:solidFill>
            <a:schemeClr val="tx1"/>
          </a:solidFill>
          <a:latin typeface="+mn-lt"/>
          <a:ea typeface="+mn-ea"/>
          <a:cs typeface="+mn-cs"/>
          <a:sym typeface="Helvetica"/>
        </a:defRPr>
      </a:lvl5pPr>
      <a:lvl6pPr algn="ctr">
        <a:defRPr>
          <a:solidFill>
            <a:schemeClr val="tx1"/>
          </a:solidFill>
          <a:latin typeface="+mn-lt"/>
          <a:ea typeface="+mn-ea"/>
          <a:cs typeface="+mn-cs"/>
          <a:sym typeface="Helvetica"/>
        </a:defRPr>
      </a:lvl6pPr>
      <a:lvl7pPr algn="ctr">
        <a:defRPr>
          <a:solidFill>
            <a:schemeClr val="tx1"/>
          </a:solidFill>
          <a:latin typeface="+mn-lt"/>
          <a:ea typeface="+mn-ea"/>
          <a:cs typeface="+mn-cs"/>
          <a:sym typeface="Helvetica"/>
        </a:defRPr>
      </a:lvl7pPr>
      <a:lvl8pPr algn="ctr">
        <a:defRPr>
          <a:solidFill>
            <a:schemeClr val="tx1"/>
          </a:solidFill>
          <a:latin typeface="+mn-lt"/>
          <a:ea typeface="+mn-ea"/>
          <a:cs typeface="+mn-cs"/>
          <a:sym typeface="Helvetica"/>
        </a:defRPr>
      </a:lvl8pPr>
      <a:lvl9pPr algn="ctr">
        <a:defRPr>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8" name="Shape 8"/>
          <p:cNvSpPr/>
          <p:nvPr/>
        </p:nvSpPr>
        <p:spPr>
          <a:xfrm>
            <a:off x="3384500" y="5715000"/>
            <a:ext cx="2375006" cy="6463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45718" tIns="45718" rIns="45718" bIns="45718">
            <a:spAutoFit/>
          </a:bodyPr>
          <a:lstStyle/>
          <a:p>
            <a:pPr lvl="0" algn="ctr">
              <a:defRPr sz="1800"/>
            </a:pPr>
            <a:r>
              <a:rPr dirty="0">
                <a:solidFill>
                  <a:schemeClr val="accent1">
                    <a:lumMod val="75000"/>
                  </a:schemeClr>
                </a:solidFill>
                <a:latin typeface="Arial"/>
                <a:ea typeface="Arial"/>
                <a:cs typeface="Arial"/>
                <a:sym typeface="Arial"/>
              </a:rPr>
              <a:t>PART </a:t>
            </a:r>
            <a:r>
              <a:rPr lang="en-US" dirty="0" smtClean="0">
                <a:solidFill>
                  <a:schemeClr val="accent1">
                    <a:lumMod val="75000"/>
                  </a:schemeClr>
                </a:solidFill>
                <a:latin typeface="Arial"/>
                <a:ea typeface="Arial"/>
                <a:cs typeface="Arial"/>
                <a:sym typeface="Arial"/>
              </a:rPr>
              <a:t>10</a:t>
            </a:r>
            <a:r>
              <a:rPr dirty="0" smtClean="0">
                <a:solidFill>
                  <a:schemeClr val="accent1">
                    <a:lumMod val="75000"/>
                  </a:schemeClr>
                </a:solidFill>
                <a:latin typeface="Arial"/>
                <a:ea typeface="Arial"/>
                <a:cs typeface="Arial"/>
                <a:sym typeface="Arial"/>
              </a:rPr>
              <a:t>:</a:t>
            </a:r>
            <a:endParaRPr dirty="0">
              <a:solidFill>
                <a:schemeClr val="accent1">
                  <a:lumMod val="75000"/>
                </a:schemeClr>
              </a:solidFill>
              <a:latin typeface="Arial"/>
              <a:ea typeface="Arial"/>
              <a:cs typeface="Arial"/>
              <a:sym typeface="Arial"/>
            </a:endParaRPr>
          </a:p>
          <a:p>
            <a:pPr lvl="0" algn="ctr">
              <a:defRPr sz="1800"/>
            </a:pPr>
            <a:r>
              <a:rPr lang="en-US" i="1" dirty="0" smtClean="0">
                <a:solidFill>
                  <a:schemeClr val="accent1">
                    <a:lumMod val="75000"/>
                  </a:schemeClr>
                </a:solidFill>
                <a:latin typeface="Arial"/>
                <a:ea typeface="Arial"/>
                <a:cs typeface="Arial"/>
                <a:sym typeface="Arial"/>
              </a:rPr>
              <a:t>Daring to Wait on God</a:t>
            </a:r>
            <a:endParaRPr i="1" dirty="0">
              <a:solidFill>
                <a:schemeClr val="accent1">
                  <a:lumMod val="75000"/>
                </a:schemeClr>
              </a:solidFill>
              <a:latin typeface="Arial"/>
              <a:ea typeface="Arial"/>
              <a:cs typeface="Arial"/>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1 Peter 1:6-7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There is wonderful joy ahead, even though it is necessary for you to endure many trials for a while. These troubles test your faith, to show that it is strong and pure,… </a:t>
            </a:r>
            <a:endParaRPr sz="2800" dirty="0">
              <a:solidFill>
                <a:schemeClr val="bg1"/>
              </a:solidFill>
            </a:endParaRPr>
          </a:p>
        </p:txBody>
      </p:sp>
    </p:spTree>
    <p:extLst>
      <p:ext uri="{BB962C8B-B14F-4D97-AF65-F5344CB8AC3E}">
        <p14:creationId xmlns="" xmlns:p14="http://schemas.microsoft.com/office/powerpoint/2010/main" val="85269766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1 Peter 1:6-7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…just as fire tests and purifies gold – and your faith is far more precious to God than mere gold.</a:t>
            </a:r>
            <a:endParaRPr sz="2800" dirty="0">
              <a:solidFill>
                <a:schemeClr val="bg1"/>
              </a:solidFill>
            </a:endParaRPr>
          </a:p>
        </p:txBody>
      </p:sp>
    </p:spTree>
    <p:extLst>
      <p:ext uri="{BB962C8B-B14F-4D97-AF65-F5344CB8AC3E}">
        <p14:creationId xmlns="" xmlns:p14="http://schemas.microsoft.com/office/powerpoint/2010/main" val="260481722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Romans 8:24-28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Message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4" y="2971800"/>
            <a:ext cx="7794625" cy="258532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Waiting does not diminish us any more than waiting diminishes a pregnant mother. We are enlarged in the waiting. We don’t see what is enlarging us, but the longer we wait, the larger we become, and the more joyful our expectancy. …</a:t>
            </a:r>
            <a:endParaRPr sz="2800" dirty="0">
              <a:solidFill>
                <a:schemeClr val="bg1"/>
              </a:solidFill>
            </a:endParaRPr>
          </a:p>
        </p:txBody>
      </p:sp>
    </p:spTree>
    <p:extLst>
      <p:ext uri="{BB962C8B-B14F-4D97-AF65-F5344CB8AC3E}">
        <p14:creationId xmlns="" xmlns:p14="http://schemas.microsoft.com/office/powerpoint/2010/main" val="47745241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Arial"/>
                <a:ea typeface="Arial"/>
                <a:cs typeface="Arial"/>
                <a:sym typeface="Arial"/>
              </a:rPr>
              <a:t>Romans 8:24-28</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smtClean="0">
                <a:solidFill>
                  <a:srgbClr val="FFFFFF"/>
                </a:solidFill>
                <a:latin typeface="Arial"/>
                <a:ea typeface="Arial"/>
                <a:cs typeface="Arial"/>
                <a:sym typeface="Arial"/>
              </a:rPr>
              <a:t>Message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rPr>
              <a:t>…Meanwhile, when we get tired in the waiting, God’s Spirit is right alongside helping us along. If we don’t know how or what to pray, it doesn’t matter. He prays in us and for us…</a:t>
            </a:r>
            <a:endParaRPr sz="2800" dirty="0">
              <a:solidFill>
                <a:schemeClr val="bg1"/>
              </a:solidFill>
            </a:endParaRPr>
          </a:p>
        </p:txBody>
      </p:sp>
    </p:spTree>
    <p:extLst>
      <p:ext uri="{BB962C8B-B14F-4D97-AF65-F5344CB8AC3E}">
        <p14:creationId xmlns="" xmlns:p14="http://schemas.microsoft.com/office/powerpoint/2010/main" val="304788690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Arial"/>
                <a:ea typeface="Arial"/>
                <a:cs typeface="Arial"/>
                <a:sym typeface="Arial"/>
              </a:rPr>
              <a:t>Romans 8:24-28</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smtClean="0">
                <a:solidFill>
                  <a:srgbClr val="FFFFFF"/>
                </a:solidFill>
                <a:latin typeface="Arial"/>
                <a:ea typeface="Arial"/>
                <a:cs typeface="Arial"/>
                <a:sym typeface="Arial"/>
              </a:rPr>
              <a:t>Message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4" y="2971800"/>
            <a:ext cx="7794625"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rPr>
              <a:t>…He knows us far better than we know ourselves, and knows our pregnant condition…That’s why we can be so sure that every detail in our lives of love for God is worked into something good.</a:t>
            </a:r>
            <a:endParaRPr sz="2800" dirty="0">
              <a:solidFill>
                <a:schemeClr val="bg1"/>
              </a:solidFill>
            </a:endParaRPr>
          </a:p>
        </p:txBody>
      </p:sp>
    </p:spTree>
    <p:extLst>
      <p:ext uri="{BB962C8B-B14F-4D97-AF65-F5344CB8AC3E}">
        <p14:creationId xmlns="" xmlns:p14="http://schemas.microsoft.com/office/powerpoint/2010/main" val="92412752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a:solidFill>
                  <a:srgbClr val="FFFFFF"/>
                </a:solidFill>
                <a:latin typeface="Arial"/>
                <a:ea typeface="Arial"/>
                <a:cs typeface="Arial"/>
                <a:sym typeface="Arial"/>
              </a:rPr>
              <a:t>4</a:t>
            </a:r>
            <a:r>
              <a:rPr lang="en-US" sz="2800" dirty="0" smtClean="0">
                <a:solidFill>
                  <a:srgbClr val="FFFFFF"/>
                </a:solidFill>
                <a:latin typeface="Arial"/>
                <a:ea typeface="Arial"/>
                <a:cs typeface="Arial"/>
                <a:sym typeface="Arial"/>
              </a:rPr>
              <a:t>. </a:t>
            </a:r>
            <a:r>
              <a:rPr lang="en-US" sz="2800" u="sng" dirty="0" smtClean="0">
                <a:solidFill>
                  <a:srgbClr val="FFFFFF"/>
                </a:solidFill>
                <a:latin typeface="Arial"/>
                <a:ea typeface="Arial"/>
                <a:cs typeface="Arial"/>
                <a:sym typeface="Arial"/>
              </a:rPr>
              <a:t>Remember I’m in good company </a:t>
            </a:r>
          </a:p>
          <a:p>
            <a:pPr lvl="0" indent="39687" algn="ctr" defTabSz="457200">
              <a:spcBef>
                <a:spcPts val="600"/>
              </a:spcBef>
              <a:defRPr sz="1800"/>
            </a:pPr>
            <a:r>
              <a:rPr lang="en-US" sz="2800" u="sng" dirty="0" smtClean="0">
                <a:solidFill>
                  <a:srgbClr val="FFFFFF"/>
                </a:solidFill>
                <a:latin typeface="Arial"/>
                <a:ea typeface="Arial"/>
                <a:cs typeface="Arial"/>
                <a:sym typeface="Arial"/>
              </a:rPr>
              <a:t>when waiting on God</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REMEMBER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112875691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Hebrews 6:15</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After waiting patiently, Abraham received what was promised.</a:t>
            </a:r>
            <a:endParaRPr sz="2800" dirty="0">
              <a:solidFill>
                <a:schemeClr val="bg1"/>
              </a:solidFill>
            </a:endParaRPr>
          </a:p>
        </p:txBody>
      </p:sp>
    </p:spTree>
    <p:extLst>
      <p:ext uri="{BB962C8B-B14F-4D97-AF65-F5344CB8AC3E}">
        <p14:creationId xmlns="" xmlns:p14="http://schemas.microsoft.com/office/powerpoint/2010/main" val="84881967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a:solidFill>
                  <a:srgbClr val="FFFFFF"/>
                </a:solidFill>
                <a:latin typeface="Arial"/>
                <a:ea typeface="Arial"/>
                <a:cs typeface="Arial"/>
                <a:sym typeface="Arial"/>
              </a:rPr>
              <a:t>5</a:t>
            </a:r>
            <a:r>
              <a:rPr lang="en-US" sz="2800" dirty="0" smtClean="0">
                <a:solidFill>
                  <a:srgbClr val="FFFFFF"/>
                </a:solidFill>
                <a:latin typeface="Arial"/>
                <a:ea typeface="Arial"/>
                <a:cs typeface="Arial"/>
                <a:sym typeface="Arial"/>
              </a:rPr>
              <a:t>. </a:t>
            </a:r>
            <a:r>
              <a:rPr lang="en-US" sz="2800" u="sng" dirty="0" smtClean="0">
                <a:solidFill>
                  <a:srgbClr val="FFFFFF"/>
                </a:solidFill>
                <a:latin typeface="Arial"/>
                <a:ea typeface="Arial"/>
                <a:cs typeface="Arial"/>
                <a:sym typeface="Arial"/>
              </a:rPr>
              <a:t>Remember God always keeps His promises</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REMEMBER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66999132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Habakkuk 2:3</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Contemporary English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God says, ‘At the time I have decided, my words will come true. You can trust what I say about the future. It may take a long time, but keep on waiting – it will happen!’</a:t>
            </a:r>
            <a:endParaRPr sz="2800" dirty="0">
              <a:solidFill>
                <a:schemeClr val="bg1"/>
              </a:solidFill>
            </a:endParaRPr>
          </a:p>
        </p:txBody>
      </p:sp>
    </p:spTree>
    <p:extLst>
      <p:ext uri="{BB962C8B-B14F-4D97-AF65-F5344CB8AC3E}">
        <p14:creationId xmlns="" xmlns:p14="http://schemas.microsoft.com/office/powerpoint/2010/main" val="282898239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u="sng" dirty="0" smtClean="0">
                <a:solidFill>
                  <a:srgbClr val="FFFFFF"/>
                </a:solidFill>
                <a:latin typeface="Arial"/>
                <a:ea typeface="Arial"/>
                <a:cs typeface="Arial"/>
                <a:sym typeface="Arial"/>
              </a:rPr>
              <a:t>Write down the lessons I’m learning</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DO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26470499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3:11b</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Century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God does everything just right and on time, but people can never completely understand what He is doing.</a:t>
            </a:r>
            <a:endParaRPr sz="2800" dirty="0">
              <a:solidFill>
                <a:schemeClr val="bg1"/>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Numbers 33:2a</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At the Lord’s direction, Moses kept a written record of their progress.</a:t>
            </a:r>
            <a:endParaRPr sz="2800" dirty="0">
              <a:solidFill>
                <a:schemeClr val="bg1"/>
              </a:solidFill>
            </a:endParaRPr>
          </a:p>
        </p:txBody>
      </p:sp>
    </p:spTree>
    <p:extLst>
      <p:ext uri="{BB962C8B-B14F-4D97-AF65-F5344CB8AC3E}">
        <p14:creationId xmlns="" xmlns:p14="http://schemas.microsoft.com/office/powerpoint/2010/main" val="195407821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Proverbs 4:13</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Century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Always remember </a:t>
            </a:r>
            <a:r>
              <a:rPr lang="en-US" sz="2800" dirty="0" smtClean="0">
                <a:solidFill>
                  <a:schemeClr val="bg1"/>
                </a:solidFill>
              </a:rPr>
              <a:t>what you have </a:t>
            </a:r>
            <a:r>
              <a:rPr lang="en-US" sz="2800" dirty="0" smtClean="0">
                <a:solidFill>
                  <a:schemeClr val="bg1"/>
                </a:solidFill>
              </a:rPr>
              <a:t>been taught, and don’t let go of it. Keep all that you have learned; it is the most important thing in life.</a:t>
            </a:r>
            <a:endParaRPr sz="2800" dirty="0">
              <a:solidFill>
                <a:schemeClr val="bg1"/>
              </a:solidFill>
            </a:endParaRPr>
          </a:p>
        </p:txBody>
      </p:sp>
    </p:spTree>
    <p:extLst>
      <p:ext uri="{BB962C8B-B14F-4D97-AF65-F5344CB8AC3E}">
        <p14:creationId xmlns="" xmlns:p14="http://schemas.microsoft.com/office/powerpoint/2010/main" val="233581228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Psalm 119:33</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Message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God, teach me lessons for living so I can stay the course.</a:t>
            </a:r>
            <a:endParaRPr sz="2800" dirty="0">
              <a:solidFill>
                <a:schemeClr val="bg1"/>
              </a:solidFill>
            </a:endParaRPr>
          </a:p>
        </p:txBody>
      </p:sp>
    </p:spTree>
    <p:extLst>
      <p:ext uri="{BB962C8B-B14F-4D97-AF65-F5344CB8AC3E}">
        <p14:creationId xmlns="" xmlns:p14="http://schemas.microsoft.com/office/powerpoint/2010/main" val="285506004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u="sng" dirty="0" smtClean="0">
                <a:solidFill>
                  <a:srgbClr val="FFFFFF"/>
                </a:solidFill>
                <a:latin typeface="Arial"/>
                <a:ea typeface="Arial"/>
                <a:cs typeface="Arial"/>
                <a:sym typeface="Arial"/>
              </a:rPr>
              <a:t>Act as though I already have it</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DO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4850328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Mark 11:24</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Jesus said, ‘I tell you, whatever you ask for in prayer, believe that you have received it, and it will be yours.’</a:t>
            </a:r>
            <a:endParaRPr sz="2800" dirty="0">
              <a:solidFill>
                <a:schemeClr val="bg1"/>
              </a:solidFill>
            </a:endParaRPr>
          </a:p>
        </p:txBody>
      </p:sp>
    </p:spTree>
    <p:extLst>
      <p:ext uri="{BB962C8B-B14F-4D97-AF65-F5344CB8AC3E}">
        <p14:creationId xmlns="" xmlns:p14="http://schemas.microsoft.com/office/powerpoint/2010/main" val="2786927830"/>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Romans 4:17</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…God calls things that are not as though they were.</a:t>
            </a:r>
            <a:endParaRPr sz="2800" dirty="0">
              <a:solidFill>
                <a:schemeClr val="bg1"/>
              </a:solidFill>
            </a:endParaRPr>
          </a:p>
        </p:txBody>
      </p:sp>
    </p:spTree>
    <p:extLst>
      <p:ext uri="{BB962C8B-B14F-4D97-AF65-F5344CB8AC3E}">
        <p14:creationId xmlns="" xmlns:p14="http://schemas.microsoft.com/office/powerpoint/2010/main" val="177606924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u="sng" dirty="0" smtClean="0">
                <a:solidFill>
                  <a:srgbClr val="FFFFFF"/>
                </a:solidFill>
                <a:latin typeface="Arial"/>
                <a:ea typeface="Arial"/>
                <a:cs typeface="Arial"/>
                <a:sym typeface="Arial"/>
              </a:rPr>
              <a:t>Imitate the habits that grow strong faith</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DO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333571303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Hebrews 6:12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We do not want you to become lazy, but to imitate those who through faith and patience inherit what has been promised.</a:t>
            </a:r>
            <a:endParaRPr sz="2800" dirty="0">
              <a:solidFill>
                <a:schemeClr val="bg1"/>
              </a:solidFill>
            </a:endParaRPr>
          </a:p>
        </p:txBody>
      </p:sp>
    </p:spTree>
    <p:extLst>
      <p:ext uri="{BB962C8B-B14F-4D97-AF65-F5344CB8AC3E}">
        <p14:creationId xmlns="" xmlns:p14="http://schemas.microsoft.com/office/powerpoint/2010/main" val="224075109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Philippians 4:9a</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Keep on putting into practice all you learned from me and heard from me and saw me doing.</a:t>
            </a:r>
            <a:endParaRPr sz="2800" dirty="0">
              <a:solidFill>
                <a:schemeClr val="bg1"/>
              </a:solidFill>
            </a:endParaRPr>
          </a:p>
        </p:txBody>
      </p:sp>
    </p:spTree>
    <p:extLst>
      <p:ext uri="{BB962C8B-B14F-4D97-AF65-F5344CB8AC3E}">
        <p14:creationId xmlns="" xmlns:p14="http://schemas.microsoft.com/office/powerpoint/2010/main" val="27437637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Don’t </a:t>
            </a:r>
            <a:r>
              <a:rPr lang="en-US" sz="2800" u="sng" dirty="0" smtClean="0">
                <a:solidFill>
                  <a:srgbClr val="FFFFFF"/>
                </a:solidFill>
                <a:latin typeface="Arial"/>
                <a:ea typeface="Arial"/>
                <a:cs typeface="Arial"/>
                <a:sym typeface="Arial"/>
              </a:rPr>
              <a:t>put my life on hold</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222714250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1. </a:t>
            </a:r>
            <a:r>
              <a:rPr lang="en-US" sz="2800" u="sng" dirty="0" smtClean="0">
                <a:solidFill>
                  <a:srgbClr val="FFFFFF"/>
                </a:solidFill>
                <a:latin typeface="Arial"/>
                <a:ea typeface="Arial"/>
                <a:cs typeface="Arial"/>
                <a:sym typeface="Arial"/>
              </a:rPr>
              <a:t>Remember there’s a natural delay between planting &amp; harvesting!</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i="0" u="none" strike="noStrike" cap="none" spc="0" normalizeH="0" baseline="0" dirty="0" smtClean="0">
                <a:ln>
                  <a:noFill/>
                </a:ln>
                <a:solidFill>
                  <a:schemeClr val="bg1"/>
                </a:solidFill>
                <a:effectLst/>
                <a:uFillTx/>
                <a:latin typeface="Edmondsans Bold" pitchFamily="50" charset="0"/>
                <a:sym typeface="Helvetica Neue"/>
              </a:rPr>
              <a:t>WHAT TO REMEMBER WHILE WAITING ON GOD</a:t>
            </a:r>
            <a:endParaRPr kumimoji="0" lang="en-US" sz="2800" i="0" u="none" strike="noStrike" cap="none" spc="0" normalizeH="0" baseline="0" dirty="0">
              <a:ln>
                <a:noFill/>
              </a:ln>
              <a:solidFill>
                <a:schemeClr val="bg1"/>
              </a:solidFill>
              <a:effectLst/>
              <a:uFillTx/>
              <a:latin typeface="Edmondsans Bold" pitchFamily="50" charset="0"/>
              <a:sym typeface="Helvetica Neue"/>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457200" lvl="0" indent="-457200" algn="ctr" defTabSz="457200">
              <a:spcBef>
                <a:spcPts val="600"/>
              </a:spcBef>
              <a:buFont typeface="Arial" panose="020B0604020202020204" pitchFamily="34" charset="0"/>
              <a:buChar char="•"/>
              <a:defRPr sz="1800"/>
            </a:pPr>
            <a:r>
              <a:rPr lang="en-US" sz="2800" dirty="0" smtClean="0">
                <a:solidFill>
                  <a:srgbClr val="FFFFFF"/>
                </a:solidFill>
                <a:latin typeface="Arial"/>
                <a:ea typeface="Arial"/>
                <a:cs typeface="Arial"/>
                <a:sym typeface="Arial"/>
              </a:rPr>
              <a:t>Keep on </a:t>
            </a:r>
            <a:r>
              <a:rPr lang="en-US" sz="2800" u="sng" dirty="0" smtClean="0">
                <a:solidFill>
                  <a:srgbClr val="FFFFFF"/>
                </a:solidFill>
                <a:latin typeface="Arial"/>
                <a:ea typeface="Arial"/>
                <a:cs typeface="Arial"/>
                <a:sym typeface="Arial"/>
              </a:rPr>
              <a:t>praying</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188970124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Matthew 7:7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Keep on asking, and you will be given what you ask for. Keep on looking, and you will find. Keep on knocking, and the door will be opened!</a:t>
            </a:r>
            <a:endParaRPr sz="2800" dirty="0">
              <a:solidFill>
                <a:schemeClr val="bg1"/>
              </a:solidFill>
            </a:endParaRPr>
          </a:p>
        </p:txBody>
      </p:sp>
    </p:spTree>
    <p:extLst>
      <p:ext uri="{BB962C8B-B14F-4D97-AF65-F5344CB8AC3E}">
        <p14:creationId xmlns="" xmlns:p14="http://schemas.microsoft.com/office/powerpoint/2010/main" val="938011869"/>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457200" lvl="0" indent="-457200" algn="ctr" defTabSz="457200">
              <a:spcBef>
                <a:spcPts val="600"/>
              </a:spcBef>
              <a:buFont typeface="Arial" panose="020B0604020202020204" pitchFamily="34" charset="0"/>
              <a:buChar char="•"/>
              <a:defRPr sz="1800"/>
            </a:pPr>
            <a:r>
              <a:rPr lang="en-US" sz="2800" dirty="0" smtClean="0">
                <a:solidFill>
                  <a:srgbClr val="FFFFFF"/>
                </a:solidFill>
                <a:latin typeface="Arial"/>
                <a:ea typeface="Arial"/>
                <a:cs typeface="Arial"/>
                <a:sym typeface="Arial"/>
              </a:rPr>
              <a:t>Keep on </a:t>
            </a:r>
            <a:r>
              <a:rPr lang="en-US" sz="2800" u="sng" dirty="0" smtClean="0">
                <a:solidFill>
                  <a:srgbClr val="FFFFFF"/>
                </a:solidFill>
                <a:latin typeface="Arial"/>
                <a:ea typeface="Arial"/>
                <a:cs typeface="Arial"/>
                <a:sym typeface="Arial"/>
              </a:rPr>
              <a:t>serving</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1853396549"/>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457200" lvl="0" indent="-457200" algn="ctr" defTabSz="457200">
              <a:spcBef>
                <a:spcPts val="600"/>
              </a:spcBef>
              <a:buFont typeface="Arial" panose="020B0604020202020204" pitchFamily="34" charset="0"/>
              <a:buChar char="•"/>
              <a:defRPr sz="1800"/>
            </a:pPr>
            <a:r>
              <a:rPr lang="en-US" sz="2800" dirty="0" smtClean="0">
                <a:solidFill>
                  <a:srgbClr val="FFFFFF"/>
                </a:solidFill>
                <a:latin typeface="Arial"/>
                <a:ea typeface="Arial"/>
                <a:cs typeface="Arial"/>
                <a:sym typeface="Arial"/>
              </a:rPr>
              <a:t>Keep on </a:t>
            </a:r>
            <a:r>
              <a:rPr lang="en-US" sz="2800" u="sng" dirty="0" smtClean="0">
                <a:solidFill>
                  <a:srgbClr val="FFFFFF"/>
                </a:solidFill>
                <a:latin typeface="Arial"/>
                <a:ea typeface="Arial"/>
                <a:cs typeface="Arial"/>
                <a:sym typeface="Arial"/>
              </a:rPr>
              <a:t>going to </a:t>
            </a:r>
            <a:r>
              <a:rPr lang="en-US" sz="2800" u="sng" dirty="0" smtClean="0">
                <a:solidFill>
                  <a:srgbClr val="FFFFFF"/>
                </a:solidFill>
                <a:latin typeface="Arial"/>
                <a:ea typeface="Arial"/>
                <a:cs typeface="Arial"/>
                <a:sym typeface="Arial"/>
              </a:rPr>
              <a:t>church / your small </a:t>
            </a:r>
            <a:r>
              <a:rPr lang="en-US" sz="2800" u="sng" dirty="0" smtClean="0">
                <a:solidFill>
                  <a:srgbClr val="FFFFFF"/>
                </a:solidFill>
                <a:latin typeface="Arial"/>
                <a:ea typeface="Arial"/>
                <a:cs typeface="Arial"/>
                <a:sym typeface="Arial"/>
              </a:rPr>
              <a:t>group</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378599281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Hebrews 10:25</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Don’t give up your habit of meeting with other believers. Instead keep on encouraging each other!</a:t>
            </a:r>
            <a:endParaRPr sz="2800" dirty="0">
              <a:solidFill>
                <a:schemeClr val="bg1"/>
              </a:solidFill>
            </a:endParaRPr>
          </a:p>
        </p:txBody>
      </p:sp>
    </p:spTree>
    <p:extLst>
      <p:ext uri="{BB962C8B-B14F-4D97-AF65-F5344CB8AC3E}">
        <p14:creationId xmlns="" xmlns:p14="http://schemas.microsoft.com/office/powerpoint/2010/main" val="134537977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457200" lvl="0" indent="-457200" algn="ctr" defTabSz="457200">
              <a:spcBef>
                <a:spcPts val="600"/>
              </a:spcBef>
              <a:buFont typeface="Arial" panose="020B0604020202020204" pitchFamily="34" charset="0"/>
              <a:buChar char="•"/>
              <a:defRPr sz="1800"/>
            </a:pPr>
            <a:r>
              <a:rPr lang="en-US" sz="2800" dirty="0" smtClean="0">
                <a:solidFill>
                  <a:srgbClr val="FFFFFF"/>
                </a:solidFill>
                <a:latin typeface="Arial"/>
                <a:ea typeface="Arial"/>
                <a:cs typeface="Arial"/>
                <a:sym typeface="Arial"/>
              </a:rPr>
              <a:t>Keep on </a:t>
            </a:r>
            <a:r>
              <a:rPr lang="en-US" sz="2800" u="sng" dirty="0" smtClean="0">
                <a:solidFill>
                  <a:srgbClr val="FFFFFF"/>
                </a:solidFill>
                <a:latin typeface="Arial"/>
                <a:ea typeface="Arial"/>
                <a:cs typeface="Arial"/>
                <a:sym typeface="Arial"/>
              </a:rPr>
              <a:t>sowing</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898832028"/>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11:6</a:t>
            </a:r>
            <a:endParaRPr sz="2800" dirty="0">
              <a:solidFill>
                <a:srgbClr val="FFFFFF"/>
              </a:solidFill>
              <a:latin typeface="Arial"/>
              <a:ea typeface="Arial"/>
              <a:cs typeface="Arial"/>
              <a:sym typeface="Arial"/>
            </a:endParaRPr>
          </a:p>
          <a:p>
            <a:pPr lvl="0" defTabSz="457200">
              <a:spcBef>
                <a:spcPts val="600"/>
              </a:spcBef>
              <a:defRPr sz="1800"/>
            </a:pPr>
            <a:r>
              <a:rPr sz="1600" i="1" dirty="0" smtClean="0">
                <a:solidFill>
                  <a:srgbClr val="FFFFFF"/>
                </a:solidFill>
                <a:latin typeface="Arial"/>
                <a:ea typeface="Arial"/>
                <a:cs typeface="Arial"/>
                <a:sym typeface="Arial"/>
              </a:rPr>
              <a:t>Living </a:t>
            </a:r>
            <a:r>
              <a:rPr sz="1600" i="1" dirty="0">
                <a:solidFill>
                  <a:srgbClr val="FFFFFF"/>
                </a:solidFill>
                <a:latin typeface="Arial"/>
                <a:ea typeface="Arial"/>
                <a:cs typeface="Arial"/>
                <a:sym typeface="Arial"/>
              </a:rPr>
              <a:t>Bible</a:t>
            </a: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Keep on sowing your seed, for you never know which ones will grow – perhaps they all will!</a:t>
            </a:r>
            <a:endParaRPr sz="2800" dirty="0">
              <a:solidFill>
                <a:schemeClr val="bg1"/>
              </a:solidFill>
            </a:endParaRPr>
          </a:p>
        </p:txBody>
      </p:sp>
    </p:spTree>
    <p:extLst>
      <p:ext uri="{BB962C8B-B14F-4D97-AF65-F5344CB8AC3E}">
        <p14:creationId xmlns="" xmlns:p14="http://schemas.microsoft.com/office/powerpoint/2010/main" val="615999043"/>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457200" lvl="0" indent="-457200" algn="ctr" defTabSz="457200">
              <a:spcBef>
                <a:spcPts val="600"/>
              </a:spcBef>
              <a:buFont typeface="Arial" panose="020B0604020202020204" pitchFamily="34" charset="0"/>
              <a:buChar char="•"/>
              <a:defRPr sz="1800"/>
            </a:pPr>
            <a:r>
              <a:rPr lang="en-US" sz="2800" dirty="0" smtClean="0">
                <a:solidFill>
                  <a:srgbClr val="FFFFFF"/>
                </a:solidFill>
                <a:latin typeface="Arial"/>
                <a:ea typeface="Arial"/>
                <a:cs typeface="Arial"/>
                <a:sym typeface="Arial"/>
              </a:rPr>
              <a:t>Keep on </a:t>
            </a:r>
            <a:r>
              <a:rPr lang="en-US" sz="2800" u="sng" dirty="0" smtClean="0">
                <a:solidFill>
                  <a:srgbClr val="FFFFFF"/>
                </a:solidFill>
                <a:latin typeface="Arial"/>
                <a:ea typeface="Arial"/>
                <a:cs typeface="Arial"/>
                <a:sym typeface="Arial"/>
              </a:rPr>
              <a:t>believing</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1342754510"/>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Arial"/>
                <a:ea typeface="Arial"/>
                <a:cs typeface="Arial"/>
                <a:sym typeface="Arial"/>
              </a:rPr>
              <a:t>2 Timothy 3:14</a:t>
            </a:r>
            <a:endParaRPr sz="2800" dirty="0">
              <a:solidFill>
                <a:srgbClr val="FFFFFF"/>
              </a:solidFill>
              <a:latin typeface="Arial"/>
              <a:ea typeface="Arial"/>
              <a:cs typeface="Arial"/>
              <a:sym typeface="Arial"/>
            </a:endParaRPr>
          </a:p>
          <a:p>
            <a:pPr lvl="0" indent="39687" defTabSz="457200">
              <a:spcBef>
                <a:spcPts val="600"/>
              </a:spcBef>
              <a:defRPr sz="1800"/>
            </a:pPr>
            <a:r>
              <a:rPr sz="1600" i="1" dirty="0" smtClean="0">
                <a:solidFill>
                  <a:srgbClr val="FFFFFF"/>
                </a:solidFill>
                <a:latin typeface="Arial"/>
                <a:ea typeface="Arial"/>
                <a:cs typeface="Arial"/>
                <a:sym typeface="Arial"/>
              </a:rPr>
              <a:t>Living </a:t>
            </a:r>
            <a:r>
              <a:rPr sz="1600" i="1" dirty="0">
                <a:solidFill>
                  <a:srgbClr val="FFFFFF"/>
                </a:solidFill>
                <a:latin typeface="Arial"/>
                <a:ea typeface="Arial"/>
                <a:cs typeface="Arial"/>
                <a:sym typeface="Arial"/>
              </a:rPr>
              <a:t>Bible</a:t>
            </a: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rPr>
              <a:t>You must keep on believing the things you have been taught. You know they are true…</a:t>
            </a:r>
            <a:endParaRPr sz="2800" dirty="0">
              <a:solidFill>
                <a:schemeClr val="bg1"/>
              </a:solidFill>
            </a:endParaRPr>
          </a:p>
        </p:txBody>
      </p:sp>
    </p:spTree>
    <p:extLst>
      <p:ext uri="{BB962C8B-B14F-4D97-AF65-F5344CB8AC3E}">
        <p14:creationId xmlns="" xmlns:p14="http://schemas.microsoft.com/office/powerpoint/2010/main" val="966270170"/>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u="sng" dirty="0" smtClean="0">
                <a:solidFill>
                  <a:srgbClr val="FFFFFF"/>
                </a:solidFill>
                <a:latin typeface="Arial"/>
                <a:ea typeface="Arial"/>
                <a:cs typeface="Arial"/>
                <a:sym typeface="Arial"/>
              </a:rPr>
              <a:t>Trust God instead of panicking</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DO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428108606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3:1-5</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There is a time for everything, and a season for every activity under Heaven…A time to plant and a time to harvest…a time to scatter and a time to gather. …</a:t>
            </a:r>
            <a:endParaRPr sz="2800" dirty="0">
              <a:solidFill>
                <a:schemeClr val="bg1"/>
              </a:solidFill>
            </a:endParaRPr>
          </a:p>
        </p:txBody>
      </p:sp>
    </p:spTree>
    <p:extLst>
      <p:ext uri="{BB962C8B-B14F-4D97-AF65-F5344CB8AC3E}">
        <p14:creationId xmlns="" xmlns:p14="http://schemas.microsoft.com/office/powerpoint/2010/main" val="4124512634"/>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Psalm 56:3</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Contemporary English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Even when I am afraid, I keep on trusting You.</a:t>
            </a:r>
            <a:endParaRPr sz="2800" dirty="0">
              <a:solidFill>
                <a:schemeClr val="bg1"/>
              </a:solidFill>
            </a:endParaRPr>
          </a:p>
        </p:txBody>
      </p:sp>
    </p:spTree>
    <p:extLst>
      <p:ext uri="{BB962C8B-B14F-4D97-AF65-F5344CB8AC3E}">
        <p14:creationId xmlns="" xmlns:p14="http://schemas.microsoft.com/office/powerpoint/2010/main" val="3701877650"/>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6:9</a:t>
            </a:r>
            <a:endParaRPr sz="2800" dirty="0">
              <a:solidFill>
                <a:srgbClr val="FFFFFF"/>
              </a:solidFill>
              <a:latin typeface="Arial"/>
              <a:ea typeface="Arial"/>
              <a:cs typeface="Arial"/>
              <a:sym typeface="Arial"/>
            </a:endParaRPr>
          </a:p>
          <a:p>
            <a:pPr lvl="0" defTabSz="457200">
              <a:spcBef>
                <a:spcPts val="600"/>
              </a:spcBef>
              <a:defRPr sz="1800"/>
            </a:pPr>
            <a:r>
              <a:rPr sz="1600" i="1" dirty="0" smtClean="0">
                <a:solidFill>
                  <a:srgbClr val="FFFFFF"/>
                </a:solidFill>
                <a:latin typeface="Arial"/>
                <a:ea typeface="Arial"/>
                <a:cs typeface="Arial"/>
                <a:sym typeface="Arial"/>
              </a:rPr>
              <a:t>Living </a:t>
            </a:r>
            <a:r>
              <a:rPr sz="1600" i="1" dirty="0">
                <a:solidFill>
                  <a:srgbClr val="FFFFFF"/>
                </a:solidFill>
                <a:latin typeface="Arial"/>
                <a:ea typeface="Arial"/>
                <a:cs typeface="Arial"/>
                <a:sym typeface="Arial"/>
              </a:rPr>
              <a:t>Bible</a:t>
            </a: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So let us not get tired of doing what is right, for after a while, at the right time, we will reap a harvest of blessing if we don’t get discouraged and give up!</a:t>
            </a:r>
            <a:endParaRPr sz="2800" dirty="0">
              <a:solidFill>
                <a:schemeClr val="bg1"/>
              </a:solidFill>
            </a:endParaRPr>
          </a:p>
        </p:txBody>
      </p:sp>
    </p:spTree>
    <p:extLst>
      <p:ext uri="{BB962C8B-B14F-4D97-AF65-F5344CB8AC3E}">
        <p14:creationId xmlns="" xmlns:p14="http://schemas.microsoft.com/office/powerpoint/2010/main" val="391464867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2. </a:t>
            </a:r>
            <a:r>
              <a:rPr lang="en-US" sz="2800" u="sng" dirty="0" smtClean="0">
                <a:solidFill>
                  <a:srgbClr val="FFFFFF"/>
                </a:solidFill>
                <a:latin typeface="Arial"/>
                <a:ea typeface="Arial"/>
                <a:cs typeface="Arial"/>
                <a:sym typeface="Arial"/>
              </a:rPr>
              <a:t>Remember there’s an unseen battle going on</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REMEMBER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105369054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Ephesians 6:12</a:t>
            </a:r>
          </a:p>
          <a:p>
            <a:pPr lvl="0" defTabSz="457200">
              <a:spcBef>
                <a:spcPts val="600"/>
              </a:spcBef>
              <a:defRPr sz="1800"/>
            </a:pPr>
            <a:r>
              <a:rPr lang="en-AU" sz="1600" i="1" dirty="0" smtClean="0">
                <a:solidFill>
                  <a:srgbClr val="FFFFFF"/>
                </a:solidFill>
                <a:latin typeface="Arial"/>
                <a:ea typeface="Arial"/>
                <a:cs typeface="Arial"/>
                <a:sym typeface="Arial"/>
              </a:rPr>
              <a:t>New Living </a:t>
            </a:r>
            <a:r>
              <a:rPr lang="en-AU" sz="1600" i="1" dirty="0" smtClean="0">
                <a:solidFill>
                  <a:srgbClr val="FFFFFF"/>
                </a:solidFill>
                <a:latin typeface="Arial"/>
                <a:ea typeface="Arial"/>
                <a:cs typeface="Arial"/>
                <a:sym typeface="Arial"/>
              </a:rPr>
              <a:t>Translation</a:t>
            </a:r>
            <a:endParaRPr lang="en-US"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For we are not fighting against flesh-and-blood enemies, but against evil rulers and authorities of the unseen world, against mighty powers in this dark world, and against evil spirits in the heavenly places.</a:t>
            </a:r>
            <a:endParaRPr sz="2800" dirty="0">
              <a:solidFill>
                <a:schemeClr val="bg1"/>
              </a:solidFill>
            </a:endParaRPr>
          </a:p>
        </p:txBody>
      </p:sp>
    </p:spTree>
    <p:extLst>
      <p:ext uri="{BB962C8B-B14F-4D97-AF65-F5344CB8AC3E}">
        <p14:creationId xmlns="" xmlns:p14="http://schemas.microsoft.com/office/powerpoint/2010/main" val="412451263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Daniel 10:11-13</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And the man said to me, “Daniel, you are very precious to God, so listen carefully… Since the first day you began to pray for understanding and to humble yourself before your God, your request has been heard in heaven. …</a:t>
            </a:r>
            <a:endParaRPr sz="2800" dirty="0">
              <a:solidFill>
                <a:schemeClr val="bg1"/>
              </a:solidFill>
            </a:endParaRPr>
          </a:p>
        </p:txBody>
      </p:sp>
    </p:spTree>
    <p:extLst>
      <p:ext uri="{BB962C8B-B14F-4D97-AF65-F5344CB8AC3E}">
        <p14:creationId xmlns="" xmlns:p14="http://schemas.microsoft.com/office/powerpoint/2010/main" val="376063761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Daniel 10:11-13</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Today’s English Version / Living Bible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58532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…I have come in answer to your prayer. But for twenty-one days the spirit prince of the kingdom of Persia blocked my way. Then Michael, one of the archangels came to help me, and I left him there with the spirit prince of the kingdom of Persia.</a:t>
            </a:r>
            <a:endParaRPr sz="2800" dirty="0">
              <a:solidFill>
                <a:schemeClr val="bg1"/>
              </a:solidFill>
            </a:endParaRPr>
          </a:p>
        </p:txBody>
      </p:sp>
    </p:spTree>
    <p:extLst>
      <p:ext uri="{BB962C8B-B14F-4D97-AF65-F5344CB8AC3E}">
        <p14:creationId xmlns="" xmlns:p14="http://schemas.microsoft.com/office/powerpoint/2010/main" val="1646033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3. </a:t>
            </a:r>
            <a:r>
              <a:rPr lang="en-US" sz="2800" u="sng" dirty="0" smtClean="0">
                <a:solidFill>
                  <a:srgbClr val="FFFFFF"/>
                </a:solidFill>
                <a:latin typeface="Arial"/>
                <a:ea typeface="Arial"/>
                <a:cs typeface="Arial"/>
                <a:sym typeface="Arial"/>
              </a:rPr>
              <a:t>Remember God is preparing me </a:t>
            </a:r>
          </a:p>
          <a:p>
            <a:pPr lvl="0" indent="39687" algn="ctr" defTabSz="457200">
              <a:spcBef>
                <a:spcPts val="600"/>
              </a:spcBef>
              <a:defRPr sz="1800"/>
            </a:pPr>
            <a:r>
              <a:rPr lang="en-US" sz="2800" u="sng" dirty="0" smtClean="0">
                <a:solidFill>
                  <a:srgbClr val="FFFFFF"/>
                </a:solidFill>
                <a:latin typeface="Arial"/>
                <a:ea typeface="Arial"/>
                <a:cs typeface="Arial"/>
                <a:sym typeface="Arial"/>
              </a:rPr>
              <a:t>for His blessing</a:t>
            </a:r>
            <a:endParaRPr sz="2800" dirty="0">
              <a:solidFill>
                <a:srgbClr val="FFFFFF"/>
              </a:solidFill>
              <a:latin typeface="Arial"/>
              <a:ea typeface="Arial"/>
              <a:cs typeface="Arial"/>
              <a:sym typeface="Arial"/>
            </a:endParaRPr>
          </a:p>
        </p:txBody>
      </p:sp>
      <p:sp>
        <p:nvSpPr>
          <p:cNvPr id="2" name="TextBox 1"/>
          <p:cNvSpPr txBox="1"/>
          <p:nvPr/>
        </p:nvSpPr>
        <p:spPr>
          <a:xfrm>
            <a:off x="393700" y="1681470"/>
            <a:ext cx="8382000" cy="523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latin typeface="Edmondsans Bold" pitchFamily="50" charset="0"/>
                <a:sym typeface="Helvetica Neue"/>
              </a:rPr>
              <a:t>WHAT TO REMEMBER WHILE WAITING ON GOD</a:t>
            </a:r>
            <a:endParaRPr kumimoji="0" lang="en-US" sz="28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 xmlns:p14="http://schemas.microsoft.com/office/powerpoint/2010/main" val="276193510"/>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256</TotalTime>
  <Words>993</Words>
  <Application>Microsoft Office PowerPoint</Application>
  <PresentationFormat>On-screen Show (4:3)</PresentationFormat>
  <Paragraphs>99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Default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Jeannerat</dc:creator>
  <cp:lastModifiedBy>Caleb Stott</cp:lastModifiedBy>
  <cp:revision>27</cp:revision>
  <dcterms:created xsi:type="dcterms:W3CDTF">2015-03-24T19:43:31Z</dcterms:created>
  <dcterms:modified xsi:type="dcterms:W3CDTF">2017-06-25T00:07:46Z</dcterms:modified>
</cp:coreProperties>
</file>