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97" r:id="rId3"/>
    <p:sldId id="300" r:id="rId4"/>
    <p:sldId id="346" r:id="rId5"/>
    <p:sldId id="383" r:id="rId6"/>
    <p:sldId id="322" r:id="rId7"/>
    <p:sldId id="384" r:id="rId8"/>
    <p:sldId id="324" r:id="rId9"/>
    <p:sldId id="385" r:id="rId10"/>
    <p:sldId id="361" r:id="rId11"/>
    <p:sldId id="366" r:id="rId12"/>
    <p:sldId id="386" r:id="rId13"/>
    <p:sldId id="367" r:id="rId14"/>
    <p:sldId id="325" r:id="rId15"/>
    <p:sldId id="387" r:id="rId16"/>
    <p:sldId id="362" r:id="rId17"/>
    <p:sldId id="388" r:id="rId18"/>
    <p:sldId id="389" r:id="rId19"/>
    <p:sldId id="345" r:id="rId20"/>
    <p:sldId id="390" r:id="rId21"/>
    <p:sldId id="392" r:id="rId22"/>
    <p:sldId id="393" r:id="rId23"/>
    <p:sldId id="395" r:id="rId24"/>
    <p:sldId id="398" r:id="rId25"/>
    <p:sldId id="397" r:id="rId26"/>
    <p:sldId id="396" r:id="rId27"/>
    <p:sldId id="399" r:id="rId28"/>
    <p:sldId id="400" r:id="rId29"/>
    <p:sldId id="368" r:id="rId30"/>
    <p:sldId id="363" r:id="rId31"/>
    <p:sldId id="391"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21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2CAC4B5-E678-43E7-AA83-6B86E8AD05DD}" type="datetimeFigureOut">
              <a:rPr lang="en-US"/>
              <a:pPr/>
              <a:t>4/1/2017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2A2CBF-F3C1-40D6-90E2-13DC9D5EA34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5C4288-CA3B-458C-B1E3-9072B6B6EAAA}" type="datetimeFigureOut">
              <a:rPr lang="en-US"/>
              <a:pPr/>
              <a:t>4/1/2017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1CEDAE-98B5-4783-8E9E-AD3D8F1D117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A9177C4-F268-4946-9286-077DC89D9241}" type="datetimeFigureOut">
              <a:rPr lang="en-US"/>
              <a:pPr/>
              <a:t>4/1/2017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7C6899-17BA-44D9-8F64-77859CDF0E0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2D7A95-E44E-4561-B650-401127C1B5CB}" type="datetimeFigureOut">
              <a:rPr lang="en-US"/>
              <a:pPr/>
              <a:t>4/1/2017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3C4E5B-F388-432C-B924-79508C0430A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DBDCD05-A576-44D9-AEFC-A688CC39DFFF}" type="datetimeFigureOut">
              <a:rPr lang="en-US"/>
              <a:pPr/>
              <a:t>4/1/2017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77595B-B2CE-4EB8-BC29-3CBC54DC6F6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5586EFE-A6C2-49BF-B0A1-FC2A12999065}" type="datetimeFigureOut">
              <a:rPr lang="en-US"/>
              <a:pPr/>
              <a:t>4/1/2017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5E354F3-7DEB-41BA-A094-C0C334D5805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483996F-2373-494D-9369-FBF1A5F93CD7}" type="datetimeFigureOut">
              <a:rPr lang="en-US"/>
              <a:pPr/>
              <a:t>4/1/2017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C2211F7-56CB-4043-BDA5-D5F7496DDC3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0A3D6A2-CEA7-40A9-9B18-1885C5FEB300}" type="datetimeFigureOut">
              <a:rPr lang="en-US"/>
              <a:pPr/>
              <a:t>4/1/2017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7A0E6ED-82BF-40BB-9F2A-960C9136DDC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DE96FC1-41F0-420B-A0BA-C7A763684F3C}" type="datetimeFigureOut">
              <a:rPr lang="en-US"/>
              <a:pPr/>
              <a:t>4/1/2017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18933F4-760B-477A-BFCF-5992CFCA409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207C522-7A4A-4D8F-82AC-8531A937055E}" type="datetimeFigureOut">
              <a:rPr lang="en-US"/>
              <a:pPr/>
              <a:t>4/1/2017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DDC1B56-B6F6-4255-A1EF-E0052C36502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CC2B3E9-DF52-49EA-B9E8-5CB3B97D215C}" type="datetimeFigureOut">
              <a:rPr lang="en-US"/>
              <a:pPr/>
              <a:t>4/1/2017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1DCAFF-FD28-44B4-A3B0-E4B3674364E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7CC72F8-104A-48C3-BD7A-E0A04C5031C4}" type="datetimeFigureOut">
              <a:rPr lang="en-US"/>
              <a:pPr/>
              <a:t>4/1/2017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B911054-D83E-4069-9F23-B5C2A0CB396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John 7:37-39</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2677656"/>
          </a:xfrm>
          <a:prstGeom prst="rect">
            <a:avLst/>
          </a:prstGeom>
          <a:noFill/>
        </p:spPr>
        <p:txBody>
          <a:bodyPr wrap="square" rtlCol="0">
            <a:spAutoFit/>
          </a:bodyPr>
          <a:lstStyle/>
          <a:p>
            <a:r>
              <a:rPr lang="en-AU" sz="2800" dirty="0" smtClean="0">
                <a:solidFill>
                  <a:schemeClr val="bg1"/>
                </a:solidFill>
                <a:latin typeface="Edmondsans Bold" pitchFamily="50" charset="0"/>
              </a:rPr>
              <a:t>On the last day, the climax of the festival, Jesus stood and shouted to the crowds, “Anyone who is thirsty may come to me!  </a:t>
            </a:r>
            <a:r>
              <a:rPr lang="en-AU" sz="2800" dirty="0" smtClean="0">
                <a:solidFill>
                  <a:schemeClr val="bg1"/>
                </a:solidFill>
                <a:latin typeface="Edmondsans Bold" pitchFamily="50" charset="0"/>
              </a:rPr>
              <a:t>Anyone who believes in me may come and drink! </a:t>
            </a:r>
            <a:r>
              <a:rPr lang="en-AU" sz="2800" dirty="0" smtClean="0">
                <a:solidFill>
                  <a:schemeClr val="bg1"/>
                </a:solidFill>
                <a:latin typeface="Edmondsans Bold" pitchFamily="50" charset="0"/>
              </a:rPr>
              <a:t>For the Scriptures declare, ‘Rivers of living water will flow from his heart</a:t>
            </a:r>
            <a:r>
              <a:rPr lang="en-AU" sz="2800" dirty="0" smtClean="0">
                <a:solidFill>
                  <a:schemeClr val="bg1"/>
                </a:solidFill>
                <a:latin typeface="Edmondsans Bold" pitchFamily="50"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Isaiah 58:11</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2246769"/>
          </a:xfrm>
          <a:prstGeom prst="rect">
            <a:avLst/>
          </a:prstGeom>
          <a:noFill/>
        </p:spPr>
        <p:txBody>
          <a:bodyPr wrap="square" rtlCol="0">
            <a:spAutoFit/>
          </a:bodyPr>
          <a:lstStyle/>
          <a:p>
            <a:r>
              <a:rPr lang="en-AU" sz="2800" dirty="0" smtClean="0">
                <a:solidFill>
                  <a:schemeClr val="bg1"/>
                </a:solidFill>
                <a:latin typeface="Edmondsans Bold" pitchFamily="50" charset="0"/>
              </a:rPr>
              <a:t>The Lord will guide you continually,</a:t>
            </a:r>
            <a:br>
              <a:rPr lang="en-AU" sz="2800" dirty="0" smtClean="0">
                <a:solidFill>
                  <a:schemeClr val="bg1"/>
                </a:solidFill>
                <a:latin typeface="Edmondsans Bold" pitchFamily="50" charset="0"/>
              </a:rPr>
            </a:br>
            <a:r>
              <a:rPr lang="en-AU" sz="2800" dirty="0" smtClean="0">
                <a:solidFill>
                  <a:schemeClr val="bg1"/>
                </a:solidFill>
                <a:latin typeface="Edmondsans Bold" pitchFamily="50" charset="0"/>
              </a:rPr>
              <a:t>    giving you water when you are dry</a:t>
            </a:r>
            <a:br>
              <a:rPr lang="en-AU" sz="2800" dirty="0" smtClean="0">
                <a:solidFill>
                  <a:schemeClr val="bg1"/>
                </a:solidFill>
                <a:latin typeface="Edmondsans Bold" pitchFamily="50" charset="0"/>
              </a:rPr>
            </a:br>
            <a:r>
              <a:rPr lang="en-AU" sz="2800" dirty="0" smtClean="0">
                <a:solidFill>
                  <a:schemeClr val="bg1"/>
                </a:solidFill>
                <a:latin typeface="Edmondsans Bold" pitchFamily="50" charset="0"/>
              </a:rPr>
              <a:t>    and restoring your strength.</a:t>
            </a:r>
            <a:br>
              <a:rPr lang="en-AU" sz="2800" dirty="0" smtClean="0">
                <a:solidFill>
                  <a:schemeClr val="bg1"/>
                </a:solidFill>
                <a:latin typeface="Edmondsans Bold" pitchFamily="50" charset="0"/>
              </a:rPr>
            </a:br>
            <a:r>
              <a:rPr lang="en-AU" sz="2800" dirty="0" smtClean="0">
                <a:solidFill>
                  <a:schemeClr val="bg1"/>
                </a:solidFill>
                <a:latin typeface="Edmondsans Bold" pitchFamily="50" charset="0"/>
              </a:rPr>
              <a:t>You will be like a well-watered garden,</a:t>
            </a:r>
            <a:br>
              <a:rPr lang="en-AU" sz="2800" dirty="0" smtClean="0">
                <a:solidFill>
                  <a:schemeClr val="bg1"/>
                </a:solidFill>
                <a:latin typeface="Edmondsans Bold" pitchFamily="50" charset="0"/>
              </a:rPr>
            </a:br>
            <a:r>
              <a:rPr lang="en-AU" sz="2800" dirty="0" smtClean="0">
                <a:solidFill>
                  <a:schemeClr val="bg1"/>
                </a:solidFill>
                <a:latin typeface="Edmondsans Bold" pitchFamily="50" charset="0"/>
              </a:rPr>
              <a:t>    like an ever-flowing spring</a:t>
            </a:r>
            <a:r>
              <a:rPr lang="en-AU" sz="2800" dirty="0" smtClean="0">
                <a:solidFill>
                  <a:schemeClr val="bg1"/>
                </a:solidFill>
                <a:latin typeface="Edmondsans Bold" pitchFamily="50" charset="0"/>
              </a:rPr>
              <a:t>.</a:t>
            </a:r>
            <a:endParaRPr lang="en-US"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John 7:37-39</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5262979"/>
          </a:xfrm>
          <a:prstGeom prst="rect">
            <a:avLst/>
          </a:prstGeom>
          <a:noFill/>
        </p:spPr>
        <p:txBody>
          <a:bodyPr wrap="square" rtlCol="0">
            <a:spAutoFit/>
          </a:bodyPr>
          <a:lstStyle/>
          <a:p>
            <a:r>
              <a:rPr lang="en-AU" sz="2800" dirty="0" smtClean="0">
                <a:solidFill>
                  <a:schemeClr val="bg1"/>
                </a:solidFill>
                <a:latin typeface="Edmondsans Bold" pitchFamily="50" charset="0"/>
              </a:rPr>
              <a:t>On the last day, the climax of the festival, Jesus stood and shouted to the crowds, “Anyone who is thirsty may come to me!  </a:t>
            </a:r>
            <a:r>
              <a:rPr lang="en-AU" sz="2800" dirty="0" smtClean="0">
                <a:solidFill>
                  <a:schemeClr val="bg1"/>
                </a:solidFill>
                <a:latin typeface="Edmondsans Bold" pitchFamily="50" charset="0"/>
              </a:rPr>
              <a:t>Anyone who believes in me may come and drink! </a:t>
            </a:r>
            <a:r>
              <a:rPr lang="en-AU" sz="2800" dirty="0" smtClean="0">
                <a:solidFill>
                  <a:schemeClr val="bg1"/>
                </a:solidFill>
                <a:latin typeface="Edmondsans Bold" pitchFamily="50" charset="0"/>
              </a:rPr>
              <a:t>For the Scriptures declare, ‘Rivers of living water will flow from his heart</a:t>
            </a:r>
            <a:r>
              <a:rPr lang="en-AU" sz="2800" dirty="0" smtClean="0">
                <a:solidFill>
                  <a:schemeClr val="bg1"/>
                </a:solidFill>
                <a:latin typeface="Edmondsans Bold" pitchFamily="50" charset="0"/>
              </a:rPr>
              <a:t>.’”</a:t>
            </a:r>
          </a:p>
          <a:p>
            <a:endParaRPr lang="en-AU" sz="2800" dirty="0" smtClean="0">
              <a:solidFill>
                <a:schemeClr val="bg1"/>
              </a:solidFill>
              <a:latin typeface="Edmondsans Bold" pitchFamily="50" charset="0"/>
            </a:endParaRPr>
          </a:p>
          <a:p>
            <a:r>
              <a:rPr lang="en-AU" sz="2800" dirty="0" smtClean="0">
                <a:solidFill>
                  <a:schemeClr val="bg1"/>
                </a:solidFill>
                <a:latin typeface="Edmondsans Bold" pitchFamily="50" charset="0"/>
              </a:rPr>
              <a:t>(When he said “living water,” he was speaking of the Spirit, who would be given to everyone believing in him. But the Spirit had not yet been given, because Jesus had not yet entered into his glory.)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Luke 24:49</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1815882"/>
          </a:xfrm>
          <a:prstGeom prst="rect">
            <a:avLst/>
          </a:prstGeom>
          <a:noFill/>
        </p:spPr>
        <p:txBody>
          <a:bodyPr wrap="square" rtlCol="0">
            <a:spAutoFit/>
          </a:bodyPr>
          <a:lstStyle/>
          <a:p>
            <a:r>
              <a:rPr lang="en-AU" sz="2800" dirty="0" smtClean="0">
                <a:solidFill>
                  <a:schemeClr val="bg1"/>
                </a:solidFill>
                <a:latin typeface="Edmondsans Bold" pitchFamily="50" charset="0"/>
              </a:rPr>
              <a:t>And now I will send the Holy Spirit, just as my Father promised. </a:t>
            </a:r>
            <a:r>
              <a:rPr lang="en-AU" sz="2800" dirty="0" smtClean="0">
                <a:solidFill>
                  <a:schemeClr val="bg1"/>
                </a:solidFill>
                <a:latin typeface="Edmondsans Bold" pitchFamily="50" charset="0"/>
              </a:rPr>
              <a:t>But stay here in the city until the Holy Spirit comes and fills you with power from heaven</a:t>
            </a:r>
            <a:r>
              <a:rPr lang="en-AU" sz="2800" dirty="0" smtClean="0">
                <a:solidFill>
                  <a:schemeClr val="bg1"/>
                </a:solidFill>
                <a:latin typeface="Edmondsans Bold" pitchFamily="50" charset="0"/>
              </a:rPr>
              <a:t>.</a:t>
            </a:r>
            <a:endParaRPr lang="en-US"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Acts 1:4-5</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2677656"/>
          </a:xfrm>
          <a:prstGeom prst="rect">
            <a:avLst/>
          </a:prstGeom>
          <a:noFill/>
        </p:spPr>
        <p:txBody>
          <a:bodyPr wrap="square" rtlCol="0">
            <a:spAutoFit/>
          </a:bodyPr>
          <a:lstStyle/>
          <a:p>
            <a:r>
              <a:rPr lang="en-AU" sz="2800" dirty="0" smtClean="0">
                <a:solidFill>
                  <a:schemeClr val="bg1"/>
                </a:solidFill>
                <a:latin typeface="Edmondsans Bold" pitchFamily="50" charset="0"/>
              </a:rPr>
              <a:t>Once when he was eating with them, he commanded them, “Do not leave Jerusalem until the Father sends you the gift he promised, as I told you before. </a:t>
            </a:r>
            <a:r>
              <a:rPr lang="en-AU" sz="2800" dirty="0" smtClean="0">
                <a:solidFill>
                  <a:schemeClr val="bg1"/>
                </a:solidFill>
                <a:latin typeface="Edmondsans Bold" pitchFamily="50" charset="0"/>
              </a:rPr>
              <a:t>John </a:t>
            </a:r>
            <a:r>
              <a:rPr lang="en-AU" sz="2800" dirty="0" smtClean="0">
                <a:solidFill>
                  <a:schemeClr val="bg1"/>
                </a:solidFill>
                <a:latin typeface="Edmondsans Bold" pitchFamily="50" charset="0"/>
              </a:rPr>
              <a:t>baptized with water, but in just a few days you will be baptized with the Holy Spirit</a:t>
            </a:r>
            <a:r>
              <a:rPr lang="en-AU" sz="2800" dirty="0" smtClean="0">
                <a:solidFill>
                  <a:schemeClr val="bg1"/>
                </a:solidFill>
                <a:latin typeface="Edmondsans Bold" pitchFamily="50" charset="0"/>
              </a:rPr>
              <a:t>.”</a:t>
            </a:r>
            <a:endParaRPr lang="en-US"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00076" y="1886128"/>
            <a:ext cx="7753350" cy="2523768"/>
          </a:xfrm>
          <a:prstGeom prst="rect">
            <a:avLst/>
          </a:prstGeom>
          <a:noFill/>
        </p:spPr>
        <p:txBody>
          <a:bodyPr wrap="square" rtlCol="0">
            <a:spAutoFit/>
          </a:bodyPr>
          <a:lstStyle/>
          <a:p>
            <a:pPr marL="514350" indent="-514350" algn="ctr"/>
            <a:endParaRPr lang="en-AU" sz="3200" dirty="0" smtClean="0">
              <a:solidFill>
                <a:schemeClr val="bg1"/>
              </a:solidFill>
              <a:latin typeface="Edmondsans Bold" pitchFamily="50" charset="0"/>
            </a:endParaRPr>
          </a:p>
          <a:p>
            <a:pPr marL="514350" indent="-514350" algn="ctr"/>
            <a:endParaRPr lang="en-AU" sz="2000" dirty="0" smtClean="0">
              <a:solidFill>
                <a:schemeClr val="bg1"/>
              </a:solidFill>
              <a:latin typeface="Edmondsans Bold" pitchFamily="50" charset="0"/>
            </a:endParaRPr>
          </a:p>
          <a:p>
            <a:pPr marL="514350" indent="-514350" algn="ctr"/>
            <a:r>
              <a:rPr lang="en-AU" sz="6600" u="sng" dirty="0" smtClean="0">
                <a:solidFill>
                  <a:schemeClr val="bg1"/>
                </a:solidFill>
                <a:latin typeface="Edmondsans Bold" pitchFamily="50" charset="0"/>
              </a:rPr>
              <a:t>The Purpose</a:t>
            </a:r>
            <a:endParaRPr lang="en-AU" sz="6600" u="sng" dirty="0" smtClean="0">
              <a:solidFill>
                <a:schemeClr val="bg1"/>
              </a:solidFill>
              <a:latin typeface="Edmondsans Bold" pitchFamily="50" charset="0"/>
            </a:endParaRPr>
          </a:p>
          <a:p>
            <a:pPr marL="514350" indent="-514350" algn="ctr"/>
            <a:endParaRPr lang="en-AU" sz="40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Acts 1:8</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2246769"/>
          </a:xfrm>
          <a:prstGeom prst="rect">
            <a:avLst/>
          </a:prstGeom>
          <a:noFill/>
        </p:spPr>
        <p:txBody>
          <a:bodyPr wrap="square" rtlCol="0">
            <a:spAutoFit/>
          </a:bodyPr>
          <a:lstStyle/>
          <a:p>
            <a:r>
              <a:rPr lang="en-AU" sz="2800" dirty="0" smtClean="0">
                <a:solidFill>
                  <a:schemeClr val="bg1"/>
                </a:solidFill>
                <a:latin typeface="Edmondsans Bold" pitchFamily="50" charset="0"/>
              </a:rPr>
              <a:t>But you will receive power when the Holy Spirit comes upon you. </a:t>
            </a:r>
            <a:r>
              <a:rPr lang="en-AU" sz="2800" dirty="0" smtClean="0">
                <a:solidFill>
                  <a:schemeClr val="bg1"/>
                </a:solidFill>
                <a:latin typeface="Edmondsans Bold" pitchFamily="50" charset="0"/>
              </a:rPr>
              <a:t>And you will be my witnesses, telling people about me everywhere—in Jerusalem, throughout Judea, in Samaria, and to the ends of the earth</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Acts 4:7-13</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5262979"/>
          </a:xfrm>
          <a:prstGeom prst="rect">
            <a:avLst/>
          </a:prstGeom>
          <a:noFill/>
        </p:spPr>
        <p:txBody>
          <a:bodyPr wrap="square" rtlCol="0">
            <a:spAutoFit/>
          </a:bodyPr>
          <a:lstStyle/>
          <a:p>
            <a:r>
              <a:rPr lang="en-US" sz="2800" dirty="0" smtClean="0">
                <a:solidFill>
                  <a:schemeClr val="bg1"/>
                </a:solidFill>
                <a:latin typeface="Edmondsans Bold" pitchFamily="50" charset="0"/>
              </a:rPr>
              <a:t>They brought in the two disciples and demanded, “By what power, or in whose name, have you done this?”</a:t>
            </a:r>
          </a:p>
          <a:p>
            <a:r>
              <a:rPr lang="en-AU" sz="2800" dirty="0" smtClean="0">
                <a:solidFill>
                  <a:schemeClr val="bg1"/>
                </a:solidFill>
                <a:latin typeface="Edmondsans Bold" pitchFamily="50" charset="0"/>
              </a:rPr>
              <a:t>Then </a:t>
            </a:r>
            <a:r>
              <a:rPr lang="en-AU" sz="2800" dirty="0" smtClean="0">
                <a:solidFill>
                  <a:schemeClr val="bg1"/>
                </a:solidFill>
                <a:latin typeface="Edmondsans Bold" pitchFamily="50" charset="0"/>
              </a:rPr>
              <a:t>Peter, filled with the Holy Spirit, said to them, “Rulers and elders of our people, </a:t>
            </a:r>
            <a:r>
              <a:rPr lang="en-AU" sz="2800" dirty="0" smtClean="0">
                <a:solidFill>
                  <a:schemeClr val="bg1"/>
                </a:solidFill>
                <a:latin typeface="Edmondsans Bold" pitchFamily="50" charset="0"/>
              </a:rPr>
              <a:t>are </a:t>
            </a:r>
            <a:r>
              <a:rPr lang="en-AU" sz="2800" dirty="0" smtClean="0">
                <a:solidFill>
                  <a:schemeClr val="bg1"/>
                </a:solidFill>
                <a:latin typeface="Edmondsans Bold" pitchFamily="50" charset="0"/>
              </a:rPr>
              <a:t>we being questioned today because we’ve done a good deed for a crippled man? Do you want to know how he was healed? </a:t>
            </a:r>
            <a:r>
              <a:rPr lang="en-AU" sz="2800" dirty="0" smtClean="0">
                <a:solidFill>
                  <a:schemeClr val="bg1"/>
                </a:solidFill>
                <a:latin typeface="Edmondsans Bold" pitchFamily="50" charset="0"/>
              </a:rPr>
              <a:t>Let </a:t>
            </a:r>
            <a:r>
              <a:rPr lang="en-AU" sz="2800" dirty="0" smtClean="0">
                <a:solidFill>
                  <a:schemeClr val="bg1"/>
                </a:solidFill>
                <a:latin typeface="Edmondsans Bold" pitchFamily="50" charset="0"/>
              </a:rPr>
              <a:t>me clearly state to all of you and to all the people of Israel that he was healed by the powerful name of Jesus Christ the Nazarene, the man you crucified but whom God raised from the dead</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Acts 4:7-13</a:t>
            </a:r>
            <a:endParaRPr lang="en-US" sz="4400" dirty="0">
              <a:solidFill>
                <a:schemeClr val="bg1"/>
              </a:solidFill>
              <a:latin typeface="Edmondsans Bold" pitchFamily="50" charset="0"/>
            </a:endParaRPr>
          </a:p>
        </p:txBody>
      </p:sp>
      <p:sp>
        <p:nvSpPr>
          <p:cNvPr id="3" name="TextBox 2"/>
          <p:cNvSpPr txBox="1"/>
          <p:nvPr/>
        </p:nvSpPr>
        <p:spPr>
          <a:xfrm>
            <a:off x="533400" y="1335584"/>
            <a:ext cx="8477250" cy="5262979"/>
          </a:xfrm>
          <a:prstGeom prst="rect">
            <a:avLst/>
          </a:prstGeom>
          <a:noFill/>
        </p:spPr>
        <p:txBody>
          <a:bodyPr wrap="square" rtlCol="0">
            <a:spAutoFit/>
          </a:bodyPr>
          <a:lstStyle/>
          <a:p>
            <a:r>
              <a:rPr lang="en-US" sz="2800" dirty="0" smtClean="0">
                <a:solidFill>
                  <a:schemeClr val="bg1"/>
                </a:solidFill>
                <a:latin typeface="Edmondsans Bold" pitchFamily="50" charset="0"/>
              </a:rPr>
              <a:t>For Jesus is the one referred to in the Scriptures, where it says,</a:t>
            </a:r>
          </a:p>
          <a:p>
            <a:r>
              <a:rPr lang="en-US" sz="2800" dirty="0" smtClean="0">
                <a:solidFill>
                  <a:schemeClr val="bg1"/>
                </a:solidFill>
                <a:latin typeface="Edmondsans Bold" pitchFamily="50" charset="0"/>
              </a:rPr>
              <a:t>‘The stone that you builders rejected</a:t>
            </a:r>
            <a:br>
              <a:rPr lang="en-US" sz="2800" dirty="0" smtClean="0">
                <a:solidFill>
                  <a:schemeClr val="bg1"/>
                </a:solidFill>
                <a:latin typeface="Edmondsans Bold" pitchFamily="50" charset="0"/>
              </a:rPr>
            </a:br>
            <a:r>
              <a:rPr lang="en-US" sz="2800" dirty="0" smtClean="0">
                <a:solidFill>
                  <a:schemeClr val="bg1"/>
                </a:solidFill>
                <a:latin typeface="Edmondsans Bold" pitchFamily="50" charset="0"/>
              </a:rPr>
              <a:t>    has now become the cornerstone.’</a:t>
            </a:r>
          </a:p>
          <a:p>
            <a:r>
              <a:rPr lang="en-US" sz="2800" dirty="0" smtClean="0">
                <a:solidFill>
                  <a:schemeClr val="bg1"/>
                </a:solidFill>
                <a:latin typeface="Edmondsans Bold" pitchFamily="50" charset="0"/>
              </a:rPr>
              <a:t>There </a:t>
            </a:r>
            <a:r>
              <a:rPr lang="en-US" sz="2800" dirty="0" smtClean="0">
                <a:solidFill>
                  <a:schemeClr val="bg1"/>
                </a:solidFill>
                <a:latin typeface="Edmondsans Bold" pitchFamily="50" charset="0"/>
              </a:rPr>
              <a:t>is salvation in no one else! God has given no other name under heaven by which we must be saved.” </a:t>
            </a:r>
            <a:endParaRPr lang="en-US" sz="2800" dirty="0" smtClean="0">
              <a:solidFill>
                <a:schemeClr val="bg1"/>
              </a:solidFill>
              <a:latin typeface="Edmondsans Bold" pitchFamily="50" charset="0"/>
            </a:endParaRPr>
          </a:p>
          <a:p>
            <a:r>
              <a:rPr lang="en-AU" sz="2800" dirty="0" smtClean="0">
                <a:solidFill>
                  <a:schemeClr val="bg1"/>
                </a:solidFill>
                <a:latin typeface="Edmondsans Bold" pitchFamily="50" charset="0"/>
              </a:rPr>
              <a:t>The </a:t>
            </a:r>
            <a:r>
              <a:rPr lang="en-AU" sz="2800" dirty="0" smtClean="0">
                <a:solidFill>
                  <a:schemeClr val="bg1"/>
                </a:solidFill>
                <a:latin typeface="Edmondsans Bold" pitchFamily="50" charset="0"/>
              </a:rPr>
              <a:t>members of the council were amazed when they saw the boldness of Peter and John, for they could see that they were ordinary men with no special training in the Scriptures. They also </a:t>
            </a:r>
            <a:r>
              <a:rPr lang="en-AU" sz="2800" dirty="0" err="1" smtClean="0">
                <a:solidFill>
                  <a:schemeClr val="bg1"/>
                </a:solidFill>
                <a:latin typeface="Edmondsans Bold" pitchFamily="50" charset="0"/>
              </a:rPr>
              <a:t>recog-nized</a:t>
            </a:r>
            <a:r>
              <a:rPr lang="en-AU" sz="2800" dirty="0" smtClean="0">
                <a:solidFill>
                  <a:schemeClr val="bg1"/>
                </a:solidFill>
                <a:latin typeface="Edmondsans Bold" pitchFamily="50" charset="0"/>
              </a:rPr>
              <a:t> </a:t>
            </a:r>
            <a:r>
              <a:rPr lang="en-AU" sz="2800" dirty="0" smtClean="0">
                <a:solidFill>
                  <a:schemeClr val="bg1"/>
                </a:solidFill>
                <a:latin typeface="Edmondsans Bold" pitchFamily="50" charset="0"/>
              </a:rPr>
              <a:t>them as men who had been with Jesus</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Baptism in the Holy Spirit</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5078313"/>
          </a:xfrm>
          <a:prstGeom prst="rect">
            <a:avLst/>
          </a:prstGeom>
          <a:noFill/>
        </p:spPr>
        <p:txBody>
          <a:bodyPr wrap="square" rtlCol="0">
            <a:spAutoFit/>
          </a:bodyPr>
          <a:lstStyle/>
          <a:p>
            <a:r>
              <a:rPr lang="en-GB" sz="2800" dirty="0" smtClean="0">
                <a:solidFill>
                  <a:schemeClr val="bg1"/>
                </a:solidFill>
                <a:latin typeface="Edmondsans Bold" pitchFamily="50" charset="0"/>
              </a:rPr>
              <a:t>Helps us to understand God’s </a:t>
            </a:r>
            <a:r>
              <a:rPr lang="en-GB" sz="2800" dirty="0" smtClean="0">
                <a:solidFill>
                  <a:schemeClr val="bg1"/>
                </a:solidFill>
                <a:latin typeface="Edmondsans Bold" pitchFamily="50" charset="0"/>
              </a:rPr>
              <a:t>Word</a:t>
            </a:r>
          </a:p>
          <a:p>
            <a:pPr lvl="1"/>
            <a:r>
              <a:rPr lang="en-GB" sz="2400" dirty="0" smtClean="0">
                <a:solidFill>
                  <a:schemeClr val="bg1"/>
                </a:solidFill>
                <a:latin typeface="Edmondsans Bold" pitchFamily="50" charset="0"/>
              </a:rPr>
              <a:t>(1 Corinthians 2:11, John 14:26)</a:t>
            </a:r>
          </a:p>
          <a:p>
            <a:endParaRPr lang="en-GB" sz="2800" dirty="0" smtClean="0">
              <a:solidFill>
                <a:schemeClr val="bg1"/>
              </a:solidFill>
              <a:latin typeface="Edmondsans Bold" pitchFamily="50" charset="0"/>
            </a:endParaRPr>
          </a:p>
          <a:p>
            <a:r>
              <a:rPr lang="en-GB" sz="2800" dirty="0" smtClean="0">
                <a:solidFill>
                  <a:schemeClr val="bg1"/>
                </a:solidFill>
                <a:latin typeface="Edmondsans Bold" pitchFamily="50" charset="0"/>
              </a:rPr>
              <a:t>Helps us to pray</a:t>
            </a:r>
          </a:p>
          <a:p>
            <a:pPr lvl="1"/>
            <a:r>
              <a:rPr lang="en-GB" sz="2400" dirty="0" smtClean="0">
                <a:solidFill>
                  <a:schemeClr val="bg1"/>
                </a:solidFill>
                <a:latin typeface="Edmondsans Bold" pitchFamily="50" charset="0"/>
              </a:rPr>
              <a:t>(Jude 20, Romans 8:26-27)</a:t>
            </a:r>
          </a:p>
          <a:p>
            <a:endParaRPr lang="en-GB" sz="2800" dirty="0" smtClean="0">
              <a:solidFill>
                <a:schemeClr val="bg1"/>
              </a:solidFill>
              <a:latin typeface="Edmondsans Bold" pitchFamily="50" charset="0"/>
            </a:endParaRPr>
          </a:p>
          <a:p>
            <a:r>
              <a:rPr lang="en-GB" sz="2800" dirty="0" smtClean="0">
                <a:solidFill>
                  <a:schemeClr val="bg1"/>
                </a:solidFill>
                <a:latin typeface="Edmondsans Bold" pitchFamily="50" charset="0"/>
              </a:rPr>
              <a:t>Helps our faith</a:t>
            </a:r>
          </a:p>
          <a:p>
            <a:pPr lvl="1"/>
            <a:r>
              <a:rPr lang="en-GB" sz="2400" dirty="0" smtClean="0">
                <a:solidFill>
                  <a:schemeClr val="bg1"/>
                </a:solidFill>
                <a:latin typeface="Edmondsans Bold" pitchFamily="50" charset="0"/>
              </a:rPr>
              <a:t>(1 Corinthians 12:9)</a:t>
            </a:r>
          </a:p>
          <a:p>
            <a:endParaRPr lang="en-GB" sz="2800" dirty="0" smtClean="0">
              <a:solidFill>
                <a:schemeClr val="bg1"/>
              </a:solidFill>
              <a:latin typeface="Edmondsans Bold" pitchFamily="50" charset="0"/>
            </a:endParaRPr>
          </a:p>
          <a:p>
            <a:r>
              <a:rPr lang="en-GB" sz="2800" dirty="0" smtClean="0">
                <a:solidFill>
                  <a:schemeClr val="bg1"/>
                </a:solidFill>
                <a:latin typeface="Edmondsans Bold" pitchFamily="50" charset="0"/>
              </a:rPr>
              <a:t>Helps give us victory over sin</a:t>
            </a:r>
            <a:endParaRPr lang="en-GB" sz="2800" dirty="0" smtClean="0">
              <a:solidFill>
                <a:schemeClr val="bg1"/>
              </a:solidFill>
              <a:latin typeface="Edmondsans Bold" pitchFamily="50" charset="0"/>
            </a:endParaRPr>
          </a:p>
          <a:p>
            <a:pPr marL="971550" lvl="1" indent="-514350"/>
            <a:r>
              <a:rPr lang="en-AU" sz="2400" dirty="0" smtClean="0">
                <a:solidFill>
                  <a:schemeClr val="bg1"/>
                </a:solidFill>
                <a:latin typeface="Edmondsans Bold" pitchFamily="50" charset="0"/>
              </a:rPr>
              <a:t>(</a:t>
            </a:r>
            <a:r>
              <a:rPr lang="en-AU" sz="2400" dirty="0" smtClean="0">
                <a:solidFill>
                  <a:schemeClr val="bg1"/>
                </a:solidFill>
                <a:latin typeface="Edmondsans Bold" pitchFamily="50" charset="0"/>
              </a:rPr>
              <a:t>1 Peter 1:2)</a:t>
            </a:r>
            <a:endParaRPr lang="en-AU" sz="2400" dirty="0" smtClean="0">
              <a:solidFill>
                <a:schemeClr val="bg1"/>
              </a:solidFill>
              <a:latin typeface="Edmondsans Bold" pitchFamily="50" charset="0"/>
            </a:endParaRPr>
          </a:p>
          <a:p>
            <a:pPr marL="514350" lvl="0" indent="-514350">
              <a:buFont typeface="+mj-lt"/>
              <a:buAutoNum type="arabicPeriod"/>
            </a:pP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3900" y="409575"/>
            <a:ext cx="7629525" cy="769441"/>
          </a:xfrm>
          <a:prstGeom prst="rect">
            <a:avLst/>
          </a:prstGeom>
          <a:noFill/>
        </p:spPr>
        <p:txBody>
          <a:bodyPr wrap="square" rtlCol="0">
            <a:spAutoFit/>
          </a:bodyPr>
          <a:lstStyle/>
          <a:p>
            <a:r>
              <a:rPr lang="en-AU" sz="4400" dirty="0" smtClean="0">
                <a:solidFill>
                  <a:schemeClr val="bg1"/>
                </a:solidFill>
                <a:latin typeface="Edmondsans Bold" pitchFamily="50" charset="0"/>
              </a:rPr>
              <a:t>Matthew 7:24-25</a:t>
            </a:r>
            <a:endParaRPr lang="en-US" sz="4400" dirty="0">
              <a:solidFill>
                <a:schemeClr val="bg1"/>
              </a:solidFill>
              <a:latin typeface="Edmondsans Bold" pitchFamily="50" charset="0"/>
            </a:endParaRPr>
          </a:p>
        </p:txBody>
      </p:sp>
      <p:sp>
        <p:nvSpPr>
          <p:cNvPr id="3" name="TextBox 2"/>
          <p:cNvSpPr txBox="1"/>
          <p:nvPr/>
        </p:nvSpPr>
        <p:spPr>
          <a:xfrm>
            <a:off x="723900" y="1335584"/>
            <a:ext cx="7629525" cy="2677656"/>
          </a:xfrm>
          <a:prstGeom prst="rect">
            <a:avLst/>
          </a:prstGeom>
          <a:noFill/>
        </p:spPr>
        <p:txBody>
          <a:bodyPr wrap="square" rtlCol="0">
            <a:spAutoFit/>
          </a:bodyPr>
          <a:lstStyle/>
          <a:p>
            <a:r>
              <a:rPr lang="en-AU" sz="2800" dirty="0" smtClean="0">
                <a:solidFill>
                  <a:schemeClr val="bg1"/>
                </a:solidFill>
                <a:latin typeface="Edmondsans Bold" pitchFamily="50" charset="0"/>
              </a:rPr>
              <a:t>“Anyone who listens to my teaching and follows it is wise, like a person who builds a house on solid rock.  Though the rain comes in torrents and the floodwaters rise and the winds beat against that house, it won’t collapse because it is built on bedrock.</a:t>
            </a:r>
            <a:endParaRPr lang="en-US" sz="2800" dirty="0">
              <a:solidFill>
                <a:schemeClr val="bg1"/>
              </a:solidFill>
              <a:latin typeface="Edmondsans Bold" pitchFamily="50"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00076" y="1886128"/>
            <a:ext cx="7753350" cy="2523768"/>
          </a:xfrm>
          <a:prstGeom prst="rect">
            <a:avLst/>
          </a:prstGeom>
          <a:noFill/>
        </p:spPr>
        <p:txBody>
          <a:bodyPr wrap="square" rtlCol="0">
            <a:spAutoFit/>
          </a:bodyPr>
          <a:lstStyle/>
          <a:p>
            <a:pPr marL="514350" indent="-514350" algn="ctr"/>
            <a:endParaRPr lang="en-AU" sz="3200" dirty="0" smtClean="0">
              <a:solidFill>
                <a:schemeClr val="bg1"/>
              </a:solidFill>
              <a:latin typeface="Edmondsans Bold" pitchFamily="50" charset="0"/>
            </a:endParaRPr>
          </a:p>
          <a:p>
            <a:pPr marL="514350" indent="-514350" algn="ctr"/>
            <a:endParaRPr lang="en-AU" sz="2000" dirty="0" smtClean="0">
              <a:solidFill>
                <a:schemeClr val="bg1"/>
              </a:solidFill>
              <a:latin typeface="Edmondsans Bold" pitchFamily="50" charset="0"/>
            </a:endParaRPr>
          </a:p>
          <a:p>
            <a:pPr marL="514350" indent="-514350" algn="ctr"/>
            <a:r>
              <a:rPr lang="en-AU" sz="6600" u="sng" dirty="0" smtClean="0">
                <a:solidFill>
                  <a:schemeClr val="bg1"/>
                </a:solidFill>
                <a:latin typeface="Edmondsans Bold" pitchFamily="50" charset="0"/>
              </a:rPr>
              <a:t>The Practice</a:t>
            </a:r>
            <a:endParaRPr lang="en-AU" sz="6600" u="sng" dirty="0" smtClean="0">
              <a:solidFill>
                <a:schemeClr val="bg1"/>
              </a:solidFill>
              <a:latin typeface="Edmondsans Bold" pitchFamily="50" charset="0"/>
            </a:endParaRPr>
          </a:p>
          <a:p>
            <a:pPr marL="514350" indent="-514350" algn="ctr"/>
            <a:endParaRPr lang="en-AU" sz="40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Acts 19:1-2</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3539430"/>
          </a:xfrm>
          <a:prstGeom prst="rect">
            <a:avLst/>
          </a:prstGeom>
          <a:noFill/>
        </p:spPr>
        <p:txBody>
          <a:bodyPr wrap="square" rtlCol="0">
            <a:spAutoFit/>
          </a:bodyPr>
          <a:lstStyle/>
          <a:p>
            <a:r>
              <a:rPr lang="en-US" sz="2800" dirty="0" smtClean="0">
                <a:solidFill>
                  <a:schemeClr val="bg1"/>
                </a:solidFill>
                <a:latin typeface="Edmondsans Bold" pitchFamily="50" charset="0"/>
              </a:rPr>
              <a:t>While </a:t>
            </a:r>
            <a:r>
              <a:rPr lang="en-US" sz="2800" dirty="0" err="1" smtClean="0">
                <a:solidFill>
                  <a:schemeClr val="bg1"/>
                </a:solidFill>
                <a:latin typeface="Edmondsans Bold" pitchFamily="50" charset="0"/>
              </a:rPr>
              <a:t>Apollos</a:t>
            </a:r>
            <a:r>
              <a:rPr lang="en-US" sz="2800" dirty="0" smtClean="0">
                <a:solidFill>
                  <a:schemeClr val="bg1"/>
                </a:solidFill>
                <a:latin typeface="Edmondsans Bold" pitchFamily="50" charset="0"/>
              </a:rPr>
              <a:t> was in Corinth, Paul traveled through the interior regions until he reached Ephesus, on the coast, where he found several believers. </a:t>
            </a:r>
            <a:r>
              <a:rPr lang="en-US" sz="2800" dirty="0" smtClean="0">
                <a:solidFill>
                  <a:schemeClr val="bg1"/>
                </a:solidFill>
                <a:latin typeface="Edmondsans Bold" pitchFamily="50" charset="0"/>
              </a:rPr>
              <a:t>“</a:t>
            </a:r>
            <a:r>
              <a:rPr lang="en-US" sz="2800" dirty="0" smtClean="0">
                <a:solidFill>
                  <a:schemeClr val="bg1"/>
                </a:solidFill>
                <a:latin typeface="Edmondsans Bold" pitchFamily="50" charset="0"/>
              </a:rPr>
              <a:t>Did you receive the Holy Spirit when you believed?” he asked them. </a:t>
            </a:r>
            <a:endParaRPr lang="en-US" sz="2800" dirty="0" smtClean="0">
              <a:solidFill>
                <a:schemeClr val="bg1"/>
              </a:solidFill>
              <a:latin typeface="Edmondsans Bold" pitchFamily="50" charset="0"/>
            </a:endParaRPr>
          </a:p>
          <a:p>
            <a:endParaRPr lang="en-US" sz="2800" dirty="0" smtClean="0">
              <a:solidFill>
                <a:schemeClr val="bg1"/>
              </a:solidFill>
              <a:latin typeface="Edmondsans Bold" pitchFamily="50" charset="0"/>
            </a:endParaRPr>
          </a:p>
          <a:p>
            <a:r>
              <a:rPr lang="en-US" sz="2800" dirty="0" smtClean="0">
                <a:solidFill>
                  <a:schemeClr val="bg1"/>
                </a:solidFill>
                <a:latin typeface="Edmondsans Bold" pitchFamily="50" charset="0"/>
              </a:rPr>
              <a:t>“</a:t>
            </a:r>
            <a:r>
              <a:rPr lang="en-US" sz="2800" dirty="0" smtClean="0">
                <a:solidFill>
                  <a:schemeClr val="bg1"/>
                </a:solidFill>
                <a:latin typeface="Edmondsans Bold" pitchFamily="50" charset="0"/>
              </a:rPr>
              <a:t>No,” they replied, “we haven’t even heard that there is a Holy Spirit</a:t>
            </a:r>
            <a:r>
              <a:rPr lang="en-US" sz="2800" dirty="0" smtClean="0">
                <a:solidFill>
                  <a:schemeClr val="bg1"/>
                </a:solidFill>
                <a:latin typeface="Edmondsans Bold" pitchFamily="50" charset="0"/>
              </a:rPr>
              <a:t>.”</a:t>
            </a:r>
            <a:endParaRPr lang="en-US"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The Gift of Tongues</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2246769"/>
          </a:xfrm>
          <a:prstGeom prst="rect">
            <a:avLst/>
          </a:prstGeom>
          <a:noFill/>
        </p:spPr>
        <p:txBody>
          <a:bodyPr wrap="square" rtlCol="0">
            <a:spAutoFit/>
          </a:bodyPr>
          <a:lstStyle/>
          <a:p>
            <a:pPr marL="514350" indent="-514350">
              <a:buFont typeface="+mj-lt"/>
              <a:buAutoNum type="arabicPeriod"/>
            </a:pPr>
            <a:endParaRPr lang="en-AU" sz="2800" dirty="0" smtClean="0">
              <a:solidFill>
                <a:schemeClr val="bg1"/>
              </a:solidFill>
              <a:latin typeface="Edmondsans Bold" pitchFamily="50" charset="0"/>
            </a:endParaRPr>
          </a:p>
          <a:p>
            <a:pPr marL="514350" indent="-514350">
              <a:buFont typeface="+mj-lt"/>
              <a:buAutoNum type="arabicPeriod"/>
            </a:pPr>
            <a:r>
              <a:rPr lang="en-AU" sz="2800" dirty="0" smtClean="0">
                <a:solidFill>
                  <a:schemeClr val="bg1"/>
                </a:solidFill>
                <a:latin typeface="Edmondsans Bold" pitchFamily="50" charset="0"/>
              </a:rPr>
              <a:t>The usual, initial evidence of baptism in the Holy Spirit</a:t>
            </a:r>
            <a:endParaRPr lang="en-AU" sz="2800" dirty="0" smtClean="0">
              <a:solidFill>
                <a:schemeClr val="bg1"/>
              </a:solidFill>
              <a:latin typeface="Edmondsans Bold" pitchFamily="50" charset="0"/>
            </a:endParaRPr>
          </a:p>
          <a:p>
            <a:pPr marL="514350" lvl="0" indent="-514350"/>
            <a:endParaRPr lang="en-AU" sz="2800" dirty="0" smtClean="0">
              <a:solidFill>
                <a:schemeClr val="bg1"/>
              </a:solidFill>
              <a:latin typeface="Edmondsans Bold" pitchFamily="50" charset="0"/>
            </a:endParaRPr>
          </a:p>
          <a:p>
            <a:pPr marL="514350" lvl="0" indent="-514350">
              <a:buFont typeface="+mj-lt"/>
              <a:buAutoNum type="arabicPeriod"/>
            </a:pP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The Gift of Tongues</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3108543"/>
          </a:xfrm>
          <a:prstGeom prst="rect">
            <a:avLst/>
          </a:prstGeom>
          <a:noFill/>
        </p:spPr>
        <p:txBody>
          <a:bodyPr wrap="square" rtlCol="0">
            <a:spAutoFit/>
          </a:bodyPr>
          <a:lstStyle/>
          <a:p>
            <a:pPr marL="514350" indent="-514350">
              <a:buFont typeface="+mj-lt"/>
              <a:buAutoNum type="arabicPeriod"/>
            </a:pPr>
            <a:endParaRPr lang="en-AU" sz="2800" dirty="0" smtClean="0">
              <a:solidFill>
                <a:schemeClr val="bg1"/>
              </a:solidFill>
              <a:latin typeface="Edmondsans Bold" pitchFamily="50" charset="0"/>
            </a:endParaRPr>
          </a:p>
          <a:p>
            <a:pPr marL="514350" indent="-514350">
              <a:buFont typeface="+mj-lt"/>
              <a:buAutoNum type="arabicPeriod"/>
            </a:pPr>
            <a:r>
              <a:rPr lang="en-AU" sz="2800" dirty="0" smtClean="0">
                <a:solidFill>
                  <a:schemeClr val="bg1"/>
                </a:solidFill>
                <a:latin typeface="Edmondsans Bold" pitchFamily="50" charset="0"/>
              </a:rPr>
              <a:t>The usual, initial evidence of baptism in the Holy Spirit</a:t>
            </a:r>
          </a:p>
          <a:p>
            <a:pPr marL="514350" indent="-514350">
              <a:buFont typeface="+mj-lt"/>
              <a:buAutoNum type="arabicPeriod"/>
            </a:pPr>
            <a:endParaRPr lang="en-AU" sz="2800" dirty="0" smtClean="0">
              <a:solidFill>
                <a:schemeClr val="bg1"/>
              </a:solidFill>
              <a:latin typeface="Edmondsans Bold" pitchFamily="50" charset="0"/>
            </a:endParaRPr>
          </a:p>
          <a:p>
            <a:pPr marL="514350" indent="-514350">
              <a:buFont typeface="+mj-lt"/>
              <a:buAutoNum type="arabicPeriod"/>
            </a:pPr>
            <a:r>
              <a:rPr lang="en-AU" sz="2800" dirty="0" smtClean="0">
                <a:solidFill>
                  <a:schemeClr val="bg1"/>
                </a:solidFill>
                <a:latin typeface="Edmondsans Bold" pitchFamily="50" charset="0"/>
              </a:rPr>
              <a:t>Not expected to be </a:t>
            </a:r>
            <a:r>
              <a:rPr lang="en-AU" sz="2800" dirty="0" smtClean="0">
                <a:solidFill>
                  <a:schemeClr val="bg1"/>
                </a:solidFill>
                <a:latin typeface="Edmondsans Bold" pitchFamily="50" charset="0"/>
              </a:rPr>
              <a:t>understood</a:t>
            </a:r>
            <a:endParaRPr lang="en-US" sz="2800" dirty="0" smtClean="0">
              <a:solidFill>
                <a:schemeClr val="bg1"/>
              </a:solidFill>
              <a:latin typeface="Edmondsans Bold" pitchFamily="50" charset="0"/>
            </a:endParaRPr>
          </a:p>
          <a:p>
            <a:pPr marL="514350" lvl="0" indent="-514350"/>
            <a:endParaRPr lang="en-AU" sz="2800" dirty="0" smtClean="0">
              <a:solidFill>
                <a:schemeClr val="bg1"/>
              </a:solidFill>
              <a:latin typeface="Edmondsans Bold" pitchFamily="50" charset="0"/>
            </a:endParaRPr>
          </a:p>
          <a:p>
            <a:pPr marL="514350" lvl="0" indent="-514350">
              <a:buFont typeface="+mj-lt"/>
              <a:buAutoNum type="arabicPeriod"/>
            </a:pP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1 Cor</a:t>
            </a:r>
            <a:r>
              <a:rPr lang="en-AU" sz="4400" dirty="0" smtClean="0">
                <a:solidFill>
                  <a:schemeClr val="bg1"/>
                </a:solidFill>
                <a:latin typeface="Edmondsans Bold" pitchFamily="50" charset="0"/>
              </a:rPr>
              <a:t>inthians 14:2</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2246769"/>
          </a:xfrm>
          <a:prstGeom prst="rect">
            <a:avLst/>
          </a:prstGeom>
          <a:noFill/>
        </p:spPr>
        <p:txBody>
          <a:bodyPr wrap="square" rtlCol="0">
            <a:spAutoFit/>
          </a:bodyPr>
          <a:lstStyle/>
          <a:p>
            <a:r>
              <a:rPr lang="en-AU" sz="2800" dirty="0" smtClean="0">
                <a:solidFill>
                  <a:schemeClr val="bg1"/>
                </a:solidFill>
                <a:latin typeface="Edmondsans Bold" pitchFamily="50" charset="0"/>
              </a:rPr>
              <a:t>For if you have the ability to speak in tongues, you will be talking only to God, since people won’t be able to understand you. </a:t>
            </a:r>
            <a:r>
              <a:rPr lang="en-AU" sz="2800" dirty="0" smtClean="0">
                <a:solidFill>
                  <a:schemeClr val="bg1"/>
                </a:solidFill>
                <a:latin typeface="Edmondsans Bold" pitchFamily="50" charset="0"/>
              </a:rPr>
              <a:t>You will be speaking by the power of the Spirit, but it will all be mysterious. </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The Gift of Tongues</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4832092"/>
          </a:xfrm>
          <a:prstGeom prst="rect">
            <a:avLst/>
          </a:prstGeom>
          <a:noFill/>
        </p:spPr>
        <p:txBody>
          <a:bodyPr wrap="square" rtlCol="0">
            <a:spAutoFit/>
          </a:bodyPr>
          <a:lstStyle/>
          <a:p>
            <a:pPr marL="514350" indent="-514350">
              <a:buFont typeface="+mj-lt"/>
              <a:buAutoNum type="arabicPeriod"/>
            </a:pPr>
            <a:endParaRPr lang="en-AU" sz="2800" dirty="0" smtClean="0">
              <a:solidFill>
                <a:schemeClr val="bg1"/>
              </a:solidFill>
              <a:latin typeface="Edmondsans Bold" pitchFamily="50" charset="0"/>
            </a:endParaRPr>
          </a:p>
          <a:p>
            <a:pPr marL="514350" indent="-514350">
              <a:buFont typeface="+mj-lt"/>
              <a:buAutoNum type="arabicPeriod"/>
            </a:pPr>
            <a:r>
              <a:rPr lang="en-AU" sz="2800" dirty="0" smtClean="0">
                <a:solidFill>
                  <a:schemeClr val="bg1"/>
                </a:solidFill>
                <a:latin typeface="Edmondsans Bold" pitchFamily="50" charset="0"/>
              </a:rPr>
              <a:t>The usual, initial evidence of baptism in the Holy Spirit</a:t>
            </a:r>
          </a:p>
          <a:p>
            <a:pPr marL="514350" indent="-514350">
              <a:buFont typeface="+mj-lt"/>
              <a:buAutoNum type="arabicPeriod"/>
            </a:pPr>
            <a:endParaRPr lang="en-AU" sz="2800" dirty="0" smtClean="0">
              <a:solidFill>
                <a:schemeClr val="bg1"/>
              </a:solidFill>
              <a:latin typeface="Edmondsans Bold" pitchFamily="50" charset="0"/>
            </a:endParaRPr>
          </a:p>
          <a:p>
            <a:pPr marL="514350" indent="-514350">
              <a:buFont typeface="+mj-lt"/>
              <a:buAutoNum type="arabicPeriod"/>
            </a:pPr>
            <a:r>
              <a:rPr lang="en-AU" sz="2800" dirty="0" smtClean="0">
                <a:solidFill>
                  <a:schemeClr val="bg1"/>
                </a:solidFill>
                <a:latin typeface="Edmondsans Bold" pitchFamily="50" charset="0"/>
              </a:rPr>
              <a:t>Not expected to be understood</a:t>
            </a:r>
          </a:p>
          <a:p>
            <a:pPr marL="514350" indent="-514350">
              <a:buFont typeface="+mj-lt"/>
              <a:buAutoNum type="arabicPeriod"/>
            </a:pPr>
            <a:endParaRPr lang="en-AU" sz="2800" dirty="0" smtClean="0">
              <a:solidFill>
                <a:schemeClr val="bg1"/>
              </a:solidFill>
              <a:latin typeface="Edmondsans Bold" pitchFamily="50" charset="0"/>
            </a:endParaRPr>
          </a:p>
          <a:p>
            <a:pPr marL="514350" indent="-514350">
              <a:buFont typeface="+mj-lt"/>
              <a:buAutoNum type="arabicPeriod"/>
            </a:pPr>
            <a:r>
              <a:rPr lang="en-AU" sz="2800" dirty="0" smtClean="0">
                <a:solidFill>
                  <a:schemeClr val="bg1"/>
                </a:solidFill>
                <a:latin typeface="Edmondsans Bold" pitchFamily="50" charset="0"/>
              </a:rPr>
              <a:t>For the edification and strengthening of the believer</a:t>
            </a:r>
          </a:p>
          <a:p>
            <a:pPr marL="514350" indent="-514350">
              <a:buFont typeface="+mj-lt"/>
              <a:buAutoNum type="arabicPeriod"/>
            </a:pPr>
            <a:endParaRPr lang="en-US" sz="2800" dirty="0" smtClean="0">
              <a:solidFill>
                <a:schemeClr val="bg1"/>
              </a:solidFill>
              <a:latin typeface="Edmondsans Bold" pitchFamily="50" charset="0"/>
            </a:endParaRPr>
          </a:p>
          <a:p>
            <a:pPr marL="514350" lvl="0" indent="-514350"/>
            <a:endParaRPr lang="en-AU" sz="2800" dirty="0" smtClean="0">
              <a:solidFill>
                <a:schemeClr val="bg1"/>
              </a:solidFill>
              <a:latin typeface="Edmondsans Bold" pitchFamily="50" charset="0"/>
            </a:endParaRPr>
          </a:p>
          <a:p>
            <a:pPr marL="514350" lvl="0" indent="-514350">
              <a:buFont typeface="+mj-lt"/>
              <a:buAutoNum type="arabicPeriod"/>
            </a:pP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1 Cor</a:t>
            </a:r>
            <a:r>
              <a:rPr lang="en-AU" sz="4400" dirty="0" smtClean="0">
                <a:solidFill>
                  <a:schemeClr val="bg1"/>
                </a:solidFill>
                <a:latin typeface="Edmondsans Bold" pitchFamily="50" charset="0"/>
              </a:rPr>
              <a:t>inthians 14:4a</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954107"/>
          </a:xfrm>
          <a:prstGeom prst="rect">
            <a:avLst/>
          </a:prstGeom>
          <a:noFill/>
        </p:spPr>
        <p:txBody>
          <a:bodyPr wrap="square" rtlCol="0">
            <a:spAutoFit/>
          </a:bodyPr>
          <a:lstStyle/>
          <a:p>
            <a:r>
              <a:rPr lang="en-AU" sz="2800" dirty="0" smtClean="0">
                <a:solidFill>
                  <a:schemeClr val="bg1"/>
                </a:solidFill>
                <a:latin typeface="Edmondsans Bold" pitchFamily="50" charset="0"/>
              </a:rPr>
              <a:t>A person who speaks in tongues is strengthened personally</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Other Evidence</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3108543"/>
          </a:xfrm>
          <a:prstGeom prst="rect">
            <a:avLst/>
          </a:prstGeom>
          <a:noFill/>
        </p:spPr>
        <p:txBody>
          <a:bodyPr wrap="square" rtlCol="0">
            <a:spAutoFit/>
          </a:bodyPr>
          <a:lstStyle/>
          <a:p>
            <a:pPr marL="514350" indent="-514350">
              <a:buFont typeface="+mj-lt"/>
              <a:buAutoNum type="arabicPeriod"/>
            </a:pPr>
            <a:endParaRPr lang="en-AU" sz="2800" dirty="0" smtClean="0">
              <a:solidFill>
                <a:schemeClr val="bg1"/>
              </a:solidFill>
              <a:latin typeface="Edmondsans Bold" pitchFamily="50" charset="0"/>
            </a:endParaRPr>
          </a:p>
          <a:p>
            <a:pPr marL="514350" indent="-514350">
              <a:buFont typeface="+mj-lt"/>
              <a:buAutoNum type="arabicPeriod"/>
            </a:pPr>
            <a:r>
              <a:rPr lang="en-AU" sz="2800" dirty="0" smtClean="0">
                <a:solidFill>
                  <a:schemeClr val="bg1"/>
                </a:solidFill>
                <a:latin typeface="Edmondsans Bold" pitchFamily="50" charset="0"/>
              </a:rPr>
              <a:t>The Gifts of the Spirit in operation</a:t>
            </a:r>
          </a:p>
          <a:p>
            <a:pPr marL="514350" indent="-514350">
              <a:buFont typeface="+mj-lt"/>
              <a:buAutoNum type="arabicPeriod"/>
            </a:pPr>
            <a:endParaRPr lang="en-AU" sz="2800" dirty="0" smtClean="0">
              <a:solidFill>
                <a:schemeClr val="bg1"/>
              </a:solidFill>
              <a:latin typeface="Edmondsans Bold" pitchFamily="50" charset="0"/>
            </a:endParaRPr>
          </a:p>
          <a:p>
            <a:pPr marL="514350" indent="-514350">
              <a:buFont typeface="+mj-lt"/>
              <a:buAutoNum type="arabicPeriod"/>
            </a:pPr>
            <a:r>
              <a:rPr lang="en-AU" sz="2800" dirty="0" smtClean="0">
                <a:solidFill>
                  <a:schemeClr val="bg1"/>
                </a:solidFill>
                <a:latin typeface="Edmondsans Bold" pitchFamily="50" charset="0"/>
              </a:rPr>
              <a:t>The Fruit of the Spirit</a:t>
            </a:r>
          </a:p>
          <a:p>
            <a:pPr marL="514350" indent="-514350">
              <a:buFont typeface="+mj-lt"/>
              <a:buAutoNum type="arabicPeriod"/>
            </a:pPr>
            <a:endParaRPr lang="en-US" sz="2800" dirty="0" smtClean="0">
              <a:solidFill>
                <a:schemeClr val="bg1"/>
              </a:solidFill>
              <a:latin typeface="Edmondsans Bold" pitchFamily="50" charset="0"/>
            </a:endParaRPr>
          </a:p>
          <a:p>
            <a:pPr marL="514350" lvl="0" indent="-514350"/>
            <a:endParaRPr lang="en-AU" sz="2800" dirty="0" smtClean="0">
              <a:solidFill>
                <a:schemeClr val="bg1"/>
              </a:solidFill>
              <a:latin typeface="Edmondsans Bold" pitchFamily="50" charset="0"/>
            </a:endParaRPr>
          </a:p>
          <a:p>
            <a:pPr marL="514350" lvl="0" indent="-514350">
              <a:buFont typeface="+mj-lt"/>
              <a:buAutoNum type="arabicPeriod"/>
            </a:pP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Galatians 5:22-23</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1815882"/>
          </a:xfrm>
          <a:prstGeom prst="rect">
            <a:avLst/>
          </a:prstGeom>
          <a:noFill/>
        </p:spPr>
        <p:txBody>
          <a:bodyPr wrap="square" rtlCol="0">
            <a:spAutoFit/>
          </a:bodyPr>
          <a:lstStyle/>
          <a:p>
            <a:r>
              <a:rPr lang="en-AU" sz="2800" dirty="0" smtClean="0">
                <a:solidFill>
                  <a:schemeClr val="bg1"/>
                </a:solidFill>
                <a:latin typeface="Edmondsans Bold" pitchFamily="50" charset="0"/>
              </a:rPr>
              <a:t>But the Holy Spirit produces this kind of fruit in our lives: love, joy, peace, patience, kindness, goodness, faithfulness, </a:t>
            </a:r>
            <a:r>
              <a:rPr lang="en-AU" sz="2800" dirty="0" smtClean="0">
                <a:solidFill>
                  <a:schemeClr val="bg1"/>
                </a:solidFill>
                <a:latin typeface="Edmondsans Bold" pitchFamily="50" charset="0"/>
              </a:rPr>
              <a:t>gentleness</a:t>
            </a:r>
            <a:r>
              <a:rPr lang="en-AU" sz="2800" dirty="0" smtClean="0">
                <a:solidFill>
                  <a:schemeClr val="bg1"/>
                </a:solidFill>
                <a:latin typeface="Edmondsans Bold" pitchFamily="50" charset="0"/>
              </a:rPr>
              <a:t>, and self-control. There is no law against these things</a:t>
            </a:r>
            <a:r>
              <a:rPr lang="en-AU"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How do we receive it?</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3970318"/>
          </a:xfrm>
          <a:prstGeom prst="rect">
            <a:avLst/>
          </a:prstGeom>
          <a:noFill/>
        </p:spPr>
        <p:txBody>
          <a:bodyPr wrap="square" rtlCol="0">
            <a:spAutoFit/>
          </a:bodyPr>
          <a:lstStyle/>
          <a:p>
            <a:pPr marL="514350" indent="-514350">
              <a:buFont typeface="+mj-lt"/>
              <a:buAutoNum type="arabicPeriod"/>
            </a:pPr>
            <a:endParaRPr lang="en-AU" sz="2800" dirty="0" smtClean="0">
              <a:solidFill>
                <a:schemeClr val="bg1"/>
              </a:solidFill>
              <a:latin typeface="Edmondsans Bold" pitchFamily="50" charset="0"/>
            </a:endParaRPr>
          </a:p>
          <a:p>
            <a:pPr marL="514350" indent="-514350">
              <a:buFont typeface="+mj-lt"/>
              <a:buAutoNum type="arabicPeriod"/>
            </a:pPr>
            <a:r>
              <a:rPr lang="en-AU" sz="2800" dirty="0" smtClean="0">
                <a:solidFill>
                  <a:schemeClr val="bg1"/>
                </a:solidFill>
                <a:latin typeface="Edmondsans Bold" pitchFamily="50" charset="0"/>
              </a:rPr>
              <a:t>Be submitted </a:t>
            </a:r>
            <a:r>
              <a:rPr lang="en-AU" sz="2800" dirty="0" smtClean="0">
                <a:solidFill>
                  <a:schemeClr val="bg1"/>
                </a:solidFill>
                <a:latin typeface="Edmondsans Bold" pitchFamily="50" charset="0"/>
              </a:rPr>
              <a:t>to Jesus Christ (the baptiser), </a:t>
            </a:r>
            <a:r>
              <a:rPr lang="en-AU" sz="2800" dirty="0" err="1" smtClean="0">
                <a:solidFill>
                  <a:schemeClr val="bg1"/>
                </a:solidFill>
                <a:latin typeface="Edmondsans Bold" pitchFamily="50" charset="0"/>
              </a:rPr>
              <a:t>ie</a:t>
            </a:r>
            <a:r>
              <a:rPr lang="en-AU" sz="2800" dirty="0" smtClean="0">
                <a:solidFill>
                  <a:schemeClr val="bg1"/>
                </a:solidFill>
                <a:latin typeface="Edmondsans Bold" pitchFamily="50" charset="0"/>
              </a:rPr>
              <a:t>. </a:t>
            </a:r>
            <a:r>
              <a:rPr lang="en-AU" sz="2800" dirty="0" smtClean="0">
                <a:solidFill>
                  <a:schemeClr val="bg1"/>
                </a:solidFill>
                <a:latin typeface="Edmondsans Bold" pitchFamily="50" charset="0"/>
              </a:rPr>
              <a:t>to be born again. </a:t>
            </a:r>
            <a:endParaRPr lang="en-AU" sz="2800" dirty="0" smtClean="0">
              <a:solidFill>
                <a:schemeClr val="bg1"/>
              </a:solidFill>
              <a:latin typeface="Edmondsans Bold" pitchFamily="50" charset="0"/>
            </a:endParaRPr>
          </a:p>
          <a:p>
            <a:pPr marL="514350" indent="-514350">
              <a:buFont typeface="+mj-lt"/>
              <a:buAutoNum type="arabicPeriod"/>
            </a:pPr>
            <a:endParaRPr lang="en-AU" sz="2800" dirty="0" smtClean="0">
              <a:solidFill>
                <a:schemeClr val="bg1"/>
              </a:solidFill>
              <a:latin typeface="Edmondsans Bold" pitchFamily="50" charset="0"/>
            </a:endParaRPr>
          </a:p>
          <a:p>
            <a:pPr marL="514350" indent="-514350">
              <a:buFont typeface="+mj-lt"/>
              <a:buAutoNum type="arabicPeriod"/>
            </a:pPr>
            <a:r>
              <a:rPr lang="en-AU" sz="2800" dirty="0" smtClean="0">
                <a:solidFill>
                  <a:schemeClr val="bg1"/>
                </a:solidFill>
                <a:latin typeface="Edmondsans Bold" pitchFamily="50" charset="0"/>
              </a:rPr>
              <a:t>Have a Deep Desire</a:t>
            </a:r>
          </a:p>
          <a:p>
            <a:pPr marL="514350" indent="-514350">
              <a:buFont typeface="+mj-lt"/>
              <a:buAutoNum type="arabicPeriod"/>
            </a:pPr>
            <a:endParaRPr lang="en-US" sz="2800" dirty="0" smtClean="0">
              <a:solidFill>
                <a:schemeClr val="bg1"/>
              </a:solidFill>
              <a:latin typeface="Edmondsans Bold" pitchFamily="50" charset="0"/>
            </a:endParaRPr>
          </a:p>
          <a:p>
            <a:pPr marL="514350" indent="-514350">
              <a:buFont typeface="+mj-lt"/>
              <a:buAutoNum type="arabicPeriod"/>
            </a:pPr>
            <a:r>
              <a:rPr lang="en-AU" sz="2800" dirty="0" smtClean="0">
                <a:solidFill>
                  <a:schemeClr val="bg1"/>
                </a:solidFill>
                <a:latin typeface="Edmondsans Bold" pitchFamily="50" charset="0"/>
              </a:rPr>
              <a:t>Receive by Faith</a:t>
            </a:r>
            <a:endParaRPr lang="en-AU" sz="2800" dirty="0" smtClean="0">
              <a:solidFill>
                <a:schemeClr val="bg1"/>
              </a:solidFill>
              <a:latin typeface="Edmondsans Bold" pitchFamily="50" charset="0"/>
            </a:endParaRPr>
          </a:p>
          <a:p>
            <a:pPr marL="514350" lvl="0" indent="-514350"/>
            <a:endParaRPr lang="en-AU" sz="2800" dirty="0" smtClean="0">
              <a:solidFill>
                <a:schemeClr val="bg1"/>
              </a:solidFill>
              <a:latin typeface="Edmondsans Bold" pitchFamily="50" charset="0"/>
            </a:endParaRPr>
          </a:p>
          <a:p>
            <a:pPr marL="514350" lvl="0" indent="-514350">
              <a:buFont typeface="+mj-lt"/>
              <a:buAutoNum type="arabicPeriod"/>
            </a:pPr>
            <a:endParaRPr lang="en-GB" sz="2800" dirty="0" smtClean="0">
              <a:solidFill>
                <a:schemeClr val="bg1"/>
              </a:solidFill>
              <a:latin typeface="Edmondsans Bold"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00076" y="1886128"/>
            <a:ext cx="7753350" cy="3539430"/>
          </a:xfrm>
          <a:prstGeom prst="rect">
            <a:avLst/>
          </a:prstGeom>
          <a:noFill/>
        </p:spPr>
        <p:txBody>
          <a:bodyPr wrap="square" rtlCol="0">
            <a:spAutoFit/>
          </a:bodyPr>
          <a:lstStyle/>
          <a:p>
            <a:pPr marL="514350" indent="-514350" algn="ctr"/>
            <a:r>
              <a:rPr lang="en-AU" sz="3200" dirty="0" smtClean="0">
                <a:solidFill>
                  <a:schemeClr val="bg1"/>
                </a:solidFill>
                <a:latin typeface="Edmondsans Bold" pitchFamily="50" charset="0"/>
              </a:rPr>
              <a:t>What we believe about</a:t>
            </a:r>
          </a:p>
          <a:p>
            <a:pPr marL="514350" indent="-514350" algn="ctr"/>
            <a:endParaRPr lang="en-AU" sz="2000" dirty="0" smtClean="0">
              <a:solidFill>
                <a:schemeClr val="bg1"/>
              </a:solidFill>
              <a:latin typeface="Edmondsans Bold" pitchFamily="50" charset="0"/>
            </a:endParaRPr>
          </a:p>
          <a:p>
            <a:pPr marL="514350" indent="-514350" algn="ctr"/>
            <a:r>
              <a:rPr lang="en-AU" sz="6600" u="sng" dirty="0" smtClean="0">
                <a:solidFill>
                  <a:schemeClr val="bg1"/>
                </a:solidFill>
                <a:latin typeface="Edmondsans Bold" pitchFamily="50" charset="0"/>
              </a:rPr>
              <a:t>Baptism in the </a:t>
            </a:r>
          </a:p>
          <a:p>
            <a:pPr marL="514350" indent="-514350" algn="ctr"/>
            <a:r>
              <a:rPr lang="en-AU" sz="6600" u="sng" dirty="0" smtClean="0">
                <a:solidFill>
                  <a:schemeClr val="bg1"/>
                </a:solidFill>
                <a:latin typeface="Edmondsans Bold" pitchFamily="50" charset="0"/>
              </a:rPr>
              <a:t>Holy Spirit</a:t>
            </a:r>
            <a:endParaRPr lang="en-AU" sz="6600" u="sng" dirty="0" smtClean="0">
              <a:solidFill>
                <a:schemeClr val="bg1"/>
              </a:solidFill>
              <a:latin typeface="Edmondsans Bold" pitchFamily="50" charset="0"/>
            </a:endParaRPr>
          </a:p>
          <a:p>
            <a:pPr marL="514350" indent="-514350" algn="ctr"/>
            <a:endParaRPr lang="en-AU" sz="40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Luke 11:9-13</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4832092"/>
          </a:xfrm>
          <a:prstGeom prst="rect">
            <a:avLst/>
          </a:prstGeom>
          <a:noFill/>
        </p:spPr>
        <p:txBody>
          <a:bodyPr wrap="square" rtlCol="0">
            <a:spAutoFit/>
          </a:bodyPr>
          <a:lstStyle/>
          <a:p>
            <a:r>
              <a:rPr lang="en-US" sz="2800" dirty="0" smtClean="0">
                <a:solidFill>
                  <a:schemeClr val="bg1"/>
                </a:solidFill>
                <a:latin typeface="Edmondsans Bold" pitchFamily="50" charset="0"/>
              </a:rPr>
              <a:t>And so I tell you, keep on asking, and you will receive what you ask for. Keep on seeking, and you will find. </a:t>
            </a:r>
            <a:r>
              <a:rPr lang="en-US" sz="2800" dirty="0" smtClean="0">
                <a:solidFill>
                  <a:schemeClr val="bg1"/>
                </a:solidFill>
                <a:latin typeface="Edmondsans Bold" pitchFamily="50" charset="0"/>
              </a:rPr>
              <a:t>Keep on knocking, and the door will be opened to you. </a:t>
            </a:r>
            <a:r>
              <a:rPr lang="en-US" sz="2800" dirty="0" smtClean="0">
                <a:solidFill>
                  <a:schemeClr val="bg1"/>
                </a:solidFill>
                <a:latin typeface="Edmondsans Bold" pitchFamily="50" charset="0"/>
              </a:rPr>
              <a:t>For </a:t>
            </a:r>
            <a:r>
              <a:rPr lang="en-US" sz="2800" dirty="0" smtClean="0">
                <a:solidFill>
                  <a:schemeClr val="bg1"/>
                </a:solidFill>
                <a:latin typeface="Edmondsans Bold" pitchFamily="50" charset="0"/>
              </a:rPr>
              <a:t>everyone who asks, receives. </a:t>
            </a:r>
            <a:r>
              <a:rPr lang="en-US" sz="2800" dirty="0" smtClean="0">
                <a:solidFill>
                  <a:schemeClr val="bg1"/>
                </a:solidFill>
                <a:latin typeface="Edmondsans Bold" pitchFamily="50" charset="0"/>
              </a:rPr>
              <a:t>Everyone who seeks, finds. </a:t>
            </a:r>
            <a:r>
              <a:rPr lang="en-US" sz="2800" dirty="0" smtClean="0">
                <a:solidFill>
                  <a:schemeClr val="bg1"/>
                </a:solidFill>
                <a:latin typeface="Edmondsans Bold" pitchFamily="50" charset="0"/>
              </a:rPr>
              <a:t>And to everyone who knocks, the door will be opened</a:t>
            </a:r>
            <a:r>
              <a:rPr lang="en-US" sz="2800" dirty="0" smtClean="0">
                <a:solidFill>
                  <a:schemeClr val="bg1"/>
                </a:solidFill>
                <a:latin typeface="Edmondsans Bold" pitchFamily="50" charset="0"/>
              </a:rPr>
              <a:t>.</a:t>
            </a:r>
          </a:p>
          <a:p>
            <a:endParaRPr lang="en-US" sz="2800" dirty="0" smtClean="0">
              <a:solidFill>
                <a:schemeClr val="bg1"/>
              </a:solidFill>
              <a:latin typeface="Edmondsans Bold" pitchFamily="50" charset="0"/>
            </a:endParaRPr>
          </a:p>
          <a:p>
            <a:r>
              <a:rPr lang="en-AU" sz="2800" dirty="0" smtClean="0">
                <a:solidFill>
                  <a:schemeClr val="bg1"/>
                </a:solidFill>
                <a:latin typeface="Edmondsans Bold" pitchFamily="50" charset="0"/>
              </a:rPr>
              <a:t>“You fathers—if your children ask for a fish, do you give them a snake instead? </a:t>
            </a:r>
            <a:r>
              <a:rPr lang="en-AU" sz="2800" dirty="0" smtClean="0">
                <a:solidFill>
                  <a:schemeClr val="bg1"/>
                </a:solidFill>
                <a:latin typeface="Edmondsans Bold" pitchFamily="50" charset="0"/>
              </a:rPr>
              <a:t>Or </a:t>
            </a:r>
            <a:r>
              <a:rPr lang="en-AU" sz="2800" dirty="0" smtClean="0">
                <a:solidFill>
                  <a:schemeClr val="bg1"/>
                </a:solidFill>
                <a:latin typeface="Edmondsans Bold" pitchFamily="50" charset="0"/>
              </a:rPr>
              <a:t>if they ask for an egg, do you give them a scorpion? </a:t>
            </a:r>
            <a:r>
              <a:rPr lang="en-AU" sz="2800" dirty="0" smtClean="0">
                <a:solidFill>
                  <a:schemeClr val="bg1"/>
                </a:solidFill>
                <a:latin typeface="Edmondsans Bold" pitchFamily="50" charset="0"/>
              </a:rPr>
              <a:t>Of course not!</a:t>
            </a:r>
            <a:r>
              <a:rPr lang="en-US" sz="2800" dirty="0" smtClean="0">
                <a:solidFill>
                  <a:schemeClr val="bg1"/>
                </a:solidFill>
                <a:latin typeface="Edmondsans Bold" pitchFamily="50"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Luke 11:9-13</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1815882"/>
          </a:xfrm>
          <a:prstGeom prst="rect">
            <a:avLst/>
          </a:prstGeom>
          <a:noFill/>
        </p:spPr>
        <p:txBody>
          <a:bodyPr wrap="square" rtlCol="0">
            <a:spAutoFit/>
          </a:bodyPr>
          <a:lstStyle/>
          <a:p>
            <a:r>
              <a:rPr lang="en-AU" sz="2800" dirty="0" smtClean="0">
                <a:solidFill>
                  <a:schemeClr val="bg1"/>
                </a:solidFill>
                <a:latin typeface="Edmondsans Bold" pitchFamily="50" charset="0"/>
              </a:rPr>
              <a:t>So if you sinful people know how to give good gifts to your children, how much more will your heavenly Father give the Holy Spirit to those who ask him</a:t>
            </a:r>
            <a:r>
              <a:rPr lang="en-AU" sz="2800" dirty="0" smtClean="0">
                <a:solidFill>
                  <a:schemeClr val="bg1"/>
                </a:solidFill>
                <a:latin typeface="Edmondsans Bold" pitchFamily="50" charset="0"/>
              </a:rPr>
              <a:t>.”</a:t>
            </a:r>
            <a:endParaRPr lang="en-US"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4247317"/>
          </a:xfrm>
          <a:prstGeom prst="rect">
            <a:avLst/>
          </a:prstGeom>
          <a:noFill/>
        </p:spPr>
        <p:txBody>
          <a:bodyPr wrap="square" rtlCol="0">
            <a:spAutoFit/>
          </a:bodyPr>
          <a:lstStyle/>
          <a:p>
            <a:r>
              <a:rPr lang="en-AU" sz="3600" u="sng" dirty="0" smtClean="0">
                <a:solidFill>
                  <a:schemeClr val="bg1"/>
                </a:solidFill>
                <a:latin typeface="Edmondsans Bold" pitchFamily="50" charset="0"/>
              </a:rPr>
              <a:t>Baptism in the Holy Spirit</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AutoNum type="arabicPeriod"/>
            </a:pPr>
            <a:r>
              <a:rPr lang="en-GB" sz="3200" dirty="0" smtClean="0">
                <a:solidFill>
                  <a:schemeClr val="bg1"/>
                </a:solidFill>
                <a:latin typeface="Edmondsans Bold" pitchFamily="50" charset="0"/>
              </a:rPr>
              <a:t>The Promise</a:t>
            </a:r>
            <a:endParaRPr lang="en-GB" sz="3200" dirty="0" smtClean="0">
              <a:solidFill>
                <a:schemeClr val="bg1"/>
              </a:solidFill>
              <a:latin typeface="Edmondsans Bold" pitchFamily="50" charset="0"/>
            </a:endParaRPr>
          </a:p>
          <a:p>
            <a:pPr marL="514350" indent="-514350">
              <a:buAutoNum type="arabicPeriod"/>
            </a:pPr>
            <a:endParaRPr lang="en-AU" sz="3200" dirty="0" smtClean="0">
              <a:solidFill>
                <a:schemeClr val="bg1"/>
              </a:solidFill>
              <a:latin typeface="Edmondsans Bold" pitchFamily="50" charset="0"/>
            </a:endParaRPr>
          </a:p>
          <a:p>
            <a:pPr marL="514350" indent="-514350">
              <a:buAutoNum type="arabicPeriod"/>
            </a:pPr>
            <a:r>
              <a:rPr lang="en-AU" sz="3200" dirty="0" smtClean="0">
                <a:solidFill>
                  <a:schemeClr val="bg1"/>
                </a:solidFill>
                <a:latin typeface="Edmondsans Bold" pitchFamily="50" charset="0"/>
              </a:rPr>
              <a:t>The Purpose</a:t>
            </a:r>
            <a:endParaRPr lang="en-AU" sz="3200" dirty="0" smtClean="0">
              <a:solidFill>
                <a:schemeClr val="bg1"/>
              </a:solidFill>
              <a:latin typeface="Edmondsans Bold" pitchFamily="50" charset="0"/>
            </a:endParaRPr>
          </a:p>
          <a:p>
            <a:pPr marL="514350" indent="-514350">
              <a:buAutoNum type="arabicPeriod"/>
            </a:pPr>
            <a:endParaRPr lang="en-AU" sz="3200" dirty="0" smtClean="0">
              <a:solidFill>
                <a:schemeClr val="bg1"/>
              </a:solidFill>
              <a:latin typeface="Edmondsans Bold" pitchFamily="50" charset="0"/>
            </a:endParaRPr>
          </a:p>
          <a:p>
            <a:pPr marL="514350" indent="-514350">
              <a:buAutoNum type="arabicPeriod"/>
            </a:pPr>
            <a:r>
              <a:rPr lang="en-AU" sz="3200" dirty="0" smtClean="0">
                <a:solidFill>
                  <a:schemeClr val="bg1"/>
                </a:solidFill>
                <a:latin typeface="Edmondsans Bold" pitchFamily="50" charset="0"/>
              </a:rPr>
              <a:t>The Practice</a:t>
            </a:r>
            <a:endParaRPr lang="en-AU" sz="2800" dirty="0" smtClean="0">
              <a:solidFill>
                <a:schemeClr val="bg1"/>
              </a:solidFill>
              <a:latin typeface="Edmondsans Bold" pitchFamily="50" charset="0"/>
            </a:endParaRPr>
          </a:p>
          <a:p>
            <a:pPr marL="514350" indent="-514350">
              <a:buAutoNum type="arabicPeriod"/>
            </a:pP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00076" y="1886128"/>
            <a:ext cx="7753350" cy="2523768"/>
          </a:xfrm>
          <a:prstGeom prst="rect">
            <a:avLst/>
          </a:prstGeom>
          <a:noFill/>
        </p:spPr>
        <p:txBody>
          <a:bodyPr wrap="square" rtlCol="0">
            <a:spAutoFit/>
          </a:bodyPr>
          <a:lstStyle/>
          <a:p>
            <a:pPr marL="514350" indent="-514350" algn="ctr"/>
            <a:endParaRPr lang="en-AU" sz="3200" dirty="0" smtClean="0">
              <a:solidFill>
                <a:schemeClr val="bg1"/>
              </a:solidFill>
              <a:latin typeface="Edmondsans Bold" pitchFamily="50" charset="0"/>
            </a:endParaRPr>
          </a:p>
          <a:p>
            <a:pPr marL="514350" indent="-514350" algn="ctr"/>
            <a:endParaRPr lang="en-AU" sz="2000" dirty="0" smtClean="0">
              <a:solidFill>
                <a:schemeClr val="bg1"/>
              </a:solidFill>
              <a:latin typeface="Edmondsans Bold" pitchFamily="50" charset="0"/>
            </a:endParaRPr>
          </a:p>
          <a:p>
            <a:pPr marL="514350" indent="-514350" algn="ctr"/>
            <a:r>
              <a:rPr lang="en-AU" sz="6600" u="sng" dirty="0" smtClean="0">
                <a:solidFill>
                  <a:schemeClr val="bg1"/>
                </a:solidFill>
                <a:latin typeface="Edmondsans Bold" pitchFamily="50" charset="0"/>
              </a:rPr>
              <a:t>The Promise</a:t>
            </a:r>
            <a:endParaRPr lang="en-AU" sz="6600" u="sng" dirty="0" smtClean="0">
              <a:solidFill>
                <a:schemeClr val="bg1"/>
              </a:solidFill>
              <a:latin typeface="Edmondsans Bold" pitchFamily="50" charset="0"/>
            </a:endParaRPr>
          </a:p>
          <a:p>
            <a:pPr marL="514350" indent="-514350" algn="ctr"/>
            <a:endParaRPr lang="en-AU" sz="40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Isaiah 44:3</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1815882"/>
          </a:xfrm>
          <a:prstGeom prst="rect">
            <a:avLst/>
          </a:prstGeom>
          <a:noFill/>
        </p:spPr>
        <p:txBody>
          <a:bodyPr wrap="square" rtlCol="0">
            <a:spAutoFit/>
          </a:bodyPr>
          <a:lstStyle/>
          <a:p>
            <a:r>
              <a:rPr lang="en-AU" sz="2800" dirty="0" smtClean="0">
                <a:solidFill>
                  <a:schemeClr val="bg1"/>
                </a:solidFill>
                <a:latin typeface="Edmondsans Bold" pitchFamily="50" charset="0"/>
              </a:rPr>
              <a:t>For I will pour water on the thirsty land, and streams on the dry ground; I will pour my Spirit upon your offspring, and my blessing on your descendants</a:t>
            </a:r>
            <a:r>
              <a:rPr lang="en-AU" sz="2800" dirty="0" smtClean="0">
                <a:solidFill>
                  <a:schemeClr val="bg1"/>
                </a:solidFill>
                <a:latin typeface="Edmondsans Bold" pitchFamily="50" charset="0"/>
              </a:rPr>
              <a:t>.</a:t>
            </a:r>
            <a:endParaRPr lang="en-US"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Joel 2:28-29</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2677656"/>
          </a:xfrm>
          <a:prstGeom prst="rect">
            <a:avLst/>
          </a:prstGeom>
          <a:noFill/>
        </p:spPr>
        <p:txBody>
          <a:bodyPr wrap="square" rtlCol="0">
            <a:spAutoFit/>
          </a:bodyPr>
          <a:lstStyle/>
          <a:p>
            <a:r>
              <a:rPr lang="en-AU" sz="2800" dirty="0" smtClean="0">
                <a:solidFill>
                  <a:schemeClr val="bg1"/>
                </a:solidFill>
                <a:latin typeface="Edmondsans Bold" pitchFamily="50" charset="0"/>
              </a:rPr>
              <a:t>“Then, after doing all those things, I will pour out my Spirit upon all people. Your sons and daughters will prophesy. </a:t>
            </a:r>
            <a:r>
              <a:rPr lang="en-AU" sz="2800" dirty="0" smtClean="0">
                <a:solidFill>
                  <a:schemeClr val="bg1"/>
                </a:solidFill>
                <a:latin typeface="Edmondsans Bold" pitchFamily="50" charset="0"/>
              </a:rPr>
              <a:t>Your old men will dream dreams, and your young men will see visions.  </a:t>
            </a:r>
            <a:r>
              <a:rPr lang="en-AU" sz="2800" dirty="0" smtClean="0">
                <a:solidFill>
                  <a:schemeClr val="bg1"/>
                </a:solidFill>
                <a:latin typeface="Edmondsans Bold" pitchFamily="50" charset="0"/>
              </a:rPr>
              <a:t>In </a:t>
            </a:r>
            <a:r>
              <a:rPr lang="en-AU" sz="2800" dirty="0" smtClean="0">
                <a:solidFill>
                  <a:schemeClr val="bg1"/>
                </a:solidFill>
                <a:latin typeface="Edmondsans Bold" pitchFamily="50" charset="0"/>
              </a:rPr>
              <a:t>those days I will pour out my Spirit</a:t>
            </a:r>
            <a:r>
              <a:rPr lang="en-US" sz="2800" dirty="0" smtClean="0">
                <a:solidFill>
                  <a:schemeClr val="bg1"/>
                </a:solidFill>
                <a:latin typeface="Edmondsans Bold" pitchFamily="50" charset="0"/>
              </a:rPr>
              <a:t> even on servants—men and women alike</a:t>
            </a:r>
            <a:r>
              <a:rPr lang="en-US" sz="2800" dirty="0" smtClean="0">
                <a:solidFill>
                  <a:schemeClr val="bg1"/>
                </a:solidFill>
                <a:latin typeface="Edmondsans Bold" pitchFamily="50" charset="0"/>
              </a:rPr>
              <a:t>.</a:t>
            </a: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409575"/>
            <a:ext cx="7820025" cy="769441"/>
          </a:xfrm>
          <a:prstGeom prst="rect">
            <a:avLst/>
          </a:prstGeom>
          <a:noFill/>
        </p:spPr>
        <p:txBody>
          <a:bodyPr wrap="square" rtlCol="0">
            <a:spAutoFit/>
          </a:bodyPr>
          <a:lstStyle/>
          <a:p>
            <a:r>
              <a:rPr lang="en-AU" sz="4400" dirty="0" smtClean="0">
                <a:solidFill>
                  <a:schemeClr val="bg1"/>
                </a:solidFill>
                <a:latin typeface="Edmondsans Bold" pitchFamily="50" charset="0"/>
              </a:rPr>
              <a:t>Matthew 3:11</a:t>
            </a:r>
            <a:endParaRPr lang="en-US" sz="4400" dirty="0">
              <a:solidFill>
                <a:schemeClr val="bg1"/>
              </a:solidFill>
              <a:latin typeface="Edmondsans Bold" pitchFamily="50" charset="0"/>
            </a:endParaRPr>
          </a:p>
        </p:txBody>
      </p:sp>
      <p:sp>
        <p:nvSpPr>
          <p:cNvPr id="3" name="TextBox 2"/>
          <p:cNvSpPr txBox="1"/>
          <p:nvPr/>
        </p:nvSpPr>
        <p:spPr>
          <a:xfrm>
            <a:off x="533400" y="1335584"/>
            <a:ext cx="8105775" cy="2677656"/>
          </a:xfrm>
          <a:prstGeom prst="rect">
            <a:avLst/>
          </a:prstGeom>
          <a:noFill/>
        </p:spPr>
        <p:txBody>
          <a:bodyPr wrap="square" rtlCol="0">
            <a:spAutoFit/>
          </a:bodyPr>
          <a:lstStyle/>
          <a:p>
            <a:r>
              <a:rPr lang="en-AU" sz="2800" dirty="0" smtClean="0">
                <a:solidFill>
                  <a:schemeClr val="bg1"/>
                </a:solidFill>
                <a:latin typeface="Edmondsans Bold" pitchFamily="50" charset="0"/>
              </a:rPr>
              <a:t>I baptize with water those who repent of their sins and turn to God. But someone is coming soon who is greater than I am—so much greater that I’m not worthy even to be his slave and carry his sandals. </a:t>
            </a:r>
            <a:r>
              <a:rPr lang="en-AU" sz="2800" dirty="0" smtClean="0">
                <a:solidFill>
                  <a:schemeClr val="bg1"/>
                </a:solidFill>
                <a:latin typeface="Edmondsans Bold" pitchFamily="50" charset="0"/>
              </a:rPr>
              <a:t>He will baptize you with the Holy Spirit and with fire</a:t>
            </a:r>
            <a:r>
              <a:rPr lang="en-AU" sz="2800" dirty="0" smtClean="0">
                <a:solidFill>
                  <a:schemeClr val="bg1"/>
                </a:solidFill>
                <a:latin typeface="Edmondsans Bold" pitchFamily="50" charset="0"/>
              </a:rPr>
              <a:t>.</a:t>
            </a:r>
            <a:endParaRPr lang="en-US" sz="2800" dirty="0" smtClean="0">
              <a:solidFill>
                <a:schemeClr val="bg1"/>
              </a:solidFill>
              <a:latin typeface="Edmondsans Bold" pitchFamily="50"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0050" y="400049"/>
            <a:ext cx="8286750" cy="4739759"/>
          </a:xfrm>
          <a:prstGeom prst="rect">
            <a:avLst/>
          </a:prstGeom>
          <a:noFill/>
        </p:spPr>
        <p:txBody>
          <a:bodyPr wrap="square" rtlCol="0">
            <a:spAutoFit/>
          </a:bodyPr>
          <a:lstStyle/>
          <a:p>
            <a:r>
              <a:rPr lang="en-AU" sz="3600" u="sng" dirty="0" smtClean="0">
                <a:solidFill>
                  <a:schemeClr val="bg1"/>
                </a:solidFill>
                <a:latin typeface="Edmondsans Bold" pitchFamily="50" charset="0"/>
              </a:rPr>
              <a:t>John the Baptist</a:t>
            </a:r>
            <a:endParaRPr lang="en-US" sz="3600" dirty="0" smtClean="0">
              <a:solidFill>
                <a:schemeClr val="bg1"/>
              </a:solidFill>
              <a:latin typeface="Edmondsans Bold" pitchFamily="50" charset="0"/>
            </a:endParaRPr>
          </a:p>
          <a:p>
            <a:endParaRPr lang="en-AU" dirty="0" smtClean="0">
              <a:solidFill>
                <a:schemeClr val="bg1"/>
              </a:solidFill>
              <a:latin typeface="Edmondsans Bold" pitchFamily="50" charset="0"/>
            </a:endParaRPr>
          </a:p>
          <a:p>
            <a:pPr marL="514350" indent="-514350">
              <a:buAutoNum type="arabicPeriod"/>
            </a:pPr>
            <a:endParaRPr lang="en-GB" sz="2800" dirty="0" smtClean="0">
              <a:solidFill>
                <a:schemeClr val="bg1"/>
              </a:solidFill>
              <a:latin typeface="Edmondsans Bold" pitchFamily="50" charset="0"/>
            </a:endParaRPr>
          </a:p>
          <a:p>
            <a:pPr marL="514350" indent="-514350">
              <a:buAutoNum type="arabicPeriod"/>
            </a:pPr>
            <a:r>
              <a:rPr lang="en-GB" sz="3200" dirty="0" smtClean="0">
                <a:solidFill>
                  <a:schemeClr val="bg1"/>
                </a:solidFill>
                <a:latin typeface="Edmondsans Bold" pitchFamily="50" charset="0"/>
              </a:rPr>
              <a:t>Jesus is the one who baptises</a:t>
            </a:r>
            <a:endParaRPr lang="en-GB" sz="3200" dirty="0" smtClean="0">
              <a:solidFill>
                <a:schemeClr val="bg1"/>
              </a:solidFill>
              <a:latin typeface="Edmondsans Bold" pitchFamily="50" charset="0"/>
            </a:endParaRPr>
          </a:p>
          <a:p>
            <a:pPr marL="514350" indent="-514350">
              <a:buAutoNum type="arabicPeriod"/>
            </a:pPr>
            <a:endParaRPr lang="en-AU" sz="3200" dirty="0" smtClean="0">
              <a:solidFill>
                <a:schemeClr val="bg1"/>
              </a:solidFill>
              <a:latin typeface="Edmondsans Bold" pitchFamily="50" charset="0"/>
            </a:endParaRPr>
          </a:p>
          <a:p>
            <a:pPr marL="514350" indent="-514350">
              <a:buAutoNum type="arabicPeriod"/>
            </a:pPr>
            <a:r>
              <a:rPr lang="en-AU" sz="3200" dirty="0" smtClean="0">
                <a:solidFill>
                  <a:schemeClr val="bg1"/>
                </a:solidFill>
                <a:latin typeface="Edmondsans Bold" pitchFamily="50" charset="0"/>
              </a:rPr>
              <a:t>The promise is wide-embracing</a:t>
            </a:r>
            <a:endParaRPr lang="en-AU" sz="3200" dirty="0" smtClean="0">
              <a:solidFill>
                <a:schemeClr val="bg1"/>
              </a:solidFill>
              <a:latin typeface="Edmondsans Bold" pitchFamily="50" charset="0"/>
            </a:endParaRPr>
          </a:p>
          <a:p>
            <a:pPr marL="514350" indent="-514350">
              <a:buAutoNum type="arabicPeriod"/>
            </a:pPr>
            <a:endParaRPr lang="en-AU" sz="3200" dirty="0" smtClean="0">
              <a:solidFill>
                <a:schemeClr val="bg1"/>
              </a:solidFill>
              <a:latin typeface="Edmondsans Bold" pitchFamily="50" charset="0"/>
            </a:endParaRPr>
          </a:p>
          <a:p>
            <a:pPr marL="514350" indent="-514350">
              <a:buAutoNum type="arabicPeriod"/>
            </a:pPr>
            <a:r>
              <a:rPr lang="en-AU" sz="3200" dirty="0" smtClean="0">
                <a:solidFill>
                  <a:schemeClr val="bg1"/>
                </a:solidFill>
                <a:latin typeface="Edmondsans Bold" pitchFamily="50" charset="0"/>
              </a:rPr>
              <a:t>We can be completely immersed in the Holy Spirit</a:t>
            </a:r>
            <a:endParaRPr lang="en-AU" sz="2800" dirty="0" smtClean="0">
              <a:solidFill>
                <a:schemeClr val="bg1"/>
              </a:solidFill>
              <a:latin typeface="Edmondsans Bold" pitchFamily="50" charset="0"/>
            </a:endParaRPr>
          </a:p>
          <a:p>
            <a:pPr marL="514350" indent="-514350">
              <a:buAutoNum type="arabicPeriod"/>
            </a:pPr>
            <a:endParaRPr lang="en-AU" sz="2800" dirty="0" smtClean="0">
              <a:solidFill>
                <a:schemeClr val="bg1"/>
              </a:solidFill>
              <a:latin typeface="Edmondsans Bold"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4125</TotalTime>
  <Words>1027</Words>
  <Application>Microsoft Office PowerPoint</Application>
  <PresentationFormat>On-screen Show (4:3)</PresentationFormat>
  <Paragraphs>116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Galvin</dc:creator>
  <cp:lastModifiedBy>Caleb Stott</cp:lastModifiedBy>
  <cp:revision>139</cp:revision>
  <dcterms:created xsi:type="dcterms:W3CDTF">2012-12-17T21:57:22Z</dcterms:created>
  <dcterms:modified xsi:type="dcterms:W3CDTF">2017-04-02T00:05:29Z</dcterms:modified>
</cp:coreProperties>
</file>